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0F36"/>
    <a:srgbClr val="93687E"/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14"/>
  </p:normalViewPr>
  <p:slideViewPr>
    <p:cSldViewPr snapToGrid="0" snapToObjects="1">
      <p:cViewPr varScale="1">
        <p:scale>
          <a:sx n="95" d="100"/>
          <a:sy n="95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3E515-8A50-751E-9EAE-A7789492D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F9395B-F82E-C78F-79BF-32131C152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7F0490-B84E-E553-982D-50F1E889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F420-F370-594F-BCDE-83190E0DBAE0}" type="datetimeFigureOut">
              <a:rPr lang="de-DE" smtClean="0"/>
              <a:t>04.01.23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A4938-102E-6DBA-F9C8-6DD4AC9D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D54C2-B0B7-6282-5B96-0D3DFCD2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686F-4240-DB40-A944-061E06EA0EE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11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6DB98-C66C-B13F-6826-4A2E96CD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5BEE6D-6214-9326-6E5C-51AAA40BE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163094-CBAD-3AD6-3DE3-E796E3B8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F420-F370-594F-BCDE-83190E0DBAE0}" type="datetimeFigureOut">
              <a:rPr lang="de-DE" smtClean="0"/>
              <a:t>04.01.23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41EF3E-E9D8-7F8B-F2CC-FCD06F87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5F939-4F56-D742-0C5E-6F8CF2B9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686F-4240-DB40-A944-061E06EA0EE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45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CCC22C-88D8-8D01-2C3E-7A76429F2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325702-2CC5-DA28-49B6-34B95D4A5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406F4-EAFF-6C16-1379-661F9E25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F420-F370-594F-BCDE-83190E0DBAE0}" type="datetimeFigureOut">
              <a:rPr lang="de-DE" smtClean="0"/>
              <a:t>04.01.23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14BAB2-1A0E-8042-6E34-57E33154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272E3-91D8-2198-8136-68B80498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686F-4240-DB40-A944-061E06EA0EE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50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6841-27C3-F58A-5129-C95C3010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CD6F9-0BFB-571D-158C-6A7878C3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7B7D0-E888-B8F9-C844-1B040516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F420-F370-594F-BCDE-83190E0DBAE0}" type="datetimeFigureOut">
              <a:rPr lang="de-DE" smtClean="0"/>
              <a:t>04.01.23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56490A-400B-9BFA-BDC5-84683357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112C7B-ED47-5390-8372-FC51B075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686F-4240-DB40-A944-061E06EA0EE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609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B9745-433C-6F00-559F-23E90FE1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60D3F7-F4B2-1DE9-D3AB-D63EB47A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48868-2A02-097B-E70C-80D72698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F420-F370-594F-BCDE-83190E0DBAE0}" type="datetimeFigureOut">
              <a:rPr lang="de-DE" smtClean="0"/>
              <a:t>04.01.23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53D10-B01A-7D98-8215-DD52792B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F967C0-EF17-29D5-A162-FA055ECB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686F-4240-DB40-A944-061E06EA0EE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97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5B330-6802-09C7-0D40-12CFE58F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A550F-B533-8C91-7914-FD7DE0555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0720F7-1F26-A510-209D-490BD6CF6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F0040C-EBDB-251F-72DC-B9383F71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F420-F370-594F-BCDE-83190E0DBAE0}" type="datetimeFigureOut">
              <a:rPr lang="de-DE" smtClean="0"/>
              <a:t>04.01.23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21F96D-628E-5249-C14D-ABB9500D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8848FF-74E0-EBB2-CC75-0C9134D1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686F-4240-DB40-A944-061E06EA0EE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92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CC51-9298-98DD-4A8A-ADAB9174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2761D-C2FB-D845-E539-7C422E04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26B1B4-20AA-3DDB-51FC-9AC8C4D8D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F2D649-E68C-C5C9-86CC-DF5C6490A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8CAB1B-91CF-91D2-B207-F5660242F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708D37-2FCB-FCD9-738B-3CD78A99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F420-F370-594F-BCDE-83190E0DBAE0}" type="datetimeFigureOut">
              <a:rPr lang="de-DE" smtClean="0"/>
              <a:t>04.01.23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991DCC-B1DF-1C33-8343-3614BFCC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CC2A43-A1D6-6E7F-04ED-11708294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686F-4240-DB40-A944-061E06EA0EE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770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4FEB4-7110-7A35-3846-CEE25188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DBCAF-A9D4-C832-571A-CCF2DBC9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F420-F370-594F-BCDE-83190E0DBAE0}" type="datetimeFigureOut">
              <a:rPr lang="de-DE" smtClean="0"/>
              <a:t>04.01.23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B8C843-03D0-F603-D0FB-477F502E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E69419-409D-87D0-F170-84A44021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686F-4240-DB40-A944-061E06EA0EE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180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70A58D-2F56-9ED4-F10D-79DF31E3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F420-F370-594F-BCDE-83190E0DBAE0}" type="datetimeFigureOut">
              <a:rPr lang="de-DE" smtClean="0"/>
              <a:t>04.01.23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1DDF63-00D6-50DE-92D5-D0D906B6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E1EB11-277B-7C99-0737-790A2F06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686F-4240-DB40-A944-061E06EA0EE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0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07463-56A3-B561-FBA4-E89391A2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029B2-C829-B67D-65E6-C121587E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CD3638-9873-EA5D-518B-3F7187D4F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003B51-FF0C-CE00-9A3E-D16BEB9C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F420-F370-594F-BCDE-83190E0DBAE0}" type="datetimeFigureOut">
              <a:rPr lang="de-DE" smtClean="0"/>
              <a:t>04.01.23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17946C-51E3-AD82-1BA4-AFD9891B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40D591-0F58-EE00-B1DA-4523A8E1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686F-4240-DB40-A944-061E06EA0EE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C3623-5603-A395-AEAD-28E06C9E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87A1A4-7C90-6E01-127F-3EDFDD22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649F8-9F6D-D1FE-EBCC-06056321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0E037-E020-322E-CBBF-8F043E1B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F420-F370-594F-BCDE-83190E0DBAE0}" type="datetimeFigureOut">
              <a:rPr lang="de-DE" smtClean="0"/>
              <a:t>04.01.23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39F35C-AE1A-0B82-DC93-E474F419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3BCEF6-4948-403B-0449-511CE1FA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686F-4240-DB40-A944-061E06EA0EE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34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519A3F-8418-8958-5960-443ADF61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C22794-6BD8-C39A-A216-CA11019A2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4E44A-FF4A-0874-63D0-FBB3FC7C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EF420-F370-594F-BCDE-83190E0DBAE0}" type="datetimeFigureOut">
              <a:rPr lang="de-DE" smtClean="0"/>
              <a:t>04.01.23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42EA34-E864-5CDE-775A-94EE09CD8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C1D85-9A3F-31F4-22EE-DC8E03295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686F-4240-DB40-A944-061E06EA0EE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81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D9A7B54-8AC8-B525-DB43-999128F9ED7D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Baguet Script" panose="020F0502020204030204" pitchFamily="34" charset="0"/>
              <a:cs typeface="Baguet Script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817DCB-AD71-F6E3-BA44-1061D3DAB9C6}"/>
              </a:ext>
            </a:extLst>
          </p:cNvPr>
          <p:cNvSpPr txBox="1"/>
          <p:nvPr/>
        </p:nvSpPr>
        <p:spPr>
          <a:xfrm>
            <a:off x="5083543" y="95741"/>
            <a:ext cx="2152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American Typewriter" panose="02090604020004020304" pitchFamily="18" charset="77"/>
                <a:cs typeface="Apple Chancery" panose="03020702040506060504" pitchFamily="66" charset="-79"/>
              </a:rPr>
              <a:t>My Library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55913CE-AD3E-DDBD-E4BD-35353FAF3692}"/>
              </a:ext>
            </a:extLst>
          </p:cNvPr>
          <p:cNvSpPr/>
          <p:nvPr/>
        </p:nvSpPr>
        <p:spPr>
          <a:xfrm>
            <a:off x="234779" y="1000896"/>
            <a:ext cx="2444577" cy="2928553"/>
          </a:xfrm>
          <a:prstGeom prst="roundRect">
            <a:avLst>
              <a:gd name="adj" fmla="val 8334"/>
            </a:avLst>
          </a:prstGeom>
          <a:solidFill>
            <a:srgbClr val="93687E"/>
          </a:solidFill>
          <a:ln>
            <a:noFill/>
          </a:ln>
          <a:effectLst>
            <a:outerShdw blurRad="63500" sx="102000" sy="102000" algn="ctr" rotWithShape="0">
              <a:srgbClr val="620F36">
                <a:alpha val="64391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A30A851C-95F7-86B8-E8AC-EA59A4AAF98A}"/>
              </a:ext>
            </a:extLst>
          </p:cNvPr>
          <p:cNvSpPr/>
          <p:nvPr/>
        </p:nvSpPr>
        <p:spPr>
          <a:xfrm>
            <a:off x="11603393" y="182297"/>
            <a:ext cx="378143" cy="350108"/>
          </a:xfrm>
          <a:prstGeom prst="roundRect">
            <a:avLst>
              <a:gd name="adj" fmla="val 8334"/>
            </a:avLst>
          </a:prstGeom>
          <a:solidFill>
            <a:srgbClr val="93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620F36"/>
                </a:solidFill>
              </a:rPr>
              <a:t>+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087FAAE-29F2-2A6C-3877-6EE3CE2D5B60}"/>
              </a:ext>
            </a:extLst>
          </p:cNvPr>
          <p:cNvSpPr txBox="1"/>
          <p:nvPr/>
        </p:nvSpPr>
        <p:spPr>
          <a:xfrm>
            <a:off x="354072" y="1128535"/>
            <a:ext cx="220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merican Typewriter" panose="02090604020004020304" pitchFamily="18" charset="77"/>
              </a:rPr>
              <a:t>Harry Potter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9FA55D9-21D7-F5D3-546E-C9B79ED69E57}"/>
              </a:ext>
            </a:extLst>
          </p:cNvPr>
          <p:cNvSpPr txBox="1"/>
          <p:nvPr/>
        </p:nvSpPr>
        <p:spPr>
          <a:xfrm>
            <a:off x="714202" y="1635459"/>
            <a:ext cx="1485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merican Typewriter" panose="02090604020004020304" pitchFamily="18" charset="77"/>
                <a:cs typeface="Arial" panose="020B0604020202020204" pitchFamily="34" charset="0"/>
              </a:rPr>
              <a:t>J. K. Rowling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D5DBEB4-811B-5F03-DB1F-47C5FF854B3B}"/>
              </a:ext>
            </a:extLst>
          </p:cNvPr>
          <p:cNvSpPr txBox="1"/>
          <p:nvPr/>
        </p:nvSpPr>
        <p:spPr>
          <a:xfrm>
            <a:off x="860460" y="2019272"/>
            <a:ext cx="1193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merican Typewriter" panose="02090604020004020304" pitchFamily="18" charset="77"/>
                <a:cs typeface="Arial" panose="020B0604020202020204" pitchFamily="34" charset="0"/>
              </a:rPr>
              <a:t>234 Pages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B147A92-2A55-16C1-2B40-65962B65E64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374850" y="2606948"/>
            <a:ext cx="533168" cy="31628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762BEB9D-4BFC-65E1-732D-6DAD528C6F64}"/>
              </a:ext>
            </a:extLst>
          </p:cNvPr>
          <p:cNvSpPr txBox="1"/>
          <p:nvPr/>
        </p:nvSpPr>
        <p:spPr>
          <a:xfrm>
            <a:off x="308457" y="2590547"/>
            <a:ext cx="1029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merican Typewriter" panose="02090604020004020304" pitchFamily="18" charset="77"/>
                <a:cs typeface="Arial" panose="020B0604020202020204" pitchFamily="34" charset="0"/>
              </a:rPr>
              <a:t>Not </a:t>
            </a:r>
            <a:r>
              <a:rPr lang="de-DE" sz="1600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read</a:t>
            </a:r>
            <a:endParaRPr lang="de-DE" sz="16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77D0A3C-5A80-C8E1-1444-584DCE550815}"/>
              </a:ext>
            </a:extLst>
          </p:cNvPr>
          <p:cNvSpPr txBox="1"/>
          <p:nvPr/>
        </p:nvSpPr>
        <p:spPr>
          <a:xfrm>
            <a:off x="1912415" y="2575158"/>
            <a:ext cx="810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merican Typewriter" panose="02090604020004020304" pitchFamily="18" charset="77"/>
                <a:cs typeface="Arial" panose="020B0604020202020204" pitchFamily="34" charset="0"/>
              </a:rPr>
              <a:t>Read</a:t>
            </a:r>
            <a:endParaRPr lang="de-DE" dirty="0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2A1559C7-CBE4-A300-EB9D-AAB1A32BC3FC}"/>
              </a:ext>
            </a:extLst>
          </p:cNvPr>
          <p:cNvSpPr/>
          <p:nvPr/>
        </p:nvSpPr>
        <p:spPr>
          <a:xfrm>
            <a:off x="3039484" y="988194"/>
            <a:ext cx="2444577" cy="2928553"/>
          </a:xfrm>
          <a:prstGeom prst="roundRect">
            <a:avLst>
              <a:gd name="adj" fmla="val 8334"/>
            </a:avLst>
          </a:prstGeom>
          <a:solidFill>
            <a:srgbClr val="93687E"/>
          </a:solidFill>
          <a:ln>
            <a:noFill/>
          </a:ln>
          <a:effectLst>
            <a:outerShdw blurRad="63500" sx="102000" sy="102000" algn="ctr" rotWithShape="0">
              <a:srgbClr val="620F36">
                <a:alpha val="64391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988950A-1DBA-2D1E-B236-48C67E06FDD4}"/>
              </a:ext>
            </a:extLst>
          </p:cNvPr>
          <p:cNvSpPr txBox="1"/>
          <p:nvPr/>
        </p:nvSpPr>
        <p:spPr>
          <a:xfrm>
            <a:off x="3158777" y="1115833"/>
            <a:ext cx="220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merican Typewriter" panose="02090604020004020304" pitchFamily="18" charset="77"/>
              </a:rPr>
              <a:t>Harry Potter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7D8A03-0034-B21A-BDA1-F587DB513DEC}"/>
              </a:ext>
            </a:extLst>
          </p:cNvPr>
          <p:cNvSpPr txBox="1"/>
          <p:nvPr/>
        </p:nvSpPr>
        <p:spPr>
          <a:xfrm>
            <a:off x="3518907" y="1622757"/>
            <a:ext cx="1485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merican Typewriter" panose="02090604020004020304" pitchFamily="18" charset="77"/>
                <a:cs typeface="Arial" panose="020B0604020202020204" pitchFamily="34" charset="0"/>
              </a:rPr>
              <a:t>J. K. Rowling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F109FD-64AB-A502-3A82-7121DD6BE5E2}"/>
              </a:ext>
            </a:extLst>
          </p:cNvPr>
          <p:cNvSpPr txBox="1"/>
          <p:nvPr/>
        </p:nvSpPr>
        <p:spPr>
          <a:xfrm>
            <a:off x="3665165" y="2006570"/>
            <a:ext cx="1193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merican Typewriter" panose="02090604020004020304" pitchFamily="18" charset="77"/>
                <a:cs typeface="Arial" panose="020B0604020202020204" pitchFamily="34" charset="0"/>
              </a:rPr>
              <a:t>234 Pages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6821966-CCCD-3FC1-6717-36AD226D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179555" y="2594246"/>
            <a:ext cx="533168" cy="31628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6A3774D3-69F6-E5E0-99BD-CD2F18A5A235}"/>
              </a:ext>
            </a:extLst>
          </p:cNvPr>
          <p:cNvSpPr txBox="1"/>
          <p:nvPr/>
        </p:nvSpPr>
        <p:spPr>
          <a:xfrm>
            <a:off x="3113162" y="2577845"/>
            <a:ext cx="1029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merican Typewriter" panose="02090604020004020304" pitchFamily="18" charset="77"/>
                <a:cs typeface="Arial" panose="020B0604020202020204" pitchFamily="34" charset="0"/>
              </a:rPr>
              <a:t>Not </a:t>
            </a:r>
            <a:r>
              <a:rPr lang="de-DE" sz="1600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read</a:t>
            </a:r>
            <a:endParaRPr lang="de-DE" sz="16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81FA21B-C084-9EE8-DAEC-BB50C13FA14C}"/>
              </a:ext>
            </a:extLst>
          </p:cNvPr>
          <p:cNvSpPr txBox="1"/>
          <p:nvPr/>
        </p:nvSpPr>
        <p:spPr>
          <a:xfrm>
            <a:off x="4717120" y="2562456"/>
            <a:ext cx="810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merican Typewriter" panose="02090604020004020304" pitchFamily="18" charset="77"/>
                <a:cs typeface="Arial" panose="020B0604020202020204" pitchFamily="34" charset="0"/>
              </a:rPr>
              <a:t>Read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90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Baguet Script</vt:lpstr>
      <vt:lpstr>Calibri</vt:lpstr>
      <vt:lpstr>Calibri Light</vt:lpstr>
      <vt:lpstr>Office-Design 2013–2022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Jessica Meißner</dc:creator>
  <cp:lastModifiedBy>Jessica Meißner</cp:lastModifiedBy>
  <cp:revision>2</cp:revision>
  <dcterms:created xsi:type="dcterms:W3CDTF">2023-01-04T12:19:01Z</dcterms:created>
  <dcterms:modified xsi:type="dcterms:W3CDTF">2023-01-04T14:58:34Z</dcterms:modified>
</cp:coreProperties>
</file>