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96" d="100"/>
          <a:sy n="96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B3FE0-8F57-0380-5AD9-6CC6C815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3A8590-352D-EE4D-E3AD-5066A4ED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2A7AB-6452-EE38-7B37-128727D1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B7CF4-C55E-AF08-9160-6E0579B7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065A4-CDAB-1CC8-4B13-EEA6FC7E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4251C-D680-62AA-C746-50E8BF43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74D23C-84A1-795B-A8CB-25223FDA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C96ACF-6797-DCCF-AA88-301D4645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C3C0B-55A1-23BF-2D62-3F196207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BE6C7B-7480-76BE-459D-751B4FA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28DBDC-2F36-D7EB-A974-693260540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AEB8F0-931F-82CF-40F2-084CCB8C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0E09-80A0-CF3D-913C-9FD5CAA6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0536B1-7D54-27E4-07E9-09EA62BA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856D9-FB30-E584-5697-6CA85EC9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61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676BF-B472-2080-B60E-1AAB878E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5CA0D-EF0B-0A98-A131-14710180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D29C4-5202-1327-EF81-2C7139D2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44442-AD5A-3215-4027-7BBA598D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38E7E-63DC-43BB-7A5D-8E02C94B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5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1A17F-C52D-AE00-7BB1-AA357E7D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05F443-19FB-7854-3623-56702C17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77815-FA4A-0C41-2986-CEEAC93C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A1016-3FB8-5584-3D92-C3F2C5A4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58FA0-8BC2-3AC9-99FE-7A8D6E5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0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CC1F-8FC8-EF47-F1AC-2A470FD2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13BBA-CB83-3377-8D9E-CC5B95509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36F14A-8128-EEF5-B8CB-2D81C33A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DE35F-23A3-835C-B61A-D9997FC9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83536-8808-3851-5928-42E6EE29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CB8F0-F0B3-BCC9-EC35-877DC387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3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E5AE0-26BD-D96B-2A8D-31A48323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222CA0-04E4-D11F-5840-4BA7801F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B5139F-C678-E389-76D7-18E9435D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78D602-F85D-4AF9-C261-5F46A7087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95F008-182A-AD4D-F8B9-BE3EF6278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6C7476-F099-835A-37EA-E4D66BBA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CD6DE-FAAD-F477-7AC0-A0CB4600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F87509-F37B-7FC6-6A58-D1B21DE3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186A-D706-18A3-B5E3-021DDC95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FF3B0C-6811-6F35-7B06-117BEB91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DB6878-0075-BB68-DF5F-D76EA3B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3FFA-0465-E8B5-E75D-B57E9661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2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0EF6D1-9E27-A678-5709-6CA046FF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8109F1-4A95-F5A9-4C24-BB2D98D4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1E1E1B-A656-8EDB-591F-385FE67E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4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E9E80-4332-5BBC-22A7-93E1B93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C86BD-7924-1AFC-A1DC-6F7247D7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FB5C43-D68C-C226-C1BE-0D63B9C59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5A473-6F28-A5A9-9FDE-A18BB19D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FD7777-8BD2-497E-1CC4-25A7F11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92B754-21B3-F58C-570A-4F624363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79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470FC-3CBE-A9FC-F121-C1D375C7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95554E-8327-976C-5767-2C65D14C6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C2E9E-146D-366D-123B-6E8997DB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153B94-5083-EBDA-1730-0EF54DC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95CCE-6622-94BA-89AF-F89FAEA6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F27885-871D-36CF-E1DC-9D8EA8ED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67F190-1B79-78D8-F17A-F96E4DBB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D58E8-ACF0-62DF-823C-DD76371B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9EE71-1C44-66CB-B70E-00F9125BA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7016-473E-1143-90B7-F2B4578663E2}" type="datetimeFigureOut">
              <a:rPr lang="de-DE" smtClean="0"/>
              <a:t>20.01.23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7F0D2-681D-F804-B72D-3F1B88F82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094FB-8134-5CC6-9872-A27D9416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38E7-F2D9-5F42-BCBD-DACCFA9FA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0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35E05D4-9003-5B50-224F-1FF0ECE622A3}"/>
              </a:ext>
            </a:extLst>
          </p:cNvPr>
          <p:cNvSpPr/>
          <p:nvPr/>
        </p:nvSpPr>
        <p:spPr>
          <a:xfrm>
            <a:off x="0" y="446049"/>
            <a:ext cx="3670852" cy="64119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99092C-736E-0216-004A-6CDFA52CB998}"/>
              </a:ext>
            </a:extLst>
          </p:cNvPr>
          <p:cNvSpPr/>
          <p:nvPr/>
        </p:nvSpPr>
        <p:spPr>
          <a:xfrm>
            <a:off x="0" y="0"/>
            <a:ext cx="12192000" cy="446049"/>
          </a:xfrm>
          <a:prstGeom prst="rect">
            <a:avLst/>
          </a:prstGeom>
          <a:solidFill>
            <a:srgbClr val="278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57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Jessica Meißner</dc:creator>
  <cp:lastModifiedBy>Jessica Meißner</cp:lastModifiedBy>
  <cp:revision>3</cp:revision>
  <dcterms:created xsi:type="dcterms:W3CDTF">2023-01-20T20:41:16Z</dcterms:created>
  <dcterms:modified xsi:type="dcterms:W3CDTF">2023-01-20T21:05:52Z</dcterms:modified>
</cp:coreProperties>
</file>