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CA73-129B-D343-8D76-0788EF6B55D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F368-E318-B14E-8455-03D1F69D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6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CA73-129B-D343-8D76-0788EF6B55D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F368-E318-B14E-8455-03D1F69D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CA73-129B-D343-8D76-0788EF6B55D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F368-E318-B14E-8455-03D1F69D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CA73-129B-D343-8D76-0788EF6B55D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F368-E318-B14E-8455-03D1F69D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3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CA73-129B-D343-8D76-0788EF6B55D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F368-E318-B14E-8455-03D1F69D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CA73-129B-D343-8D76-0788EF6B55D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F368-E318-B14E-8455-03D1F69D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5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CA73-129B-D343-8D76-0788EF6B55D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F368-E318-B14E-8455-03D1F69D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1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CA73-129B-D343-8D76-0788EF6B55D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F368-E318-B14E-8455-03D1F69D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CA73-129B-D343-8D76-0788EF6B55D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F368-E318-B14E-8455-03D1F69D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4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CA73-129B-D343-8D76-0788EF6B55D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F368-E318-B14E-8455-03D1F69D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CA73-129B-D343-8D76-0788EF6B55D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F368-E318-B14E-8455-03D1F69D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0CA73-129B-D343-8D76-0788EF6B55D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0F368-E318-B14E-8455-03D1F69D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2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EvoPack TV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134" y="95613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9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789 Biz</dc:creator>
  <cp:lastModifiedBy>789 Biz</cp:lastModifiedBy>
  <cp:revision>1</cp:revision>
  <dcterms:created xsi:type="dcterms:W3CDTF">2015-06-10T22:28:24Z</dcterms:created>
  <dcterms:modified xsi:type="dcterms:W3CDTF">2015-06-10T22:28:48Z</dcterms:modified>
</cp:coreProperties>
</file>