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24" y="3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45 38 34 16 35 41 39, 44, 65, 63, 55, 64, 72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 3		34, 41, 63, 72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= 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= 39.166</a:t>
            </a: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0571E-3892-39F5-399B-24F4A6A0D472}"/>
              </a:ext>
            </a:extLst>
          </p:cNvPr>
          <p:cNvSpPr txBox="1"/>
          <p:nvPr/>
        </p:nvSpPr>
        <p:spPr>
          <a:xfrm>
            <a:off x="1496526" y="1860547"/>
            <a:ext cx="795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  <a:p>
            <a:r>
              <a:rPr lang="en-US" dirty="0"/>
              <a:t>73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Null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5EE9F-A53A-C634-7018-17CCA6AC46D6}"/>
              </a:ext>
            </a:extLst>
          </p:cNvPr>
          <p:cNvSpPr txBox="1"/>
          <p:nvPr/>
        </p:nvSpPr>
        <p:spPr>
          <a:xfrm>
            <a:off x="1506236" y="3369686"/>
            <a:ext cx="7484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51</a:t>
            </a:r>
          </a:p>
          <a:p>
            <a:r>
              <a:rPr lang="en-US" dirty="0"/>
              <a:t>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C9C30-4349-1777-B240-5E4809DDBAB6}"/>
              </a:ext>
            </a:extLst>
          </p:cNvPr>
          <p:cNvSpPr txBox="1"/>
          <p:nvPr/>
        </p:nvSpPr>
        <p:spPr>
          <a:xfrm>
            <a:off x="1506236" y="4876799"/>
            <a:ext cx="679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id="{56169835-F996-EAD3-702F-B10092E52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59787"/>
              </p:ext>
            </p:extLst>
          </p:nvPr>
        </p:nvGraphicFramePr>
        <p:xfrm>
          <a:off x="5141577" y="1138984"/>
          <a:ext cx="500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2" name="Table 3">
            <a:extLst>
              <a:ext uri="{FF2B5EF4-FFF2-40B4-BE49-F238E27FC236}">
                <a16:creationId xmlns:a16="http://schemas.microsoft.com/office/drawing/2014/main" id="{4E3C8D6C-642D-4FC6-1159-60BEA35B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55286"/>
              </p:ext>
            </p:extLst>
          </p:nvPr>
        </p:nvGraphicFramePr>
        <p:xfrm>
          <a:off x="4313703" y="1678437"/>
          <a:ext cx="5003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4BB39434-2591-CE17-B910-6DC277927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74722"/>
              </p:ext>
            </p:extLst>
          </p:nvPr>
        </p:nvGraphicFramePr>
        <p:xfrm>
          <a:off x="5964109" y="1641049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4" name="Table 3">
            <a:extLst>
              <a:ext uri="{FF2B5EF4-FFF2-40B4-BE49-F238E27FC236}">
                <a16:creationId xmlns:a16="http://schemas.microsoft.com/office/drawing/2014/main" id="{C47D8EB6-5CDD-0FB6-7FB4-FA3BA0D51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43481"/>
              </p:ext>
            </p:extLst>
          </p:nvPr>
        </p:nvGraphicFramePr>
        <p:xfrm>
          <a:off x="3651404" y="2319371"/>
          <a:ext cx="516587" cy="373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38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51D464EF-891F-B737-41BC-077AFB103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93229"/>
              </p:ext>
            </p:extLst>
          </p:nvPr>
        </p:nvGraphicFramePr>
        <p:xfrm>
          <a:off x="4714287" y="2356760"/>
          <a:ext cx="54477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778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6" name="Table 3">
            <a:extLst>
              <a:ext uri="{FF2B5EF4-FFF2-40B4-BE49-F238E27FC236}">
                <a16:creationId xmlns:a16="http://schemas.microsoft.com/office/drawing/2014/main" id="{E3E26F96-569B-3966-54EA-015A1F454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15323"/>
              </p:ext>
            </p:extLst>
          </p:nvPr>
        </p:nvGraphicFramePr>
        <p:xfrm>
          <a:off x="5616937" y="2351418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BB740CC7-94E4-2B46-B6EC-2C410CD6D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85967"/>
              </p:ext>
            </p:extLst>
          </p:nvPr>
        </p:nvGraphicFramePr>
        <p:xfrm>
          <a:off x="3122632" y="3008376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ADDEEDBC-FC08-3081-2718-13835AE0E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48465"/>
              </p:ext>
            </p:extLst>
          </p:nvPr>
        </p:nvGraphicFramePr>
        <p:xfrm>
          <a:off x="3961188" y="2970988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8C35A1B5-B06D-34DE-20B1-819F732E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645"/>
              </p:ext>
            </p:extLst>
          </p:nvPr>
        </p:nvGraphicFramePr>
        <p:xfrm>
          <a:off x="5024072" y="2987012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37520148-4085-ED13-B2D8-B84C1CA50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265242"/>
              </p:ext>
            </p:extLst>
          </p:nvPr>
        </p:nvGraphicFramePr>
        <p:xfrm>
          <a:off x="5862628" y="2970988"/>
          <a:ext cx="5165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87">
                  <a:extLst>
                    <a:ext uri="{9D8B030D-6E8A-4147-A177-3AD203B41FA5}">
                      <a16:colId xmlns:a16="http://schemas.microsoft.com/office/drawing/2014/main" val="4134217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09908"/>
                  </a:ext>
                </a:extLst>
              </a:tr>
            </a:tbl>
          </a:graphicData>
        </a:graphic>
      </p:graphicFrame>
      <p:sp>
        <p:nvSpPr>
          <p:cNvPr id="40" name="Line 155">
            <a:extLst>
              <a:ext uri="{FF2B5EF4-FFF2-40B4-BE49-F238E27FC236}">
                <a16:creationId xmlns:a16="http://schemas.microsoft.com/office/drawing/2014/main" id="{8B85E25E-0C61-2E18-09F1-9F4C705333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7775" y="128256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55">
            <a:extLst>
              <a:ext uri="{FF2B5EF4-FFF2-40B4-BE49-F238E27FC236}">
                <a16:creationId xmlns:a16="http://schemas.microsoft.com/office/drawing/2014/main" id="{C875C0A0-5FAB-3350-32A6-D8D0931D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9863" y="1935943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55">
            <a:extLst>
              <a:ext uri="{FF2B5EF4-FFF2-40B4-BE49-F238E27FC236}">
                <a16:creationId xmlns:a16="http://schemas.microsoft.com/office/drawing/2014/main" id="{E874A12E-E96B-7976-941B-8258ABB6A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8127" y="2655106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55">
            <a:extLst>
              <a:ext uri="{FF2B5EF4-FFF2-40B4-BE49-F238E27FC236}">
                <a16:creationId xmlns:a16="http://schemas.microsoft.com/office/drawing/2014/main" id="{7F78BD6F-886A-4EAF-FD36-CF0951F592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9683" y="2011889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55">
            <a:extLst>
              <a:ext uri="{FF2B5EF4-FFF2-40B4-BE49-F238E27FC236}">
                <a16:creationId xmlns:a16="http://schemas.microsoft.com/office/drawing/2014/main" id="{253C2FA3-906A-15A6-D56D-496D8076F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590" y="2673893"/>
            <a:ext cx="447140" cy="343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55">
            <a:extLst>
              <a:ext uri="{FF2B5EF4-FFF2-40B4-BE49-F238E27FC236}">
                <a16:creationId xmlns:a16="http://schemas.microsoft.com/office/drawing/2014/main" id="{EC7F3B56-E44A-A13E-A583-F0582DA54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094" y="2007992"/>
            <a:ext cx="447140" cy="343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55">
            <a:extLst>
              <a:ext uri="{FF2B5EF4-FFF2-40B4-BE49-F238E27FC236}">
                <a16:creationId xmlns:a16="http://schemas.microsoft.com/office/drawing/2014/main" id="{9EE73CF0-EC8D-2405-F31B-CE9B234B8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496" y="1283734"/>
            <a:ext cx="447140" cy="343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55">
            <a:extLst>
              <a:ext uri="{FF2B5EF4-FFF2-40B4-BE49-F238E27FC236}">
                <a16:creationId xmlns:a16="http://schemas.microsoft.com/office/drawing/2014/main" id="{043801BE-A4BA-A1D6-46C5-0BA71D3A5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7380" y="2681770"/>
            <a:ext cx="447140" cy="343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5">
            <a:extLst>
              <a:ext uri="{FF2B5EF4-FFF2-40B4-BE49-F238E27FC236}">
                <a16:creationId xmlns:a16="http://schemas.microsoft.com/office/drawing/2014/main" id="{0F3D0B40-FE18-EF89-7283-AC967C5DE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0842" y="2655106"/>
            <a:ext cx="447140" cy="3434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471</Words>
  <Application>Microsoft Office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Jessica Park</cp:lastModifiedBy>
  <cp:revision>25</cp:revision>
  <cp:lastPrinted>2016-04-12T17:35:20Z</cp:lastPrinted>
  <dcterms:created xsi:type="dcterms:W3CDTF">2006-11-01T05:42:40Z</dcterms:created>
  <dcterms:modified xsi:type="dcterms:W3CDTF">2024-07-15T03:44:01Z</dcterms:modified>
</cp:coreProperties>
</file>