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1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9" r:id="rId18"/>
    <p:sldId id="280" r:id="rId19"/>
    <p:sldId id="276" r:id="rId20"/>
    <p:sldId id="277" r:id="rId21"/>
    <p:sldId id="278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rchive.ics.uci.edu/ml/datasets/abalone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lipaat.com/blog/tutorial/python-tutorial/" TargetMode="External"/><Relationship Id="rId1" Type="http://schemas.openxmlformats.org/officeDocument/2006/relationships/hyperlink" Target="https://intellipaat.com/blog/what-is-apache-spark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rchive.ics.uci.edu/ml/datasets/abalone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lipaat.com/blog/tutorial/python-tutorial/" TargetMode="External"/><Relationship Id="rId1" Type="http://schemas.openxmlformats.org/officeDocument/2006/relationships/hyperlink" Target="https://intellipaat.com/blog/what-is-apache-spark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4AB02-6390-4152-A799-7C8ED6A8CE1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A704BA-3370-43A1-8369-F330FD442D0A}">
      <dgm:prSet/>
      <dgm:spPr/>
      <dgm:t>
        <a:bodyPr/>
        <a:lstStyle/>
        <a:p>
          <a:r>
            <a:rPr lang="en-US" i="1" dirty="0"/>
            <a:t>Abalone is a gastropod mollusk which is a very popular, flavorful, nutritious and expensive sea food and also, its shell are used for decoration.</a:t>
          </a:r>
        </a:p>
      </dgm:t>
    </dgm:pt>
    <dgm:pt modelId="{C6B8E655-B558-4472-BB40-A9E7EE350917}" type="parTrans" cxnId="{4BA94B6B-F177-4262-9DC4-10B45A0FEEC6}">
      <dgm:prSet/>
      <dgm:spPr/>
      <dgm:t>
        <a:bodyPr/>
        <a:lstStyle/>
        <a:p>
          <a:endParaRPr lang="en-US"/>
        </a:p>
      </dgm:t>
    </dgm:pt>
    <dgm:pt modelId="{9C3A432C-D362-4C7C-84C6-6C4BDACC30F7}" type="sibTrans" cxnId="{4BA94B6B-F177-4262-9DC4-10B45A0FEEC6}">
      <dgm:prSet/>
      <dgm:spPr/>
      <dgm:t>
        <a:bodyPr/>
        <a:lstStyle/>
        <a:p>
          <a:endParaRPr lang="en-US"/>
        </a:p>
      </dgm:t>
    </dgm:pt>
    <dgm:pt modelId="{D310A84E-43B3-432E-A839-D91C613E103F}">
      <dgm:prSet/>
      <dgm:spPr/>
      <dgm:t>
        <a:bodyPr/>
        <a:lstStyle/>
        <a:p>
          <a:r>
            <a:rPr lang="en-US" i="1" dirty="0"/>
            <a:t>The age of abalone is determined by cutting the shell through the cone, staining it, and counting the number of rings through a microscope -- a boring and time-consuming task. </a:t>
          </a:r>
          <a:endParaRPr lang="en-US" dirty="0"/>
        </a:p>
      </dgm:t>
    </dgm:pt>
    <dgm:pt modelId="{6284AD4D-83E9-4CCA-B74F-F4768B7288B4}" type="parTrans" cxnId="{0EF334CF-CFDD-455C-8E03-4A05A1A7D0E0}">
      <dgm:prSet/>
      <dgm:spPr/>
      <dgm:t>
        <a:bodyPr/>
        <a:lstStyle/>
        <a:p>
          <a:endParaRPr lang="en-US"/>
        </a:p>
      </dgm:t>
    </dgm:pt>
    <dgm:pt modelId="{DD1A9788-E42A-4B59-B64E-1FAEBC216053}" type="sibTrans" cxnId="{0EF334CF-CFDD-455C-8E03-4A05A1A7D0E0}">
      <dgm:prSet/>
      <dgm:spPr/>
      <dgm:t>
        <a:bodyPr/>
        <a:lstStyle/>
        <a:p>
          <a:endParaRPr lang="en-US"/>
        </a:p>
      </dgm:t>
    </dgm:pt>
    <dgm:pt modelId="{2CF391B6-0DC6-4139-9962-EC5D593EC076}">
      <dgm:prSet/>
      <dgm:spPr/>
      <dgm:t>
        <a:bodyPr/>
        <a:lstStyle/>
        <a:p>
          <a:r>
            <a:rPr lang="en-US" i="1" dirty="0"/>
            <a:t>There are 8 input attributes (Sex, Length, Height, Diameter, Whole weight, Shucked weight, Viscera weight, Shell weight) and one output attribute, Ring</a:t>
          </a:r>
          <a:endParaRPr lang="en-US" dirty="0"/>
        </a:p>
      </dgm:t>
    </dgm:pt>
    <dgm:pt modelId="{F7344B3E-823D-4470-9BEF-F2E15E4CC739}" type="parTrans" cxnId="{6262E09D-996F-4F30-9A40-764E9ACD486F}">
      <dgm:prSet/>
      <dgm:spPr/>
      <dgm:t>
        <a:bodyPr/>
        <a:lstStyle/>
        <a:p>
          <a:endParaRPr lang="en-US"/>
        </a:p>
      </dgm:t>
    </dgm:pt>
    <dgm:pt modelId="{EF40B626-156A-491E-AE86-544736E09768}" type="sibTrans" cxnId="{6262E09D-996F-4F30-9A40-764E9ACD486F}">
      <dgm:prSet/>
      <dgm:spPr/>
      <dgm:t>
        <a:bodyPr/>
        <a:lstStyle/>
        <a:p>
          <a:endParaRPr lang="en-US"/>
        </a:p>
      </dgm:t>
    </dgm:pt>
    <dgm:pt modelId="{C4278C04-6673-4F52-8A3C-9D70CFA3174A}">
      <dgm:prSet/>
      <dgm:spPr/>
      <dgm:t>
        <a:bodyPr/>
        <a:lstStyle/>
        <a:p>
          <a:r>
            <a:rPr lang="en-US" i="1" dirty="0"/>
            <a:t>To predict the age 1.5 is added to the predicted Ring Value.</a:t>
          </a:r>
          <a:endParaRPr lang="en-US" dirty="0"/>
        </a:p>
      </dgm:t>
    </dgm:pt>
    <dgm:pt modelId="{6A4F6870-6995-4B80-A89C-9429124F5504}" type="parTrans" cxnId="{52CF1D7A-4FCA-458B-8C2C-DB6D6574AB7B}">
      <dgm:prSet/>
      <dgm:spPr/>
      <dgm:t>
        <a:bodyPr/>
        <a:lstStyle/>
        <a:p>
          <a:endParaRPr lang="en-US"/>
        </a:p>
      </dgm:t>
    </dgm:pt>
    <dgm:pt modelId="{85F2793B-49B6-40CF-A5BE-19FC9A7C9D79}" type="sibTrans" cxnId="{52CF1D7A-4FCA-458B-8C2C-DB6D6574AB7B}">
      <dgm:prSet/>
      <dgm:spPr/>
      <dgm:t>
        <a:bodyPr/>
        <a:lstStyle/>
        <a:p>
          <a:endParaRPr lang="en-US"/>
        </a:p>
      </dgm:t>
    </dgm:pt>
    <dgm:pt modelId="{1DE8355A-0DDD-4057-B1E1-E68523C4BB84}">
      <dgm:prSet/>
      <dgm:spPr/>
      <dgm:t>
        <a:bodyPr/>
        <a:lstStyle/>
        <a:p>
          <a:r>
            <a:rPr lang="en-US" i="1" dirty="0"/>
            <a:t>The dataset is taken from the following Link:- </a:t>
          </a:r>
          <a:r>
            <a:rPr lang="en-US" dirty="0">
              <a:hlinkClick xmlns:r="http://schemas.openxmlformats.org/officeDocument/2006/relationships" r:id="rId1"/>
            </a:rPr>
            <a:t>https://archive.ics.uci.edu/ml/datasets/abalone</a:t>
          </a:r>
          <a:endParaRPr lang="en-US" dirty="0"/>
        </a:p>
      </dgm:t>
    </dgm:pt>
    <dgm:pt modelId="{8CBE95FE-64B7-44FD-A0C6-19CC3F71D99A}" type="parTrans" cxnId="{9BB0E35E-674B-45D3-9790-44A497D6F975}">
      <dgm:prSet/>
      <dgm:spPr/>
      <dgm:t>
        <a:bodyPr/>
        <a:lstStyle/>
        <a:p>
          <a:endParaRPr lang="en-US"/>
        </a:p>
      </dgm:t>
    </dgm:pt>
    <dgm:pt modelId="{5F6479DB-093B-47CB-A81C-03DF4977E75E}" type="sibTrans" cxnId="{9BB0E35E-674B-45D3-9790-44A497D6F975}">
      <dgm:prSet/>
      <dgm:spPr/>
      <dgm:t>
        <a:bodyPr/>
        <a:lstStyle/>
        <a:p>
          <a:endParaRPr lang="en-US"/>
        </a:p>
      </dgm:t>
    </dgm:pt>
    <dgm:pt modelId="{885EB2A8-BDE9-4756-8200-FFB7464C72BB}">
      <dgm:prSet/>
      <dgm:spPr/>
      <dgm:t>
        <a:bodyPr/>
        <a:lstStyle/>
        <a:p>
          <a:r>
            <a:rPr lang="en-US" i="1" dirty="0"/>
            <a:t>There are around 4177 Rows in the dataset.</a:t>
          </a:r>
          <a:endParaRPr lang="en-US" dirty="0"/>
        </a:p>
      </dgm:t>
    </dgm:pt>
    <dgm:pt modelId="{56256156-0415-401A-AF65-575C95E47DE3}" type="parTrans" cxnId="{D85C7A73-E89C-4DB6-8A46-D8C76620E74B}">
      <dgm:prSet/>
      <dgm:spPr/>
      <dgm:t>
        <a:bodyPr/>
        <a:lstStyle/>
        <a:p>
          <a:endParaRPr lang="en-US"/>
        </a:p>
      </dgm:t>
    </dgm:pt>
    <dgm:pt modelId="{483E11BE-8C45-4A21-8245-E2674ABA3AAC}" type="sibTrans" cxnId="{D85C7A73-E89C-4DB6-8A46-D8C76620E74B}">
      <dgm:prSet/>
      <dgm:spPr/>
      <dgm:t>
        <a:bodyPr/>
        <a:lstStyle/>
        <a:p>
          <a:endParaRPr lang="en-US"/>
        </a:p>
      </dgm:t>
    </dgm:pt>
    <dgm:pt modelId="{07463787-0CD4-4D5F-AC7B-84BD7848E5D0}">
      <dgm:prSet/>
      <dgm:spPr/>
      <dgm:t>
        <a:bodyPr/>
        <a:lstStyle/>
        <a:p>
          <a:r>
            <a:rPr lang="en-US" i="1" dirty="0"/>
            <a:t>The project aims to predict the age of abalone from physical measurements. </a:t>
          </a:r>
          <a:endParaRPr lang="en-US" dirty="0"/>
        </a:p>
      </dgm:t>
    </dgm:pt>
    <dgm:pt modelId="{A7C750F6-6738-4387-B728-5D242754A36F}" type="parTrans" cxnId="{8DE20893-262E-4C0A-8EAE-698C9AAF2080}">
      <dgm:prSet/>
      <dgm:spPr/>
      <dgm:t>
        <a:bodyPr/>
        <a:lstStyle/>
        <a:p>
          <a:endParaRPr lang="en-US"/>
        </a:p>
      </dgm:t>
    </dgm:pt>
    <dgm:pt modelId="{A0606011-BEAB-43DA-9AFA-46439171B99A}" type="sibTrans" cxnId="{8DE20893-262E-4C0A-8EAE-698C9AAF2080}">
      <dgm:prSet/>
      <dgm:spPr/>
      <dgm:t>
        <a:bodyPr/>
        <a:lstStyle/>
        <a:p>
          <a:endParaRPr lang="en-US"/>
        </a:p>
      </dgm:t>
    </dgm:pt>
    <dgm:pt modelId="{EA19883D-2DFA-4DD0-869C-09D046426282}" type="pres">
      <dgm:prSet presAssocID="{2BC4AB02-6390-4152-A799-7C8ED6A8CE16}" presName="vert0" presStyleCnt="0">
        <dgm:presLayoutVars>
          <dgm:dir/>
          <dgm:animOne val="branch"/>
          <dgm:animLvl val="lvl"/>
        </dgm:presLayoutVars>
      </dgm:prSet>
      <dgm:spPr/>
    </dgm:pt>
    <dgm:pt modelId="{542D7F88-8AA2-40EB-978F-7E9A7D21CC07}" type="pres">
      <dgm:prSet presAssocID="{34A704BA-3370-43A1-8369-F330FD442D0A}" presName="thickLine" presStyleLbl="alignNode1" presStyleIdx="0" presStyleCnt="7"/>
      <dgm:spPr/>
    </dgm:pt>
    <dgm:pt modelId="{6087332F-D841-4304-B9AA-DE2E9B16691D}" type="pres">
      <dgm:prSet presAssocID="{34A704BA-3370-43A1-8369-F330FD442D0A}" presName="horz1" presStyleCnt="0"/>
      <dgm:spPr/>
    </dgm:pt>
    <dgm:pt modelId="{913587DA-D7CB-4ACF-97D3-74B8CEC7DE5F}" type="pres">
      <dgm:prSet presAssocID="{34A704BA-3370-43A1-8369-F330FD442D0A}" presName="tx1" presStyleLbl="revTx" presStyleIdx="0" presStyleCnt="7"/>
      <dgm:spPr/>
    </dgm:pt>
    <dgm:pt modelId="{6CC699EB-9C74-4A92-9060-C0B4098C6DB4}" type="pres">
      <dgm:prSet presAssocID="{34A704BA-3370-43A1-8369-F330FD442D0A}" presName="vert1" presStyleCnt="0"/>
      <dgm:spPr/>
    </dgm:pt>
    <dgm:pt modelId="{BDA5AEF3-B3FD-42BB-A15D-53A66F1D0CAF}" type="pres">
      <dgm:prSet presAssocID="{07463787-0CD4-4D5F-AC7B-84BD7848E5D0}" presName="thickLine" presStyleLbl="alignNode1" presStyleIdx="1" presStyleCnt="7"/>
      <dgm:spPr/>
    </dgm:pt>
    <dgm:pt modelId="{2A4AA9E2-0FCC-473F-A686-5B9E2259EDA3}" type="pres">
      <dgm:prSet presAssocID="{07463787-0CD4-4D5F-AC7B-84BD7848E5D0}" presName="horz1" presStyleCnt="0"/>
      <dgm:spPr/>
    </dgm:pt>
    <dgm:pt modelId="{B583B2E8-8A0B-44F4-B9D7-8234BC480D94}" type="pres">
      <dgm:prSet presAssocID="{07463787-0CD4-4D5F-AC7B-84BD7848E5D0}" presName="tx1" presStyleLbl="revTx" presStyleIdx="1" presStyleCnt="7"/>
      <dgm:spPr/>
    </dgm:pt>
    <dgm:pt modelId="{6F149743-5E87-4BA7-9D3D-7AF9E8D1D92E}" type="pres">
      <dgm:prSet presAssocID="{07463787-0CD4-4D5F-AC7B-84BD7848E5D0}" presName="vert1" presStyleCnt="0"/>
      <dgm:spPr/>
    </dgm:pt>
    <dgm:pt modelId="{92A42531-EEB1-4795-92EE-2952555DCEB2}" type="pres">
      <dgm:prSet presAssocID="{D310A84E-43B3-432E-A839-D91C613E103F}" presName="thickLine" presStyleLbl="alignNode1" presStyleIdx="2" presStyleCnt="7"/>
      <dgm:spPr/>
    </dgm:pt>
    <dgm:pt modelId="{F4770D57-074A-4938-BBA5-697C00D2655B}" type="pres">
      <dgm:prSet presAssocID="{D310A84E-43B3-432E-A839-D91C613E103F}" presName="horz1" presStyleCnt="0"/>
      <dgm:spPr/>
    </dgm:pt>
    <dgm:pt modelId="{B939C7C7-8FB8-4605-A57F-189F01F932AE}" type="pres">
      <dgm:prSet presAssocID="{D310A84E-43B3-432E-A839-D91C613E103F}" presName="tx1" presStyleLbl="revTx" presStyleIdx="2" presStyleCnt="7"/>
      <dgm:spPr/>
    </dgm:pt>
    <dgm:pt modelId="{8023F3C9-7A9B-4897-A1AB-E9AECDCBFA52}" type="pres">
      <dgm:prSet presAssocID="{D310A84E-43B3-432E-A839-D91C613E103F}" presName="vert1" presStyleCnt="0"/>
      <dgm:spPr/>
    </dgm:pt>
    <dgm:pt modelId="{5A6C11E7-0843-4C1A-93F3-F6E8C0006ACD}" type="pres">
      <dgm:prSet presAssocID="{2CF391B6-0DC6-4139-9962-EC5D593EC076}" presName="thickLine" presStyleLbl="alignNode1" presStyleIdx="3" presStyleCnt="7"/>
      <dgm:spPr/>
    </dgm:pt>
    <dgm:pt modelId="{BD11773C-D0F9-450F-8094-17F420713894}" type="pres">
      <dgm:prSet presAssocID="{2CF391B6-0DC6-4139-9962-EC5D593EC076}" presName="horz1" presStyleCnt="0"/>
      <dgm:spPr/>
    </dgm:pt>
    <dgm:pt modelId="{EDF693DC-AF96-4B0A-92E6-4E7AE3264222}" type="pres">
      <dgm:prSet presAssocID="{2CF391B6-0DC6-4139-9962-EC5D593EC076}" presName="tx1" presStyleLbl="revTx" presStyleIdx="3" presStyleCnt="7"/>
      <dgm:spPr/>
    </dgm:pt>
    <dgm:pt modelId="{E7FF99AD-BDE3-4370-9DA9-47247C999347}" type="pres">
      <dgm:prSet presAssocID="{2CF391B6-0DC6-4139-9962-EC5D593EC076}" presName="vert1" presStyleCnt="0"/>
      <dgm:spPr/>
    </dgm:pt>
    <dgm:pt modelId="{2E3A6D14-F6A2-4695-897D-562A819E82C9}" type="pres">
      <dgm:prSet presAssocID="{C4278C04-6673-4F52-8A3C-9D70CFA3174A}" presName="thickLine" presStyleLbl="alignNode1" presStyleIdx="4" presStyleCnt="7"/>
      <dgm:spPr/>
    </dgm:pt>
    <dgm:pt modelId="{F3BC281B-19A0-49F4-B061-1FB2EA2B6254}" type="pres">
      <dgm:prSet presAssocID="{C4278C04-6673-4F52-8A3C-9D70CFA3174A}" presName="horz1" presStyleCnt="0"/>
      <dgm:spPr/>
    </dgm:pt>
    <dgm:pt modelId="{476324EC-C5CE-4C9C-8641-A2D536F6A91E}" type="pres">
      <dgm:prSet presAssocID="{C4278C04-6673-4F52-8A3C-9D70CFA3174A}" presName="tx1" presStyleLbl="revTx" presStyleIdx="4" presStyleCnt="7"/>
      <dgm:spPr/>
    </dgm:pt>
    <dgm:pt modelId="{7F8FDCDD-C75C-4F6B-B6FA-CE69CAF862A7}" type="pres">
      <dgm:prSet presAssocID="{C4278C04-6673-4F52-8A3C-9D70CFA3174A}" presName="vert1" presStyleCnt="0"/>
      <dgm:spPr/>
    </dgm:pt>
    <dgm:pt modelId="{4AC2DA97-C6D5-4523-9A87-48B4CE0D5A57}" type="pres">
      <dgm:prSet presAssocID="{1DE8355A-0DDD-4057-B1E1-E68523C4BB84}" presName="thickLine" presStyleLbl="alignNode1" presStyleIdx="5" presStyleCnt="7"/>
      <dgm:spPr/>
    </dgm:pt>
    <dgm:pt modelId="{65B0875A-8E0B-4FB0-B193-22E25C558089}" type="pres">
      <dgm:prSet presAssocID="{1DE8355A-0DDD-4057-B1E1-E68523C4BB84}" presName="horz1" presStyleCnt="0"/>
      <dgm:spPr/>
    </dgm:pt>
    <dgm:pt modelId="{7C598FA2-00F7-4863-8A6F-92E64176705A}" type="pres">
      <dgm:prSet presAssocID="{1DE8355A-0DDD-4057-B1E1-E68523C4BB84}" presName="tx1" presStyleLbl="revTx" presStyleIdx="5" presStyleCnt="7"/>
      <dgm:spPr/>
    </dgm:pt>
    <dgm:pt modelId="{4E9958CC-B0DE-420C-985C-4CE6C30F783F}" type="pres">
      <dgm:prSet presAssocID="{1DE8355A-0DDD-4057-B1E1-E68523C4BB84}" presName="vert1" presStyleCnt="0"/>
      <dgm:spPr/>
    </dgm:pt>
    <dgm:pt modelId="{0DFF9295-046D-44FB-B805-F5C4E3F6E56D}" type="pres">
      <dgm:prSet presAssocID="{885EB2A8-BDE9-4756-8200-FFB7464C72BB}" presName="thickLine" presStyleLbl="alignNode1" presStyleIdx="6" presStyleCnt="7"/>
      <dgm:spPr/>
    </dgm:pt>
    <dgm:pt modelId="{971B5C29-FB54-4A38-83A0-1BC2BCE7B469}" type="pres">
      <dgm:prSet presAssocID="{885EB2A8-BDE9-4756-8200-FFB7464C72BB}" presName="horz1" presStyleCnt="0"/>
      <dgm:spPr/>
    </dgm:pt>
    <dgm:pt modelId="{922AA50E-0971-4E38-B578-BFFF1D20A4C6}" type="pres">
      <dgm:prSet presAssocID="{885EB2A8-BDE9-4756-8200-FFB7464C72BB}" presName="tx1" presStyleLbl="revTx" presStyleIdx="6" presStyleCnt="7"/>
      <dgm:spPr/>
    </dgm:pt>
    <dgm:pt modelId="{D20B4709-A073-4B2A-8B0A-4BCDC891EF5F}" type="pres">
      <dgm:prSet presAssocID="{885EB2A8-BDE9-4756-8200-FFB7464C72BB}" presName="vert1" presStyleCnt="0"/>
      <dgm:spPr/>
    </dgm:pt>
  </dgm:ptLst>
  <dgm:cxnLst>
    <dgm:cxn modelId="{0B987E36-A1BF-49BC-937B-D9FB618DC76F}" type="presOf" srcId="{07463787-0CD4-4D5F-AC7B-84BD7848E5D0}" destId="{B583B2E8-8A0B-44F4-B9D7-8234BC480D94}" srcOrd="0" destOrd="0" presId="urn:microsoft.com/office/officeart/2008/layout/LinedList"/>
    <dgm:cxn modelId="{9F159740-02E4-4C11-9789-3AC82E7CB1BC}" type="presOf" srcId="{D310A84E-43B3-432E-A839-D91C613E103F}" destId="{B939C7C7-8FB8-4605-A57F-189F01F932AE}" srcOrd="0" destOrd="0" presId="urn:microsoft.com/office/officeart/2008/layout/LinedList"/>
    <dgm:cxn modelId="{9BB0E35E-674B-45D3-9790-44A497D6F975}" srcId="{2BC4AB02-6390-4152-A799-7C8ED6A8CE16}" destId="{1DE8355A-0DDD-4057-B1E1-E68523C4BB84}" srcOrd="5" destOrd="0" parTransId="{8CBE95FE-64B7-44FD-A0C6-19CC3F71D99A}" sibTransId="{5F6479DB-093B-47CB-A81C-03DF4977E75E}"/>
    <dgm:cxn modelId="{4BA94B6B-F177-4262-9DC4-10B45A0FEEC6}" srcId="{2BC4AB02-6390-4152-A799-7C8ED6A8CE16}" destId="{34A704BA-3370-43A1-8369-F330FD442D0A}" srcOrd="0" destOrd="0" parTransId="{C6B8E655-B558-4472-BB40-A9E7EE350917}" sibTransId="{9C3A432C-D362-4C7C-84C6-6C4BDACC30F7}"/>
    <dgm:cxn modelId="{DE2D2251-441C-4E0F-9DE4-824B595CAAC0}" type="presOf" srcId="{885EB2A8-BDE9-4756-8200-FFB7464C72BB}" destId="{922AA50E-0971-4E38-B578-BFFF1D20A4C6}" srcOrd="0" destOrd="0" presId="urn:microsoft.com/office/officeart/2008/layout/LinedList"/>
    <dgm:cxn modelId="{D85C7A73-E89C-4DB6-8A46-D8C76620E74B}" srcId="{2BC4AB02-6390-4152-A799-7C8ED6A8CE16}" destId="{885EB2A8-BDE9-4756-8200-FFB7464C72BB}" srcOrd="6" destOrd="0" parTransId="{56256156-0415-401A-AF65-575C95E47DE3}" sibTransId="{483E11BE-8C45-4A21-8245-E2674ABA3AAC}"/>
    <dgm:cxn modelId="{9BAC8456-60D6-42EA-BCA7-FD20855A6E3C}" type="presOf" srcId="{C4278C04-6673-4F52-8A3C-9D70CFA3174A}" destId="{476324EC-C5CE-4C9C-8641-A2D536F6A91E}" srcOrd="0" destOrd="0" presId="urn:microsoft.com/office/officeart/2008/layout/LinedList"/>
    <dgm:cxn modelId="{52CF1D7A-4FCA-458B-8C2C-DB6D6574AB7B}" srcId="{2BC4AB02-6390-4152-A799-7C8ED6A8CE16}" destId="{C4278C04-6673-4F52-8A3C-9D70CFA3174A}" srcOrd="4" destOrd="0" parTransId="{6A4F6870-6995-4B80-A89C-9429124F5504}" sibTransId="{85F2793B-49B6-40CF-A5BE-19FC9A7C9D79}"/>
    <dgm:cxn modelId="{79B3478D-2712-4CBE-8214-0E31BA814B05}" type="presOf" srcId="{1DE8355A-0DDD-4057-B1E1-E68523C4BB84}" destId="{7C598FA2-00F7-4863-8A6F-92E64176705A}" srcOrd="0" destOrd="0" presId="urn:microsoft.com/office/officeart/2008/layout/LinedList"/>
    <dgm:cxn modelId="{8DE20893-262E-4C0A-8EAE-698C9AAF2080}" srcId="{2BC4AB02-6390-4152-A799-7C8ED6A8CE16}" destId="{07463787-0CD4-4D5F-AC7B-84BD7848E5D0}" srcOrd="1" destOrd="0" parTransId="{A7C750F6-6738-4387-B728-5D242754A36F}" sibTransId="{A0606011-BEAB-43DA-9AFA-46439171B99A}"/>
    <dgm:cxn modelId="{6262E09D-996F-4F30-9A40-764E9ACD486F}" srcId="{2BC4AB02-6390-4152-A799-7C8ED6A8CE16}" destId="{2CF391B6-0DC6-4139-9962-EC5D593EC076}" srcOrd="3" destOrd="0" parTransId="{F7344B3E-823D-4470-9BEF-F2E15E4CC739}" sibTransId="{EF40B626-156A-491E-AE86-544736E09768}"/>
    <dgm:cxn modelId="{0451FCAA-B7D5-4C18-AF9F-CF7B124F8958}" type="presOf" srcId="{34A704BA-3370-43A1-8369-F330FD442D0A}" destId="{913587DA-D7CB-4ACF-97D3-74B8CEC7DE5F}" srcOrd="0" destOrd="0" presId="urn:microsoft.com/office/officeart/2008/layout/LinedList"/>
    <dgm:cxn modelId="{DB7291B8-F295-41CC-A826-6143F2DC338C}" type="presOf" srcId="{2BC4AB02-6390-4152-A799-7C8ED6A8CE16}" destId="{EA19883D-2DFA-4DD0-869C-09D046426282}" srcOrd="0" destOrd="0" presId="urn:microsoft.com/office/officeart/2008/layout/LinedList"/>
    <dgm:cxn modelId="{7D5AB8BD-DC12-4A0C-A4C8-CC0DC38C952C}" type="presOf" srcId="{2CF391B6-0DC6-4139-9962-EC5D593EC076}" destId="{EDF693DC-AF96-4B0A-92E6-4E7AE3264222}" srcOrd="0" destOrd="0" presId="urn:microsoft.com/office/officeart/2008/layout/LinedList"/>
    <dgm:cxn modelId="{0EF334CF-CFDD-455C-8E03-4A05A1A7D0E0}" srcId="{2BC4AB02-6390-4152-A799-7C8ED6A8CE16}" destId="{D310A84E-43B3-432E-A839-D91C613E103F}" srcOrd="2" destOrd="0" parTransId="{6284AD4D-83E9-4CCA-B74F-F4768B7288B4}" sibTransId="{DD1A9788-E42A-4B59-B64E-1FAEBC216053}"/>
    <dgm:cxn modelId="{7135D375-1447-47A2-BF45-46B282142CB1}" type="presParOf" srcId="{EA19883D-2DFA-4DD0-869C-09D046426282}" destId="{542D7F88-8AA2-40EB-978F-7E9A7D21CC07}" srcOrd="0" destOrd="0" presId="urn:microsoft.com/office/officeart/2008/layout/LinedList"/>
    <dgm:cxn modelId="{AA126510-A7F5-49C7-B60F-9958032FB5A9}" type="presParOf" srcId="{EA19883D-2DFA-4DD0-869C-09D046426282}" destId="{6087332F-D841-4304-B9AA-DE2E9B16691D}" srcOrd="1" destOrd="0" presId="urn:microsoft.com/office/officeart/2008/layout/LinedList"/>
    <dgm:cxn modelId="{C5B3598B-3A91-4B89-9B9A-0AF4AB348E80}" type="presParOf" srcId="{6087332F-D841-4304-B9AA-DE2E9B16691D}" destId="{913587DA-D7CB-4ACF-97D3-74B8CEC7DE5F}" srcOrd="0" destOrd="0" presId="urn:microsoft.com/office/officeart/2008/layout/LinedList"/>
    <dgm:cxn modelId="{9D3F9E47-70B2-4DB0-8CFD-4947FC32D64B}" type="presParOf" srcId="{6087332F-D841-4304-B9AA-DE2E9B16691D}" destId="{6CC699EB-9C74-4A92-9060-C0B4098C6DB4}" srcOrd="1" destOrd="0" presId="urn:microsoft.com/office/officeart/2008/layout/LinedList"/>
    <dgm:cxn modelId="{01C91543-7FAA-4A80-9E8D-7A289081A4A4}" type="presParOf" srcId="{EA19883D-2DFA-4DD0-869C-09D046426282}" destId="{BDA5AEF3-B3FD-42BB-A15D-53A66F1D0CAF}" srcOrd="2" destOrd="0" presId="urn:microsoft.com/office/officeart/2008/layout/LinedList"/>
    <dgm:cxn modelId="{06E0541F-CC18-4A62-B0F9-F21C7AD2B31C}" type="presParOf" srcId="{EA19883D-2DFA-4DD0-869C-09D046426282}" destId="{2A4AA9E2-0FCC-473F-A686-5B9E2259EDA3}" srcOrd="3" destOrd="0" presId="urn:microsoft.com/office/officeart/2008/layout/LinedList"/>
    <dgm:cxn modelId="{C171D69C-F2F9-4034-BA22-D04A173D5CCA}" type="presParOf" srcId="{2A4AA9E2-0FCC-473F-A686-5B9E2259EDA3}" destId="{B583B2E8-8A0B-44F4-B9D7-8234BC480D94}" srcOrd="0" destOrd="0" presId="urn:microsoft.com/office/officeart/2008/layout/LinedList"/>
    <dgm:cxn modelId="{7AD0AA72-C575-43AB-88E6-7CBE022F9243}" type="presParOf" srcId="{2A4AA9E2-0FCC-473F-A686-5B9E2259EDA3}" destId="{6F149743-5E87-4BA7-9D3D-7AF9E8D1D92E}" srcOrd="1" destOrd="0" presId="urn:microsoft.com/office/officeart/2008/layout/LinedList"/>
    <dgm:cxn modelId="{6E63F751-025B-4802-BE56-3FABD8AAA8A8}" type="presParOf" srcId="{EA19883D-2DFA-4DD0-869C-09D046426282}" destId="{92A42531-EEB1-4795-92EE-2952555DCEB2}" srcOrd="4" destOrd="0" presId="urn:microsoft.com/office/officeart/2008/layout/LinedList"/>
    <dgm:cxn modelId="{D5B9C7B2-D431-4077-AE88-D402E9744F7C}" type="presParOf" srcId="{EA19883D-2DFA-4DD0-869C-09D046426282}" destId="{F4770D57-074A-4938-BBA5-697C00D2655B}" srcOrd="5" destOrd="0" presId="urn:microsoft.com/office/officeart/2008/layout/LinedList"/>
    <dgm:cxn modelId="{EFD6CC26-EECF-47D9-B65F-9754FCF991B9}" type="presParOf" srcId="{F4770D57-074A-4938-BBA5-697C00D2655B}" destId="{B939C7C7-8FB8-4605-A57F-189F01F932AE}" srcOrd="0" destOrd="0" presId="urn:microsoft.com/office/officeart/2008/layout/LinedList"/>
    <dgm:cxn modelId="{CFD29A8C-12CD-4900-BCE9-9ADD7B6F398F}" type="presParOf" srcId="{F4770D57-074A-4938-BBA5-697C00D2655B}" destId="{8023F3C9-7A9B-4897-A1AB-E9AECDCBFA52}" srcOrd="1" destOrd="0" presId="urn:microsoft.com/office/officeart/2008/layout/LinedList"/>
    <dgm:cxn modelId="{D68D79FE-ABB7-41F0-9BB6-3D2C3695E831}" type="presParOf" srcId="{EA19883D-2DFA-4DD0-869C-09D046426282}" destId="{5A6C11E7-0843-4C1A-93F3-F6E8C0006ACD}" srcOrd="6" destOrd="0" presId="urn:microsoft.com/office/officeart/2008/layout/LinedList"/>
    <dgm:cxn modelId="{7ED0526B-93B3-47DD-88AA-7505876C6F1A}" type="presParOf" srcId="{EA19883D-2DFA-4DD0-869C-09D046426282}" destId="{BD11773C-D0F9-450F-8094-17F420713894}" srcOrd="7" destOrd="0" presId="urn:microsoft.com/office/officeart/2008/layout/LinedList"/>
    <dgm:cxn modelId="{34F102CF-F31D-4094-AE59-D8BB3A542CF5}" type="presParOf" srcId="{BD11773C-D0F9-450F-8094-17F420713894}" destId="{EDF693DC-AF96-4B0A-92E6-4E7AE3264222}" srcOrd="0" destOrd="0" presId="urn:microsoft.com/office/officeart/2008/layout/LinedList"/>
    <dgm:cxn modelId="{0178BCB3-22A3-4A32-8ACB-1373D12B83D0}" type="presParOf" srcId="{BD11773C-D0F9-450F-8094-17F420713894}" destId="{E7FF99AD-BDE3-4370-9DA9-47247C999347}" srcOrd="1" destOrd="0" presId="urn:microsoft.com/office/officeart/2008/layout/LinedList"/>
    <dgm:cxn modelId="{5A4E58D5-1D4B-443B-B38F-A5F1226615D2}" type="presParOf" srcId="{EA19883D-2DFA-4DD0-869C-09D046426282}" destId="{2E3A6D14-F6A2-4695-897D-562A819E82C9}" srcOrd="8" destOrd="0" presId="urn:microsoft.com/office/officeart/2008/layout/LinedList"/>
    <dgm:cxn modelId="{47D481A4-D9EE-41B4-8296-D3B00BF567E5}" type="presParOf" srcId="{EA19883D-2DFA-4DD0-869C-09D046426282}" destId="{F3BC281B-19A0-49F4-B061-1FB2EA2B6254}" srcOrd="9" destOrd="0" presId="urn:microsoft.com/office/officeart/2008/layout/LinedList"/>
    <dgm:cxn modelId="{63755329-BF8B-4719-BDF6-576D8701F14A}" type="presParOf" srcId="{F3BC281B-19A0-49F4-B061-1FB2EA2B6254}" destId="{476324EC-C5CE-4C9C-8641-A2D536F6A91E}" srcOrd="0" destOrd="0" presId="urn:microsoft.com/office/officeart/2008/layout/LinedList"/>
    <dgm:cxn modelId="{D20201D2-2FE8-4342-9FC7-D7FCABF2F4AA}" type="presParOf" srcId="{F3BC281B-19A0-49F4-B061-1FB2EA2B6254}" destId="{7F8FDCDD-C75C-4F6B-B6FA-CE69CAF862A7}" srcOrd="1" destOrd="0" presId="urn:microsoft.com/office/officeart/2008/layout/LinedList"/>
    <dgm:cxn modelId="{5D86F3DD-6149-4278-9203-511107EBC061}" type="presParOf" srcId="{EA19883D-2DFA-4DD0-869C-09D046426282}" destId="{4AC2DA97-C6D5-4523-9A87-48B4CE0D5A57}" srcOrd="10" destOrd="0" presId="urn:microsoft.com/office/officeart/2008/layout/LinedList"/>
    <dgm:cxn modelId="{20F75A3D-483E-4B9A-BDB7-F437C9134FBC}" type="presParOf" srcId="{EA19883D-2DFA-4DD0-869C-09D046426282}" destId="{65B0875A-8E0B-4FB0-B193-22E25C558089}" srcOrd="11" destOrd="0" presId="urn:microsoft.com/office/officeart/2008/layout/LinedList"/>
    <dgm:cxn modelId="{903E59CC-8F4A-4DFC-92D8-1A08B0EC19FF}" type="presParOf" srcId="{65B0875A-8E0B-4FB0-B193-22E25C558089}" destId="{7C598FA2-00F7-4863-8A6F-92E64176705A}" srcOrd="0" destOrd="0" presId="urn:microsoft.com/office/officeart/2008/layout/LinedList"/>
    <dgm:cxn modelId="{A96072EA-7B76-41A3-95D0-8FB42B7C7749}" type="presParOf" srcId="{65B0875A-8E0B-4FB0-B193-22E25C558089}" destId="{4E9958CC-B0DE-420C-985C-4CE6C30F783F}" srcOrd="1" destOrd="0" presId="urn:microsoft.com/office/officeart/2008/layout/LinedList"/>
    <dgm:cxn modelId="{FEE7D062-A494-4F72-9ABD-F8A627A44577}" type="presParOf" srcId="{EA19883D-2DFA-4DD0-869C-09D046426282}" destId="{0DFF9295-046D-44FB-B805-F5C4E3F6E56D}" srcOrd="12" destOrd="0" presId="urn:microsoft.com/office/officeart/2008/layout/LinedList"/>
    <dgm:cxn modelId="{A36795C0-6AF0-4409-ADAA-A8F365C260E1}" type="presParOf" srcId="{EA19883D-2DFA-4DD0-869C-09D046426282}" destId="{971B5C29-FB54-4A38-83A0-1BC2BCE7B469}" srcOrd="13" destOrd="0" presId="urn:microsoft.com/office/officeart/2008/layout/LinedList"/>
    <dgm:cxn modelId="{3FAEBAED-D390-40BC-A36C-9C6358BAAC67}" type="presParOf" srcId="{971B5C29-FB54-4A38-83A0-1BC2BCE7B469}" destId="{922AA50E-0971-4E38-B578-BFFF1D20A4C6}" srcOrd="0" destOrd="0" presId="urn:microsoft.com/office/officeart/2008/layout/LinedList"/>
    <dgm:cxn modelId="{F0A74AA8-6FA3-4DD0-816B-B3C5138B56CE}" type="presParOf" srcId="{971B5C29-FB54-4A38-83A0-1BC2BCE7B469}" destId="{D20B4709-A073-4B2A-8B0A-4BCDC891EF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B9CD49-37CB-4255-8A56-54918417537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76269B-F6AF-4500-80B3-51C45676B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2"/>
              </a:solidFill>
            </a:rPr>
            <a:t>Google </a:t>
          </a:r>
          <a:r>
            <a:rPr lang="en-US" b="1" dirty="0" err="1">
              <a:solidFill>
                <a:schemeClr val="tx2"/>
              </a:solidFill>
            </a:rPr>
            <a:t>Colab</a:t>
          </a:r>
          <a:r>
            <a:rPr lang="en-US" dirty="0"/>
            <a:t>: - </a:t>
          </a:r>
          <a:r>
            <a:rPr lang="en-GB" dirty="0" err="1"/>
            <a:t>Colaboratory</a:t>
          </a:r>
          <a:r>
            <a:rPr lang="en-GB" dirty="0"/>
            <a:t>, or “</a:t>
          </a:r>
          <a:r>
            <a:rPr lang="en-GB" dirty="0" err="1"/>
            <a:t>Colab</a:t>
          </a:r>
          <a:r>
            <a:rPr lang="en-GB" dirty="0"/>
            <a:t>” for short, is a product from Google Research. </a:t>
          </a:r>
          <a:r>
            <a:rPr lang="en-GB" dirty="0" err="1"/>
            <a:t>Colab</a:t>
          </a:r>
          <a:r>
            <a:rPr lang="en-GB" dirty="0"/>
            <a:t> allows anybody to write and execute arbitrary python code through the browser, and is especially well suited to machine learning, data analysis and education.</a:t>
          </a:r>
          <a:endParaRPr lang="en-US" dirty="0"/>
        </a:p>
      </dgm:t>
    </dgm:pt>
    <dgm:pt modelId="{DD3421B0-C1A0-4CFB-9F80-10E3E149B00F}" type="parTrans" cxnId="{3865F017-1F5A-4392-BC04-A43FE985DAB7}">
      <dgm:prSet/>
      <dgm:spPr/>
      <dgm:t>
        <a:bodyPr/>
        <a:lstStyle/>
        <a:p>
          <a:endParaRPr lang="en-US"/>
        </a:p>
      </dgm:t>
    </dgm:pt>
    <dgm:pt modelId="{820F7959-6FF4-44DF-81B6-BE3A27F1D6FF}" type="sibTrans" cxnId="{3865F017-1F5A-4392-BC04-A43FE985DAB7}">
      <dgm:prSet/>
      <dgm:spPr/>
      <dgm:t>
        <a:bodyPr/>
        <a:lstStyle/>
        <a:p>
          <a:endParaRPr lang="en-US"/>
        </a:p>
      </dgm:t>
    </dgm:pt>
    <dgm:pt modelId="{0105DFF4-11C4-4ACA-A9DC-C66425A6B4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2"/>
              </a:solidFill>
            </a:rPr>
            <a:t>Python:</a:t>
          </a:r>
          <a:r>
            <a:rPr lang="en-US" dirty="0"/>
            <a:t> - </a:t>
          </a:r>
          <a:r>
            <a:rPr lang="en-GB" dirty="0"/>
            <a:t>A high-level, interpreted, general-purpose programming language. Its design philosophy emphasises code readability with the use of significant indentation. </a:t>
          </a:r>
          <a:endParaRPr lang="en-US" dirty="0"/>
        </a:p>
      </dgm:t>
    </dgm:pt>
    <dgm:pt modelId="{845CC77A-10EE-4B3C-95A3-8A7AADE9F1D5}" type="parTrans" cxnId="{AE67BC53-7870-4B11-9E83-E14CCD127D95}">
      <dgm:prSet/>
      <dgm:spPr/>
      <dgm:t>
        <a:bodyPr/>
        <a:lstStyle/>
        <a:p>
          <a:endParaRPr lang="en-US"/>
        </a:p>
      </dgm:t>
    </dgm:pt>
    <dgm:pt modelId="{24CA0B18-42B9-4662-B59A-FD4F92E4D43A}" type="sibTrans" cxnId="{AE67BC53-7870-4B11-9E83-E14CCD127D95}">
      <dgm:prSet/>
      <dgm:spPr/>
      <dgm:t>
        <a:bodyPr/>
        <a:lstStyle/>
        <a:p>
          <a:endParaRPr lang="en-US"/>
        </a:p>
      </dgm:t>
    </dgm:pt>
    <dgm:pt modelId="{51A7B5A7-AA1B-47FD-B38E-59DAF4E4E7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>
              <a:solidFill>
                <a:schemeClr val="tx2"/>
              </a:solidFill>
            </a:rPr>
            <a:t>Pyspark</a:t>
          </a:r>
          <a:r>
            <a:rPr lang="en-US" dirty="0"/>
            <a:t>: - </a:t>
          </a:r>
          <a:r>
            <a:rPr lang="en-US" dirty="0" err="1"/>
            <a:t>Pyspark</a:t>
          </a:r>
          <a:r>
            <a:rPr lang="en-US" dirty="0"/>
            <a:t>: </a:t>
          </a:r>
          <a:r>
            <a:rPr lang="en-US" dirty="0" err="1"/>
            <a:t>Pyspark</a:t>
          </a:r>
          <a:r>
            <a:rPr lang="en-US" dirty="0"/>
            <a:t> is a connection between </a:t>
          </a:r>
          <a:r>
            <a:rPr lang="en-US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Apache Spark</a:t>
          </a:r>
          <a:r>
            <a:rPr lang="en-US" u="none" dirty="0">
              <a:solidFill>
                <a:schemeClr val="bg1"/>
              </a:solidFill>
            </a:rPr>
            <a:t> and </a:t>
          </a:r>
          <a:r>
            <a:rPr lang="en-US" u="none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Python</a:t>
          </a:r>
          <a:r>
            <a:rPr lang="en-US" u="none" dirty="0">
              <a:solidFill>
                <a:schemeClr val="bg1"/>
              </a:solidFill>
            </a:rPr>
            <a:t>. I</a:t>
          </a:r>
          <a:r>
            <a:rPr lang="en-US" dirty="0"/>
            <a:t>t is a Spark Python API and helps you connect with Resilient Distributed Datasets (RDDs) to Apache Spark and Python.</a:t>
          </a:r>
        </a:p>
      </dgm:t>
    </dgm:pt>
    <dgm:pt modelId="{17DE1DFB-892D-4766-AAB2-D0C9921F6A8B}" type="parTrans" cxnId="{A376D263-53CA-4E1C-B609-95F4D7AF8EF9}">
      <dgm:prSet/>
      <dgm:spPr/>
      <dgm:t>
        <a:bodyPr/>
        <a:lstStyle/>
        <a:p>
          <a:endParaRPr lang="en-US"/>
        </a:p>
      </dgm:t>
    </dgm:pt>
    <dgm:pt modelId="{41EEE9C8-18AF-4DED-A39D-3E0C32AE557B}" type="sibTrans" cxnId="{A376D263-53CA-4E1C-B609-95F4D7AF8EF9}">
      <dgm:prSet/>
      <dgm:spPr/>
      <dgm:t>
        <a:bodyPr/>
        <a:lstStyle/>
        <a:p>
          <a:endParaRPr lang="en-US"/>
        </a:p>
      </dgm:t>
    </dgm:pt>
    <dgm:pt modelId="{65044418-B0C2-407D-895E-F70E3C2D18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>
              <a:solidFill>
                <a:schemeClr val="tx2"/>
              </a:solidFill>
            </a:rPr>
            <a:t>MatplotLib</a:t>
          </a:r>
          <a:r>
            <a:rPr lang="en-US" dirty="0"/>
            <a:t>: - </a:t>
          </a:r>
          <a:r>
            <a:rPr lang="en-GB" dirty="0"/>
            <a:t>Matplotlib is a low-level graph plotting library in python that serves as a visualization utility. Matplotlib is open source and can be used freely. </a:t>
          </a:r>
          <a:endParaRPr lang="en-US" dirty="0"/>
        </a:p>
      </dgm:t>
    </dgm:pt>
    <dgm:pt modelId="{5207DF6E-FF85-498F-A104-B265D694D3EC}" type="parTrans" cxnId="{2A93FC3B-49A5-45F4-8AF3-1F35E906927D}">
      <dgm:prSet/>
      <dgm:spPr/>
      <dgm:t>
        <a:bodyPr/>
        <a:lstStyle/>
        <a:p>
          <a:endParaRPr lang="en-US"/>
        </a:p>
      </dgm:t>
    </dgm:pt>
    <dgm:pt modelId="{060F8C56-36FE-4938-94D9-1EC91CE497DE}" type="sibTrans" cxnId="{2A93FC3B-49A5-45F4-8AF3-1F35E906927D}">
      <dgm:prSet/>
      <dgm:spPr/>
      <dgm:t>
        <a:bodyPr/>
        <a:lstStyle/>
        <a:p>
          <a:endParaRPr lang="en-US"/>
        </a:p>
      </dgm:t>
    </dgm:pt>
    <dgm:pt modelId="{8CB2C03D-8BA8-491D-93F4-C96B91CE45B2}" type="pres">
      <dgm:prSet presAssocID="{6BB9CD49-37CB-4255-8A56-54918417537C}" presName="linear" presStyleCnt="0">
        <dgm:presLayoutVars>
          <dgm:animLvl val="lvl"/>
          <dgm:resizeHandles val="exact"/>
        </dgm:presLayoutVars>
      </dgm:prSet>
      <dgm:spPr/>
    </dgm:pt>
    <dgm:pt modelId="{7250D01B-90B1-4B09-ACCB-AD1B3FF3FDC3}" type="pres">
      <dgm:prSet presAssocID="{E676269B-F6AF-4500-80B3-51C45676B7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036FC7-2B12-4544-9C73-33331048D754}" type="pres">
      <dgm:prSet presAssocID="{820F7959-6FF4-44DF-81B6-BE3A27F1D6FF}" presName="spacer" presStyleCnt="0"/>
      <dgm:spPr/>
    </dgm:pt>
    <dgm:pt modelId="{BB97CC76-F2E1-46E6-9162-3DCCB676B710}" type="pres">
      <dgm:prSet presAssocID="{0105DFF4-11C4-4ACA-A9DC-C66425A6B4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709AA2-4BC3-4F00-90FC-8F4BC3D722B4}" type="pres">
      <dgm:prSet presAssocID="{24CA0B18-42B9-4662-B59A-FD4F92E4D43A}" presName="spacer" presStyleCnt="0"/>
      <dgm:spPr/>
    </dgm:pt>
    <dgm:pt modelId="{22CF1CBE-8093-4EE5-AA59-318B0F0FA38D}" type="pres">
      <dgm:prSet presAssocID="{51A7B5A7-AA1B-47FD-B38E-59DAF4E4E7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A6966F-0EE4-4664-AECC-756842BF1FC0}" type="pres">
      <dgm:prSet presAssocID="{41EEE9C8-18AF-4DED-A39D-3E0C32AE557B}" presName="spacer" presStyleCnt="0"/>
      <dgm:spPr/>
    </dgm:pt>
    <dgm:pt modelId="{6F1EB0F2-C2A8-46F1-AFF1-956448B8FA93}" type="pres">
      <dgm:prSet presAssocID="{65044418-B0C2-407D-895E-F70E3C2D18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BF0F004-F2EE-4DD2-8DDF-08ECAA8D4880}" type="presOf" srcId="{E676269B-F6AF-4500-80B3-51C45676B7BF}" destId="{7250D01B-90B1-4B09-ACCB-AD1B3FF3FDC3}" srcOrd="0" destOrd="0" presId="urn:microsoft.com/office/officeart/2005/8/layout/vList2"/>
    <dgm:cxn modelId="{3865F017-1F5A-4392-BC04-A43FE985DAB7}" srcId="{6BB9CD49-37CB-4255-8A56-54918417537C}" destId="{E676269B-F6AF-4500-80B3-51C45676B7BF}" srcOrd="0" destOrd="0" parTransId="{DD3421B0-C1A0-4CFB-9F80-10E3E149B00F}" sibTransId="{820F7959-6FF4-44DF-81B6-BE3A27F1D6FF}"/>
    <dgm:cxn modelId="{2A93FC3B-49A5-45F4-8AF3-1F35E906927D}" srcId="{6BB9CD49-37CB-4255-8A56-54918417537C}" destId="{65044418-B0C2-407D-895E-F70E3C2D1878}" srcOrd="3" destOrd="0" parTransId="{5207DF6E-FF85-498F-A104-B265D694D3EC}" sibTransId="{060F8C56-36FE-4938-94D9-1EC91CE497DE}"/>
    <dgm:cxn modelId="{A376D263-53CA-4E1C-B609-95F4D7AF8EF9}" srcId="{6BB9CD49-37CB-4255-8A56-54918417537C}" destId="{51A7B5A7-AA1B-47FD-B38E-59DAF4E4E7CF}" srcOrd="2" destOrd="0" parTransId="{17DE1DFB-892D-4766-AAB2-D0C9921F6A8B}" sibTransId="{41EEE9C8-18AF-4DED-A39D-3E0C32AE557B}"/>
    <dgm:cxn modelId="{3753034F-8BC3-4131-9AD6-45C2C0CA3759}" type="presOf" srcId="{51A7B5A7-AA1B-47FD-B38E-59DAF4E4E7CF}" destId="{22CF1CBE-8093-4EE5-AA59-318B0F0FA38D}" srcOrd="0" destOrd="0" presId="urn:microsoft.com/office/officeart/2005/8/layout/vList2"/>
    <dgm:cxn modelId="{AE67BC53-7870-4B11-9E83-E14CCD127D95}" srcId="{6BB9CD49-37CB-4255-8A56-54918417537C}" destId="{0105DFF4-11C4-4ACA-A9DC-C66425A6B44E}" srcOrd="1" destOrd="0" parTransId="{845CC77A-10EE-4B3C-95A3-8A7AADE9F1D5}" sibTransId="{24CA0B18-42B9-4662-B59A-FD4F92E4D43A}"/>
    <dgm:cxn modelId="{C466B181-FC72-4229-AF23-6AD0D03689F6}" type="presOf" srcId="{6BB9CD49-37CB-4255-8A56-54918417537C}" destId="{8CB2C03D-8BA8-491D-93F4-C96B91CE45B2}" srcOrd="0" destOrd="0" presId="urn:microsoft.com/office/officeart/2005/8/layout/vList2"/>
    <dgm:cxn modelId="{7F808C89-D9EA-4490-87C7-4024853B4AE5}" type="presOf" srcId="{65044418-B0C2-407D-895E-F70E3C2D1878}" destId="{6F1EB0F2-C2A8-46F1-AFF1-956448B8FA93}" srcOrd="0" destOrd="0" presId="urn:microsoft.com/office/officeart/2005/8/layout/vList2"/>
    <dgm:cxn modelId="{6AFF3AD2-FD6E-405A-A528-0D96E415B18E}" type="presOf" srcId="{0105DFF4-11C4-4ACA-A9DC-C66425A6B44E}" destId="{BB97CC76-F2E1-46E6-9162-3DCCB676B710}" srcOrd="0" destOrd="0" presId="urn:microsoft.com/office/officeart/2005/8/layout/vList2"/>
    <dgm:cxn modelId="{68A89FA2-9508-4277-9816-DB0347B5D7E6}" type="presParOf" srcId="{8CB2C03D-8BA8-491D-93F4-C96B91CE45B2}" destId="{7250D01B-90B1-4B09-ACCB-AD1B3FF3FDC3}" srcOrd="0" destOrd="0" presId="urn:microsoft.com/office/officeart/2005/8/layout/vList2"/>
    <dgm:cxn modelId="{C1AB2B90-2606-49FE-AEC4-22F2D2731901}" type="presParOf" srcId="{8CB2C03D-8BA8-491D-93F4-C96B91CE45B2}" destId="{CF036FC7-2B12-4544-9C73-33331048D754}" srcOrd="1" destOrd="0" presId="urn:microsoft.com/office/officeart/2005/8/layout/vList2"/>
    <dgm:cxn modelId="{A61A9AC4-1702-41D1-8AC2-2C3BEF230A9E}" type="presParOf" srcId="{8CB2C03D-8BA8-491D-93F4-C96B91CE45B2}" destId="{BB97CC76-F2E1-46E6-9162-3DCCB676B710}" srcOrd="2" destOrd="0" presId="urn:microsoft.com/office/officeart/2005/8/layout/vList2"/>
    <dgm:cxn modelId="{640870DF-5B77-48AA-B2C5-C426E2A35023}" type="presParOf" srcId="{8CB2C03D-8BA8-491D-93F4-C96B91CE45B2}" destId="{C8709AA2-4BC3-4F00-90FC-8F4BC3D722B4}" srcOrd="3" destOrd="0" presId="urn:microsoft.com/office/officeart/2005/8/layout/vList2"/>
    <dgm:cxn modelId="{57FFC251-C904-4753-B9A8-0DE4CB253D9C}" type="presParOf" srcId="{8CB2C03D-8BA8-491D-93F4-C96B91CE45B2}" destId="{22CF1CBE-8093-4EE5-AA59-318B0F0FA38D}" srcOrd="4" destOrd="0" presId="urn:microsoft.com/office/officeart/2005/8/layout/vList2"/>
    <dgm:cxn modelId="{8BE7CC53-39B2-4422-BE34-FB75E699B425}" type="presParOf" srcId="{8CB2C03D-8BA8-491D-93F4-C96B91CE45B2}" destId="{71A6966F-0EE4-4664-AECC-756842BF1FC0}" srcOrd="5" destOrd="0" presId="urn:microsoft.com/office/officeart/2005/8/layout/vList2"/>
    <dgm:cxn modelId="{B43D6174-40A1-4A62-89C7-FF659AF4E181}" type="presParOf" srcId="{8CB2C03D-8BA8-491D-93F4-C96B91CE45B2}" destId="{6F1EB0F2-C2A8-46F1-AFF1-956448B8FA9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EBD024-7D63-40DE-BA97-B3CEEBECAC4E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C49B325-56FD-41B2-B5E9-9970320F1915}">
      <dgm:prSet/>
      <dgm:spPr/>
      <dgm:t>
        <a:bodyPr/>
        <a:lstStyle/>
        <a:p>
          <a:r>
            <a:rPr lang="en-GB" dirty="0"/>
            <a:t>The largest proportion is male at 36.6%, infants at 32.1%, and the last is female at 31.3%. </a:t>
          </a:r>
          <a:endParaRPr lang="en-US" dirty="0"/>
        </a:p>
      </dgm:t>
    </dgm:pt>
    <dgm:pt modelId="{5BF3BACA-0242-45F8-B27E-F5300F4D3494}" type="parTrans" cxnId="{A97CFC16-FC70-4007-B9D0-2B78105052A4}">
      <dgm:prSet/>
      <dgm:spPr/>
      <dgm:t>
        <a:bodyPr/>
        <a:lstStyle/>
        <a:p>
          <a:endParaRPr lang="en-US"/>
        </a:p>
      </dgm:t>
    </dgm:pt>
    <dgm:pt modelId="{FAB6D74E-820C-437D-8023-BE0CC49A03F9}" type="sibTrans" cxnId="{A97CFC16-FC70-4007-B9D0-2B78105052A4}">
      <dgm:prSet/>
      <dgm:spPr/>
      <dgm:t>
        <a:bodyPr/>
        <a:lstStyle/>
        <a:p>
          <a:endParaRPr lang="en-US"/>
        </a:p>
      </dgm:t>
    </dgm:pt>
    <dgm:pt modelId="{880CE802-A6D5-4BFC-B655-61B8D19F4A9C}">
      <dgm:prSet/>
      <dgm:spPr/>
      <dgm:t>
        <a:bodyPr/>
        <a:lstStyle/>
        <a:p>
          <a:r>
            <a:rPr lang="en-GB" dirty="0"/>
            <a:t>Female abalone has the longest size with  0.815, and the male is 0.78. </a:t>
          </a:r>
          <a:endParaRPr lang="en-US" dirty="0"/>
        </a:p>
      </dgm:t>
    </dgm:pt>
    <dgm:pt modelId="{B70E568B-7B9B-4196-BEA7-88F3DA38B0E8}" type="parTrans" cxnId="{4D5FDD9C-6ECF-4896-B00F-0924100976C3}">
      <dgm:prSet/>
      <dgm:spPr/>
      <dgm:t>
        <a:bodyPr/>
        <a:lstStyle/>
        <a:p>
          <a:endParaRPr lang="en-US"/>
        </a:p>
      </dgm:t>
    </dgm:pt>
    <dgm:pt modelId="{7B42538D-5C35-41B8-834A-D40FFBCE5C52}" type="sibTrans" cxnId="{4D5FDD9C-6ECF-4896-B00F-0924100976C3}">
      <dgm:prSet/>
      <dgm:spPr/>
      <dgm:t>
        <a:bodyPr/>
        <a:lstStyle/>
        <a:p>
          <a:endParaRPr lang="en-US"/>
        </a:p>
      </dgm:t>
    </dgm:pt>
    <dgm:pt modelId="{80259497-450F-4519-BAA6-A92040C3D95E}">
      <dgm:prSet/>
      <dgm:spPr/>
      <dgm:t>
        <a:bodyPr/>
        <a:lstStyle/>
        <a:p>
          <a:r>
            <a:rPr lang="en-GB" dirty="0"/>
            <a:t>Female has the heaviest weight at 1.05, while the male is 0.99. </a:t>
          </a:r>
          <a:endParaRPr lang="en-US" dirty="0"/>
        </a:p>
      </dgm:t>
    </dgm:pt>
    <dgm:pt modelId="{1065BD6D-8A01-4786-8A9C-9245EA3B514A}" type="parTrans" cxnId="{DE930458-62BD-4671-89A8-9F81E9C37C27}">
      <dgm:prSet/>
      <dgm:spPr/>
      <dgm:t>
        <a:bodyPr/>
        <a:lstStyle/>
        <a:p>
          <a:endParaRPr lang="en-US"/>
        </a:p>
      </dgm:t>
    </dgm:pt>
    <dgm:pt modelId="{516BC7E1-A2CE-4A74-9722-88838F4D1A38}" type="sibTrans" cxnId="{DE930458-62BD-4671-89A8-9F81E9C37C27}">
      <dgm:prSet/>
      <dgm:spPr/>
      <dgm:t>
        <a:bodyPr/>
        <a:lstStyle/>
        <a:p>
          <a:endParaRPr lang="en-US"/>
        </a:p>
      </dgm:t>
    </dgm:pt>
    <dgm:pt modelId="{97F88DB1-57A6-4B78-AE4A-158D60654868}">
      <dgm:prSet/>
      <dgm:spPr/>
      <dgm:t>
        <a:bodyPr/>
        <a:lstStyle/>
        <a:p>
          <a:r>
            <a:rPr lang="en-GB" dirty="0"/>
            <a:t>The overall shucked weight among each gender is less than half of the whole weight. </a:t>
          </a:r>
          <a:endParaRPr lang="en-US" dirty="0"/>
        </a:p>
      </dgm:t>
    </dgm:pt>
    <dgm:pt modelId="{DC490251-717E-4415-B6D3-2ACB31B768B5}" type="parTrans" cxnId="{D022261B-3709-4691-990D-F61FF8353743}">
      <dgm:prSet/>
      <dgm:spPr/>
      <dgm:t>
        <a:bodyPr/>
        <a:lstStyle/>
        <a:p>
          <a:endParaRPr lang="en-US"/>
        </a:p>
      </dgm:t>
    </dgm:pt>
    <dgm:pt modelId="{5E1B81D3-2DCA-4979-98D6-157C621B5360}" type="sibTrans" cxnId="{D022261B-3709-4691-990D-F61FF8353743}">
      <dgm:prSet/>
      <dgm:spPr/>
      <dgm:t>
        <a:bodyPr/>
        <a:lstStyle/>
        <a:p>
          <a:endParaRPr lang="en-US"/>
        </a:p>
      </dgm:t>
    </dgm:pt>
    <dgm:pt modelId="{9DCB391C-4022-468C-8D5A-EF8FB2E0B32D}">
      <dgm:prSet/>
      <dgm:spPr/>
      <dgm:t>
        <a:bodyPr/>
        <a:lstStyle/>
        <a:p>
          <a:r>
            <a:rPr lang="en-GB" dirty="0"/>
            <a:t>Most of the ring quantities are 8,9,10, with more than 500 on the dataset. Still, numerous rings are less than 100 quantities.</a:t>
          </a:r>
          <a:endParaRPr lang="en-US" dirty="0"/>
        </a:p>
      </dgm:t>
    </dgm:pt>
    <dgm:pt modelId="{90ABED2C-4744-409A-B2A4-03B0640AC423}" type="parTrans" cxnId="{3C7A78EC-5023-4466-8B1A-36734E74F475}">
      <dgm:prSet/>
      <dgm:spPr/>
      <dgm:t>
        <a:bodyPr/>
        <a:lstStyle/>
        <a:p>
          <a:endParaRPr lang="en-US"/>
        </a:p>
      </dgm:t>
    </dgm:pt>
    <dgm:pt modelId="{628AB9D6-2DAD-4FC3-9F31-B8334CCC6D1E}" type="sibTrans" cxnId="{3C7A78EC-5023-4466-8B1A-36734E74F475}">
      <dgm:prSet/>
      <dgm:spPr/>
      <dgm:t>
        <a:bodyPr/>
        <a:lstStyle/>
        <a:p>
          <a:endParaRPr lang="en-US"/>
        </a:p>
      </dgm:t>
    </dgm:pt>
    <dgm:pt modelId="{D6108759-F87B-4C3E-9839-7816CEE43B74}" type="pres">
      <dgm:prSet presAssocID="{74EBD024-7D63-40DE-BA97-B3CEEBECAC4E}" presName="vert0" presStyleCnt="0">
        <dgm:presLayoutVars>
          <dgm:dir/>
          <dgm:animOne val="branch"/>
          <dgm:animLvl val="lvl"/>
        </dgm:presLayoutVars>
      </dgm:prSet>
      <dgm:spPr/>
    </dgm:pt>
    <dgm:pt modelId="{5D321C56-F006-410E-A6CF-B984173B7849}" type="pres">
      <dgm:prSet presAssocID="{4C49B325-56FD-41B2-B5E9-9970320F1915}" presName="thickLine" presStyleLbl="alignNode1" presStyleIdx="0" presStyleCnt="5"/>
      <dgm:spPr/>
    </dgm:pt>
    <dgm:pt modelId="{852FF180-8857-4A67-8631-9A36167F4F07}" type="pres">
      <dgm:prSet presAssocID="{4C49B325-56FD-41B2-B5E9-9970320F1915}" presName="horz1" presStyleCnt="0"/>
      <dgm:spPr/>
    </dgm:pt>
    <dgm:pt modelId="{7021B0EB-DF3D-49EE-909D-447A6F6CC0A5}" type="pres">
      <dgm:prSet presAssocID="{4C49B325-56FD-41B2-B5E9-9970320F1915}" presName="tx1" presStyleLbl="revTx" presStyleIdx="0" presStyleCnt="5"/>
      <dgm:spPr/>
    </dgm:pt>
    <dgm:pt modelId="{8215EB33-5590-4BD8-BD5D-B1D89CAB56C3}" type="pres">
      <dgm:prSet presAssocID="{4C49B325-56FD-41B2-B5E9-9970320F1915}" presName="vert1" presStyleCnt="0"/>
      <dgm:spPr/>
    </dgm:pt>
    <dgm:pt modelId="{2A37272C-1643-444D-B9F6-8B33CC878869}" type="pres">
      <dgm:prSet presAssocID="{880CE802-A6D5-4BFC-B655-61B8D19F4A9C}" presName="thickLine" presStyleLbl="alignNode1" presStyleIdx="1" presStyleCnt="5"/>
      <dgm:spPr/>
    </dgm:pt>
    <dgm:pt modelId="{DFC3E707-AD92-4826-8DF7-26ACA51B7644}" type="pres">
      <dgm:prSet presAssocID="{880CE802-A6D5-4BFC-B655-61B8D19F4A9C}" presName="horz1" presStyleCnt="0"/>
      <dgm:spPr/>
    </dgm:pt>
    <dgm:pt modelId="{769AD561-249B-408B-B190-E7D8A44F2E31}" type="pres">
      <dgm:prSet presAssocID="{880CE802-A6D5-4BFC-B655-61B8D19F4A9C}" presName="tx1" presStyleLbl="revTx" presStyleIdx="1" presStyleCnt="5"/>
      <dgm:spPr/>
    </dgm:pt>
    <dgm:pt modelId="{132E24E8-9DB5-4F83-91B2-627CFD48F5BB}" type="pres">
      <dgm:prSet presAssocID="{880CE802-A6D5-4BFC-B655-61B8D19F4A9C}" presName="vert1" presStyleCnt="0"/>
      <dgm:spPr/>
    </dgm:pt>
    <dgm:pt modelId="{F7AC2310-C502-4023-9CA4-D87F6FA06D7D}" type="pres">
      <dgm:prSet presAssocID="{80259497-450F-4519-BAA6-A92040C3D95E}" presName="thickLine" presStyleLbl="alignNode1" presStyleIdx="2" presStyleCnt="5"/>
      <dgm:spPr/>
    </dgm:pt>
    <dgm:pt modelId="{0A52B86A-3284-4A83-972F-D546F0452BF1}" type="pres">
      <dgm:prSet presAssocID="{80259497-450F-4519-BAA6-A92040C3D95E}" presName="horz1" presStyleCnt="0"/>
      <dgm:spPr/>
    </dgm:pt>
    <dgm:pt modelId="{66D273B2-6AF2-4AE2-BFDA-6ED26A5A234D}" type="pres">
      <dgm:prSet presAssocID="{80259497-450F-4519-BAA6-A92040C3D95E}" presName="tx1" presStyleLbl="revTx" presStyleIdx="2" presStyleCnt="5"/>
      <dgm:spPr/>
    </dgm:pt>
    <dgm:pt modelId="{943B7D14-7788-4382-9E31-14EB6552128B}" type="pres">
      <dgm:prSet presAssocID="{80259497-450F-4519-BAA6-A92040C3D95E}" presName="vert1" presStyleCnt="0"/>
      <dgm:spPr/>
    </dgm:pt>
    <dgm:pt modelId="{95D210AF-2E3A-45E9-AB4F-9008A3BBA6C3}" type="pres">
      <dgm:prSet presAssocID="{97F88DB1-57A6-4B78-AE4A-158D60654868}" presName="thickLine" presStyleLbl="alignNode1" presStyleIdx="3" presStyleCnt="5"/>
      <dgm:spPr/>
    </dgm:pt>
    <dgm:pt modelId="{02DF1FB3-FC62-4328-8A80-8A09182C1AFC}" type="pres">
      <dgm:prSet presAssocID="{97F88DB1-57A6-4B78-AE4A-158D60654868}" presName="horz1" presStyleCnt="0"/>
      <dgm:spPr/>
    </dgm:pt>
    <dgm:pt modelId="{0929F78B-4EC4-4C8E-8AD2-FDB2B370C9DD}" type="pres">
      <dgm:prSet presAssocID="{97F88DB1-57A6-4B78-AE4A-158D60654868}" presName="tx1" presStyleLbl="revTx" presStyleIdx="3" presStyleCnt="5"/>
      <dgm:spPr/>
    </dgm:pt>
    <dgm:pt modelId="{6172A6AC-C5DB-4AD4-B6F6-46928267C3AE}" type="pres">
      <dgm:prSet presAssocID="{97F88DB1-57A6-4B78-AE4A-158D60654868}" presName="vert1" presStyleCnt="0"/>
      <dgm:spPr/>
    </dgm:pt>
    <dgm:pt modelId="{D8C8641A-FB06-4F6A-88E6-4EF69FA28424}" type="pres">
      <dgm:prSet presAssocID="{9DCB391C-4022-468C-8D5A-EF8FB2E0B32D}" presName="thickLine" presStyleLbl="alignNode1" presStyleIdx="4" presStyleCnt="5"/>
      <dgm:spPr/>
    </dgm:pt>
    <dgm:pt modelId="{38266EBF-8AFD-4DDA-9057-C44E99244A7B}" type="pres">
      <dgm:prSet presAssocID="{9DCB391C-4022-468C-8D5A-EF8FB2E0B32D}" presName="horz1" presStyleCnt="0"/>
      <dgm:spPr/>
    </dgm:pt>
    <dgm:pt modelId="{5736E052-15EA-4B0D-8F29-B5C522A9D5CB}" type="pres">
      <dgm:prSet presAssocID="{9DCB391C-4022-468C-8D5A-EF8FB2E0B32D}" presName="tx1" presStyleLbl="revTx" presStyleIdx="4" presStyleCnt="5"/>
      <dgm:spPr/>
    </dgm:pt>
    <dgm:pt modelId="{5264892D-7444-4BE0-9E92-2BF2596D13DF}" type="pres">
      <dgm:prSet presAssocID="{9DCB391C-4022-468C-8D5A-EF8FB2E0B32D}" presName="vert1" presStyleCnt="0"/>
      <dgm:spPr/>
    </dgm:pt>
  </dgm:ptLst>
  <dgm:cxnLst>
    <dgm:cxn modelId="{A97CFC16-FC70-4007-B9D0-2B78105052A4}" srcId="{74EBD024-7D63-40DE-BA97-B3CEEBECAC4E}" destId="{4C49B325-56FD-41B2-B5E9-9970320F1915}" srcOrd="0" destOrd="0" parTransId="{5BF3BACA-0242-45F8-B27E-F5300F4D3494}" sibTransId="{FAB6D74E-820C-437D-8023-BE0CC49A03F9}"/>
    <dgm:cxn modelId="{D022261B-3709-4691-990D-F61FF8353743}" srcId="{74EBD024-7D63-40DE-BA97-B3CEEBECAC4E}" destId="{97F88DB1-57A6-4B78-AE4A-158D60654868}" srcOrd="3" destOrd="0" parTransId="{DC490251-717E-4415-B6D3-2ACB31B768B5}" sibTransId="{5E1B81D3-2DCA-4979-98D6-157C621B5360}"/>
    <dgm:cxn modelId="{3310F760-A590-467C-B90D-5D0483918FF1}" type="presOf" srcId="{9DCB391C-4022-468C-8D5A-EF8FB2E0B32D}" destId="{5736E052-15EA-4B0D-8F29-B5C522A9D5CB}" srcOrd="0" destOrd="0" presId="urn:microsoft.com/office/officeart/2008/layout/LinedList"/>
    <dgm:cxn modelId="{4C08C545-9BAF-4D29-9BFC-A66AA81FBF55}" type="presOf" srcId="{80259497-450F-4519-BAA6-A92040C3D95E}" destId="{66D273B2-6AF2-4AE2-BFDA-6ED26A5A234D}" srcOrd="0" destOrd="0" presId="urn:microsoft.com/office/officeart/2008/layout/LinedList"/>
    <dgm:cxn modelId="{DE930458-62BD-4671-89A8-9F81E9C37C27}" srcId="{74EBD024-7D63-40DE-BA97-B3CEEBECAC4E}" destId="{80259497-450F-4519-BAA6-A92040C3D95E}" srcOrd="2" destOrd="0" parTransId="{1065BD6D-8A01-4786-8A9C-9245EA3B514A}" sibTransId="{516BC7E1-A2CE-4A74-9722-88838F4D1A38}"/>
    <dgm:cxn modelId="{2DCF728D-A1D1-48BF-B21D-EB0F12CB56A0}" type="presOf" srcId="{4C49B325-56FD-41B2-B5E9-9970320F1915}" destId="{7021B0EB-DF3D-49EE-909D-447A6F6CC0A5}" srcOrd="0" destOrd="0" presId="urn:microsoft.com/office/officeart/2008/layout/LinedList"/>
    <dgm:cxn modelId="{A890EB93-176A-40D2-9492-AEF5E7264070}" type="presOf" srcId="{880CE802-A6D5-4BFC-B655-61B8D19F4A9C}" destId="{769AD561-249B-408B-B190-E7D8A44F2E31}" srcOrd="0" destOrd="0" presId="urn:microsoft.com/office/officeart/2008/layout/LinedList"/>
    <dgm:cxn modelId="{4D5FDD9C-6ECF-4896-B00F-0924100976C3}" srcId="{74EBD024-7D63-40DE-BA97-B3CEEBECAC4E}" destId="{880CE802-A6D5-4BFC-B655-61B8D19F4A9C}" srcOrd="1" destOrd="0" parTransId="{B70E568B-7B9B-4196-BEA7-88F3DA38B0E8}" sibTransId="{7B42538D-5C35-41B8-834A-D40FFBCE5C52}"/>
    <dgm:cxn modelId="{31209CCE-E91E-46C6-81F8-6811F4305E08}" type="presOf" srcId="{97F88DB1-57A6-4B78-AE4A-158D60654868}" destId="{0929F78B-4EC4-4C8E-8AD2-FDB2B370C9DD}" srcOrd="0" destOrd="0" presId="urn:microsoft.com/office/officeart/2008/layout/LinedList"/>
    <dgm:cxn modelId="{06FF2EDF-0576-403F-84F0-081058582042}" type="presOf" srcId="{74EBD024-7D63-40DE-BA97-B3CEEBECAC4E}" destId="{D6108759-F87B-4C3E-9839-7816CEE43B74}" srcOrd="0" destOrd="0" presId="urn:microsoft.com/office/officeart/2008/layout/LinedList"/>
    <dgm:cxn modelId="{3C7A78EC-5023-4466-8B1A-36734E74F475}" srcId="{74EBD024-7D63-40DE-BA97-B3CEEBECAC4E}" destId="{9DCB391C-4022-468C-8D5A-EF8FB2E0B32D}" srcOrd="4" destOrd="0" parTransId="{90ABED2C-4744-409A-B2A4-03B0640AC423}" sibTransId="{628AB9D6-2DAD-4FC3-9F31-B8334CCC6D1E}"/>
    <dgm:cxn modelId="{B11B3B6A-6350-4387-A892-0CB71F29C80F}" type="presParOf" srcId="{D6108759-F87B-4C3E-9839-7816CEE43B74}" destId="{5D321C56-F006-410E-A6CF-B984173B7849}" srcOrd="0" destOrd="0" presId="urn:microsoft.com/office/officeart/2008/layout/LinedList"/>
    <dgm:cxn modelId="{C14F8B53-1D00-4C5A-B7AF-8ADFEB15AAC4}" type="presParOf" srcId="{D6108759-F87B-4C3E-9839-7816CEE43B74}" destId="{852FF180-8857-4A67-8631-9A36167F4F07}" srcOrd="1" destOrd="0" presId="urn:microsoft.com/office/officeart/2008/layout/LinedList"/>
    <dgm:cxn modelId="{9DA23A7E-0325-48B5-BF95-46458C7C0583}" type="presParOf" srcId="{852FF180-8857-4A67-8631-9A36167F4F07}" destId="{7021B0EB-DF3D-49EE-909D-447A6F6CC0A5}" srcOrd="0" destOrd="0" presId="urn:microsoft.com/office/officeart/2008/layout/LinedList"/>
    <dgm:cxn modelId="{3C3F4152-8519-4084-8EF0-F4F4F802CBDA}" type="presParOf" srcId="{852FF180-8857-4A67-8631-9A36167F4F07}" destId="{8215EB33-5590-4BD8-BD5D-B1D89CAB56C3}" srcOrd="1" destOrd="0" presId="urn:microsoft.com/office/officeart/2008/layout/LinedList"/>
    <dgm:cxn modelId="{90C13286-3B57-4264-B69C-819D2DE0AA6F}" type="presParOf" srcId="{D6108759-F87B-4C3E-9839-7816CEE43B74}" destId="{2A37272C-1643-444D-B9F6-8B33CC878869}" srcOrd="2" destOrd="0" presId="urn:microsoft.com/office/officeart/2008/layout/LinedList"/>
    <dgm:cxn modelId="{2954725A-6E62-4F9B-83C4-E6AD3FF9F2B4}" type="presParOf" srcId="{D6108759-F87B-4C3E-9839-7816CEE43B74}" destId="{DFC3E707-AD92-4826-8DF7-26ACA51B7644}" srcOrd="3" destOrd="0" presId="urn:microsoft.com/office/officeart/2008/layout/LinedList"/>
    <dgm:cxn modelId="{1111F470-6286-4CCF-A475-4B638BE9E878}" type="presParOf" srcId="{DFC3E707-AD92-4826-8DF7-26ACA51B7644}" destId="{769AD561-249B-408B-B190-E7D8A44F2E31}" srcOrd="0" destOrd="0" presId="urn:microsoft.com/office/officeart/2008/layout/LinedList"/>
    <dgm:cxn modelId="{9B080703-8C6F-4BE0-912C-97D6A463E6C2}" type="presParOf" srcId="{DFC3E707-AD92-4826-8DF7-26ACA51B7644}" destId="{132E24E8-9DB5-4F83-91B2-627CFD48F5BB}" srcOrd="1" destOrd="0" presId="urn:microsoft.com/office/officeart/2008/layout/LinedList"/>
    <dgm:cxn modelId="{BC740E10-AF08-4A65-B41A-17A6676312B8}" type="presParOf" srcId="{D6108759-F87B-4C3E-9839-7816CEE43B74}" destId="{F7AC2310-C502-4023-9CA4-D87F6FA06D7D}" srcOrd="4" destOrd="0" presId="urn:microsoft.com/office/officeart/2008/layout/LinedList"/>
    <dgm:cxn modelId="{FC503B64-161A-48B1-9504-91C41B07B8B7}" type="presParOf" srcId="{D6108759-F87B-4C3E-9839-7816CEE43B74}" destId="{0A52B86A-3284-4A83-972F-D546F0452BF1}" srcOrd="5" destOrd="0" presId="urn:microsoft.com/office/officeart/2008/layout/LinedList"/>
    <dgm:cxn modelId="{15AE8577-BBF1-49B8-81BB-DDEAB872644A}" type="presParOf" srcId="{0A52B86A-3284-4A83-972F-D546F0452BF1}" destId="{66D273B2-6AF2-4AE2-BFDA-6ED26A5A234D}" srcOrd="0" destOrd="0" presId="urn:microsoft.com/office/officeart/2008/layout/LinedList"/>
    <dgm:cxn modelId="{98417D39-0F89-471E-99DF-BCEF4C86B0B9}" type="presParOf" srcId="{0A52B86A-3284-4A83-972F-D546F0452BF1}" destId="{943B7D14-7788-4382-9E31-14EB6552128B}" srcOrd="1" destOrd="0" presId="urn:microsoft.com/office/officeart/2008/layout/LinedList"/>
    <dgm:cxn modelId="{EDD67EB5-55D2-46BF-81FF-FE3CF9701C56}" type="presParOf" srcId="{D6108759-F87B-4C3E-9839-7816CEE43B74}" destId="{95D210AF-2E3A-45E9-AB4F-9008A3BBA6C3}" srcOrd="6" destOrd="0" presId="urn:microsoft.com/office/officeart/2008/layout/LinedList"/>
    <dgm:cxn modelId="{EA11BFC2-7311-4651-B869-3284BB9E308E}" type="presParOf" srcId="{D6108759-F87B-4C3E-9839-7816CEE43B74}" destId="{02DF1FB3-FC62-4328-8A80-8A09182C1AFC}" srcOrd="7" destOrd="0" presId="urn:microsoft.com/office/officeart/2008/layout/LinedList"/>
    <dgm:cxn modelId="{B1C57CF0-0BC6-458E-B1F4-A34AA9E64D32}" type="presParOf" srcId="{02DF1FB3-FC62-4328-8A80-8A09182C1AFC}" destId="{0929F78B-4EC4-4C8E-8AD2-FDB2B370C9DD}" srcOrd="0" destOrd="0" presId="urn:microsoft.com/office/officeart/2008/layout/LinedList"/>
    <dgm:cxn modelId="{7E25A887-65F2-4DB4-B572-820A1D85A3DC}" type="presParOf" srcId="{02DF1FB3-FC62-4328-8A80-8A09182C1AFC}" destId="{6172A6AC-C5DB-4AD4-B6F6-46928267C3AE}" srcOrd="1" destOrd="0" presId="urn:microsoft.com/office/officeart/2008/layout/LinedList"/>
    <dgm:cxn modelId="{37A5FD6B-20C9-4D8B-97B5-D4B7C97F40EE}" type="presParOf" srcId="{D6108759-F87B-4C3E-9839-7816CEE43B74}" destId="{D8C8641A-FB06-4F6A-88E6-4EF69FA28424}" srcOrd="8" destOrd="0" presId="urn:microsoft.com/office/officeart/2008/layout/LinedList"/>
    <dgm:cxn modelId="{F3A1311E-DCEF-46C1-8448-6C6CB2FA511B}" type="presParOf" srcId="{D6108759-F87B-4C3E-9839-7816CEE43B74}" destId="{38266EBF-8AFD-4DDA-9057-C44E99244A7B}" srcOrd="9" destOrd="0" presId="urn:microsoft.com/office/officeart/2008/layout/LinedList"/>
    <dgm:cxn modelId="{9F1735BF-78B4-45B0-9A5E-B8296C3A163F}" type="presParOf" srcId="{38266EBF-8AFD-4DDA-9057-C44E99244A7B}" destId="{5736E052-15EA-4B0D-8F29-B5C522A9D5CB}" srcOrd="0" destOrd="0" presId="urn:microsoft.com/office/officeart/2008/layout/LinedList"/>
    <dgm:cxn modelId="{B7867F07-955A-4297-AB9A-6314421CCDD0}" type="presParOf" srcId="{38266EBF-8AFD-4DDA-9057-C44E99244A7B}" destId="{5264892D-7444-4BE0-9E92-2BF2596D13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D7F88-8AA2-40EB-978F-7E9A7D21CC07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587DA-D7CB-4ACF-97D3-74B8CEC7DE5F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Abalone is a gastropod mollusk which is a very popular, flavorful, nutritious and expensive sea food and also, its shell are used for decoration.</a:t>
          </a:r>
        </a:p>
      </dsp:txBody>
      <dsp:txXfrm>
        <a:off x="0" y="531"/>
        <a:ext cx="10515600" cy="621467"/>
      </dsp:txXfrm>
    </dsp:sp>
    <dsp:sp modelId="{BDA5AEF3-B3FD-42BB-A15D-53A66F1D0CAF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B2E8-8A0B-44F4-B9D7-8234BC480D94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The project aims to predict the age of abalone from physical measurements. </a:t>
          </a:r>
          <a:endParaRPr lang="en-US" sz="1700" kern="1200" dirty="0"/>
        </a:p>
      </dsp:txBody>
      <dsp:txXfrm>
        <a:off x="0" y="621999"/>
        <a:ext cx="10515600" cy="621467"/>
      </dsp:txXfrm>
    </dsp:sp>
    <dsp:sp modelId="{92A42531-EEB1-4795-92EE-2952555DCEB2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9C7C7-8FB8-4605-A57F-189F01F932AE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The age of abalone is determined by cutting the shell through the cone, staining it, and counting the number of rings through a microscope -- a boring and time-consuming task. </a:t>
          </a:r>
          <a:endParaRPr lang="en-US" sz="1700" kern="1200" dirty="0"/>
        </a:p>
      </dsp:txBody>
      <dsp:txXfrm>
        <a:off x="0" y="1243467"/>
        <a:ext cx="10515600" cy="621467"/>
      </dsp:txXfrm>
    </dsp:sp>
    <dsp:sp modelId="{5A6C11E7-0843-4C1A-93F3-F6E8C0006ACD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693DC-AF96-4B0A-92E6-4E7AE3264222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There are 8 input attributes (Sex, Length, Height, Diameter, Whole weight, Shucked weight, Viscera weight, Shell weight) and one output attribute, Ring</a:t>
          </a:r>
          <a:endParaRPr lang="en-US" sz="1700" kern="1200" dirty="0"/>
        </a:p>
      </dsp:txBody>
      <dsp:txXfrm>
        <a:off x="0" y="1864935"/>
        <a:ext cx="10515600" cy="621467"/>
      </dsp:txXfrm>
    </dsp:sp>
    <dsp:sp modelId="{2E3A6D14-F6A2-4695-897D-562A819E82C9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324EC-C5CE-4C9C-8641-A2D536F6A91E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To predict the age 1.5 is added to the predicted Ring Value.</a:t>
          </a:r>
          <a:endParaRPr lang="en-US" sz="1700" kern="1200" dirty="0"/>
        </a:p>
      </dsp:txBody>
      <dsp:txXfrm>
        <a:off x="0" y="2486402"/>
        <a:ext cx="10515600" cy="621467"/>
      </dsp:txXfrm>
    </dsp:sp>
    <dsp:sp modelId="{4AC2DA97-C6D5-4523-9A87-48B4CE0D5A57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98FA2-00F7-4863-8A6F-92E64176705A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The dataset is taken from the following Link:- </a:t>
          </a:r>
          <a:r>
            <a:rPr lang="en-US" sz="1700" kern="1200" dirty="0">
              <a:hlinkClick xmlns:r="http://schemas.openxmlformats.org/officeDocument/2006/relationships" r:id="rId1"/>
            </a:rPr>
            <a:t>https://archive.ics.uci.edu/ml/datasets/abalone</a:t>
          </a:r>
          <a:endParaRPr lang="en-US" sz="1700" kern="1200" dirty="0"/>
        </a:p>
      </dsp:txBody>
      <dsp:txXfrm>
        <a:off x="0" y="3107870"/>
        <a:ext cx="10515600" cy="621467"/>
      </dsp:txXfrm>
    </dsp:sp>
    <dsp:sp modelId="{0DFF9295-046D-44FB-B805-F5C4E3F6E56D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AA50E-0971-4E38-B578-BFFF1D20A4C6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There are around 4177 Rows in the dataset.</a:t>
          </a:r>
          <a:endParaRPr lang="en-US" sz="1700" kern="1200" dirty="0"/>
        </a:p>
      </dsp:txBody>
      <dsp:txXfrm>
        <a:off x="0" y="3729338"/>
        <a:ext cx="10515600" cy="621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0D01B-90B1-4B09-ACCB-AD1B3FF3FDC3}">
      <dsp:nvSpPr>
        <dsp:cNvPr id="0" name=""/>
        <dsp:cNvSpPr/>
      </dsp:nvSpPr>
      <dsp:spPr>
        <a:xfrm>
          <a:off x="0" y="53423"/>
          <a:ext cx="6263640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2"/>
              </a:solidFill>
            </a:rPr>
            <a:t>Google </a:t>
          </a:r>
          <a:r>
            <a:rPr lang="en-US" sz="1700" b="1" kern="1200" dirty="0" err="1">
              <a:solidFill>
                <a:schemeClr val="tx2"/>
              </a:solidFill>
            </a:rPr>
            <a:t>Colab</a:t>
          </a:r>
          <a:r>
            <a:rPr lang="en-US" sz="1700" kern="1200" dirty="0"/>
            <a:t>: - </a:t>
          </a:r>
          <a:r>
            <a:rPr lang="en-GB" sz="1700" kern="1200" dirty="0" err="1"/>
            <a:t>Colaboratory</a:t>
          </a:r>
          <a:r>
            <a:rPr lang="en-GB" sz="1700" kern="1200" dirty="0"/>
            <a:t>, or “</a:t>
          </a:r>
          <a:r>
            <a:rPr lang="en-GB" sz="1700" kern="1200" dirty="0" err="1"/>
            <a:t>Colab</a:t>
          </a:r>
          <a:r>
            <a:rPr lang="en-GB" sz="1700" kern="1200" dirty="0"/>
            <a:t>” for short, is a product from Google Research. </a:t>
          </a:r>
          <a:r>
            <a:rPr lang="en-GB" sz="1700" kern="1200" dirty="0" err="1"/>
            <a:t>Colab</a:t>
          </a:r>
          <a:r>
            <a:rPr lang="en-GB" sz="1700" kern="1200" dirty="0"/>
            <a:t> allows anybody to write and execute arbitrary python code through the browser, and is especially well suited to machine learning, data analysis and education.</a:t>
          </a:r>
          <a:endParaRPr lang="en-US" sz="1700" kern="1200" dirty="0"/>
        </a:p>
      </dsp:txBody>
      <dsp:txXfrm>
        <a:off x="64083" y="117506"/>
        <a:ext cx="6135474" cy="1184574"/>
      </dsp:txXfrm>
    </dsp:sp>
    <dsp:sp modelId="{BB97CC76-F2E1-46E6-9162-3DCCB676B710}">
      <dsp:nvSpPr>
        <dsp:cNvPr id="0" name=""/>
        <dsp:cNvSpPr/>
      </dsp:nvSpPr>
      <dsp:spPr>
        <a:xfrm>
          <a:off x="0" y="1415124"/>
          <a:ext cx="6263640" cy="13127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2"/>
              </a:solidFill>
            </a:rPr>
            <a:t>Python:</a:t>
          </a:r>
          <a:r>
            <a:rPr lang="en-US" sz="1700" kern="1200" dirty="0"/>
            <a:t> - </a:t>
          </a:r>
          <a:r>
            <a:rPr lang="en-GB" sz="1700" kern="1200" dirty="0"/>
            <a:t>A high-level, interpreted, general-purpose programming language. Its design philosophy emphasises code readability with the use of significant indentation. </a:t>
          </a:r>
          <a:endParaRPr lang="en-US" sz="1700" kern="1200" dirty="0"/>
        </a:p>
      </dsp:txBody>
      <dsp:txXfrm>
        <a:off x="64083" y="1479207"/>
        <a:ext cx="6135474" cy="1184574"/>
      </dsp:txXfrm>
    </dsp:sp>
    <dsp:sp modelId="{22CF1CBE-8093-4EE5-AA59-318B0F0FA38D}">
      <dsp:nvSpPr>
        <dsp:cNvPr id="0" name=""/>
        <dsp:cNvSpPr/>
      </dsp:nvSpPr>
      <dsp:spPr>
        <a:xfrm>
          <a:off x="0" y="2776824"/>
          <a:ext cx="6263640" cy="13127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solidFill>
                <a:schemeClr val="tx2"/>
              </a:solidFill>
            </a:rPr>
            <a:t>Pyspark</a:t>
          </a:r>
          <a:r>
            <a:rPr lang="en-US" sz="1700" kern="1200" dirty="0"/>
            <a:t>: - </a:t>
          </a:r>
          <a:r>
            <a:rPr lang="en-US" sz="1700" kern="1200" dirty="0" err="1"/>
            <a:t>Pyspark</a:t>
          </a:r>
          <a:r>
            <a:rPr lang="en-US" sz="1700" kern="1200" dirty="0"/>
            <a:t>: </a:t>
          </a:r>
          <a:r>
            <a:rPr lang="en-US" sz="1700" kern="1200" dirty="0" err="1"/>
            <a:t>Pyspark</a:t>
          </a:r>
          <a:r>
            <a:rPr lang="en-US" sz="1700" kern="1200" dirty="0"/>
            <a:t> is a connection between </a:t>
          </a:r>
          <a:r>
            <a:rPr lang="en-US" sz="1700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Apache Spark</a:t>
          </a:r>
          <a:r>
            <a:rPr lang="en-US" sz="1700" u="none" kern="1200" dirty="0">
              <a:solidFill>
                <a:schemeClr val="bg1"/>
              </a:solidFill>
            </a:rPr>
            <a:t> and </a:t>
          </a:r>
          <a:r>
            <a:rPr lang="en-US" sz="1700" u="none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Python</a:t>
          </a:r>
          <a:r>
            <a:rPr lang="en-US" sz="1700" u="none" kern="1200" dirty="0">
              <a:solidFill>
                <a:schemeClr val="bg1"/>
              </a:solidFill>
            </a:rPr>
            <a:t>. I</a:t>
          </a:r>
          <a:r>
            <a:rPr lang="en-US" sz="1700" kern="1200" dirty="0"/>
            <a:t>t is a Spark Python API and helps you connect with Resilient Distributed Datasets (RDDs) to Apache Spark and Python.</a:t>
          </a:r>
        </a:p>
      </dsp:txBody>
      <dsp:txXfrm>
        <a:off x="64083" y="2840907"/>
        <a:ext cx="6135474" cy="1184574"/>
      </dsp:txXfrm>
    </dsp:sp>
    <dsp:sp modelId="{6F1EB0F2-C2A8-46F1-AFF1-956448B8FA93}">
      <dsp:nvSpPr>
        <dsp:cNvPr id="0" name=""/>
        <dsp:cNvSpPr/>
      </dsp:nvSpPr>
      <dsp:spPr>
        <a:xfrm>
          <a:off x="0" y="4138524"/>
          <a:ext cx="6263640" cy="13127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solidFill>
                <a:schemeClr val="tx2"/>
              </a:solidFill>
            </a:rPr>
            <a:t>MatplotLib</a:t>
          </a:r>
          <a:r>
            <a:rPr lang="en-US" sz="1700" kern="1200" dirty="0"/>
            <a:t>: - </a:t>
          </a:r>
          <a:r>
            <a:rPr lang="en-GB" sz="1700" kern="1200" dirty="0"/>
            <a:t>Matplotlib is a low-level graph plotting library in python that serves as a visualization utility. Matplotlib is open source and can be used freely. </a:t>
          </a:r>
          <a:endParaRPr lang="en-US" sz="1700" kern="1200" dirty="0"/>
        </a:p>
      </dsp:txBody>
      <dsp:txXfrm>
        <a:off x="64083" y="4202607"/>
        <a:ext cx="6135474" cy="118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21C56-F006-410E-A6CF-B984173B7849}">
      <dsp:nvSpPr>
        <dsp:cNvPr id="0" name=""/>
        <dsp:cNvSpPr/>
      </dsp:nvSpPr>
      <dsp:spPr>
        <a:xfrm>
          <a:off x="0" y="511"/>
          <a:ext cx="109728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21B0EB-DF3D-49EE-909D-447A6F6CC0A5}">
      <dsp:nvSpPr>
        <dsp:cNvPr id="0" name=""/>
        <dsp:cNvSpPr/>
      </dsp:nvSpPr>
      <dsp:spPr>
        <a:xfrm>
          <a:off x="0" y="511"/>
          <a:ext cx="10972800" cy="83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The largest proportion is male at 36.6%, infants at 32.1%, and the last is female at 31.3%. </a:t>
          </a:r>
          <a:endParaRPr lang="en-US" sz="2300" kern="1200" dirty="0"/>
        </a:p>
      </dsp:txBody>
      <dsp:txXfrm>
        <a:off x="0" y="511"/>
        <a:ext cx="10972800" cy="837269"/>
      </dsp:txXfrm>
    </dsp:sp>
    <dsp:sp modelId="{2A37272C-1643-444D-B9F6-8B33CC878869}">
      <dsp:nvSpPr>
        <dsp:cNvPr id="0" name=""/>
        <dsp:cNvSpPr/>
      </dsp:nvSpPr>
      <dsp:spPr>
        <a:xfrm>
          <a:off x="0" y="837780"/>
          <a:ext cx="109728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9AD561-249B-408B-B190-E7D8A44F2E31}">
      <dsp:nvSpPr>
        <dsp:cNvPr id="0" name=""/>
        <dsp:cNvSpPr/>
      </dsp:nvSpPr>
      <dsp:spPr>
        <a:xfrm>
          <a:off x="0" y="837780"/>
          <a:ext cx="10972800" cy="83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Female abalone has the longest size with  0.815, and the male is 0.78. </a:t>
          </a:r>
          <a:endParaRPr lang="en-US" sz="2300" kern="1200" dirty="0"/>
        </a:p>
      </dsp:txBody>
      <dsp:txXfrm>
        <a:off x="0" y="837780"/>
        <a:ext cx="10972800" cy="837269"/>
      </dsp:txXfrm>
    </dsp:sp>
    <dsp:sp modelId="{F7AC2310-C502-4023-9CA4-D87F6FA06D7D}">
      <dsp:nvSpPr>
        <dsp:cNvPr id="0" name=""/>
        <dsp:cNvSpPr/>
      </dsp:nvSpPr>
      <dsp:spPr>
        <a:xfrm>
          <a:off x="0" y="1675050"/>
          <a:ext cx="109728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D273B2-6AF2-4AE2-BFDA-6ED26A5A234D}">
      <dsp:nvSpPr>
        <dsp:cNvPr id="0" name=""/>
        <dsp:cNvSpPr/>
      </dsp:nvSpPr>
      <dsp:spPr>
        <a:xfrm>
          <a:off x="0" y="1675050"/>
          <a:ext cx="10972800" cy="83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Female has the heaviest weight at 1.05, while the male is 0.99. </a:t>
          </a:r>
          <a:endParaRPr lang="en-US" sz="2300" kern="1200" dirty="0"/>
        </a:p>
      </dsp:txBody>
      <dsp:txXfrm>
        <a:off x="0" y="1675050"/>
        <a:ext cx="10972800" cy="837269"/>
      </dsp:txXfrm>
    </dsp:sp>
    <dsp:sp modelId="{95D210AF-2E3A-45E9-AB4F-9008A3BBA6C3}">
      <dsp:nvSpPr>
        <dsp:cNvPr id="0" name=""/>
        <dsp:cNvSpPr/>
      </dsp:nvSpPr>
      <dsp:spPr>
        <a:xfrm>
          <a:off x="0" y="2512319"/>
          <a:ext cx="109728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29F78B-4EC4-4C8E-8AD2-FDB2B370C9DD}">
      <dsp:nvSpPr>
        <dsp:cNvPr id="0" name=""/>
        <dsp:cNvSpPr/>
      </dsp:nvSpPr>
      <dsp:spPr>
        <a:xfrm>
          <a:off x="0" y="2512319"/>
          <a:ext cx="10972800" cy="83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The overall shucked weight among each gender is less than half of the whole weight. </a:t>
          </a:r>
          <a:endParaRPr lang="en-US" sz="2300" kern="1200" dirty="0"/>
        </a:p>
      </dsp:txBody>
      <dsp:txXfrm>
        <a:off x="0" y="2512319"/>
        <a:ext cx="10972800" cy="837269"/>
      </dsp:txXfrm>
    </dsp:sp>
    <dsp:sp modelId="{D8C8641A-FB06-4F6A-88E6-4EF69FA28424}">
      <dsp:nvSpPr>
        <dsp:cNvPr id="0" name=""/>
        <dsp:cNvSpPr/>
      </dsp:nvSpPr>
      <dsp:spPr>
        <a:xfrm>
          <a:off x="0" y="3349589"/>
          <a:ext cx="109728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36E052-15EA-4B0D-8F29-B5C522A9D5CB}">
      <dsp:nvSpPr>
        <dsp:cNvPr id="0" name=""/>
        <dsp:cNvSpPr/>
      </dsp:nvSpPr>
      <dsp:spPr>
        <a:xfrm>
          <a:off x="0" y="3349589"/>
          <a:ext cx="10972800" cy="83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Most of the ring quantities are 8,9,10, with more than 500 on the dataset. Still, numerous rings are less than 100 quantities.</a:t>
          </a:r>
          <a:endParaRPr lang="en-US" sz="2300" kern="1200" dirty="0"/>
        </a:p>
      </dsp:txBody>
      <dsp:txXfrm>
        <a:off x="0" y="3349589"/>
        <a:ext cx="10972800" cy="837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CB5B-4DAD-BC02-8A37-B384628F5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2820C-D9B2-4FA6-8FF9-72AB799F8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E903-4188-B797-3957-04F347DF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8C87-FEA5-4173-B2E0-63299FE5A5E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ED5D-C669-D5A5-169A-3461ED5A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660-2841-0286-CA7F-2D168B76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0D45-9C14-4889-A0BA-ED767ECAE6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8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D73D-BF20-13DD-A6CC-3108A32E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488DE-8843-FC3C-3F2A-3C22B7BAE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9B2C-544D-E04A-8690-E30FE18B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8C87-FEA5-4173-B2E0-63299FE5A5E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DD8A2-F526-2C14-A989-CEAD9996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FB60D-A90D-6F45-64D4-3DAD6844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0D45-9C14-4889-A0BA-ED767ECAE6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3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43BA0-F201-FE72-DB53-B346BBE16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22A20-9FBE-04BD-BA3C-CC3D61D38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E957-ED4F-DBD0-DE50-CB2ABAA6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8C87-FEA5-4173-B2E0-63299FE5A5E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D0EF0-AAFD-59AE-6F08-DE7A7276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06148-A80E-0F74-5791-26487C4A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0D45-9C14-4889-A0BA-ED767ECAE6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3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B53D-9E17-A2FD-4C60-98E28D02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BADB-081B-DF8E-D33C-57E240F7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A304-6E55-A53A-E2A8-DBE903CE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8C87-FEA5-4173-B2E0-63299FE5A5E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74EB-9BF1-8B46-75F5-852B749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36D9D-907E-D7D8-78ED-F943BC40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0D45-9C14-4889-A0BA-ED767ECAE6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07DA-668F-273A-A3AE-C632E0DD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47FC4-04A7-45DE-35C3-A3FEA273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CD7D0-FB6B-BE0F-2AFB-11139A5D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8C87-FEA5-4173-B2E0-63299FE5A5E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0360-4351-860E-4139-CA3465DD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EBFE-5847-660C-6B91-52849123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0D45-9C14-4889-A0BA-ED767ECAE6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1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FC7D-1803-FC99-C2E2-3D14E5A9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DFAF-802F-CB70-97B2-A4CE55839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A728F-AD7D-C74E-F2CE-E1C9B7178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284B-9BDD-7826-96F6-10E39271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8C87-FEA5-4173-B2E0-63299FE5A5E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B2C47-DDCB-436F-1A05-7FD9981F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4E29B-B2F7-D098-4164-D83342EF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0D45-9C14-4889-A0BA-ED767ECAE6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4C53-D273-EC56-2FA3-C2F8B68E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B112-8FC7-9C5F-316A-151D634D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00370-8826-CEBA-4FEA-FC3222AE5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BD824-9FCA-4933-454A-335399E43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6B1DF-1F03-6A27-08AF-B37CB4FAE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6ACEE-257B-046C-28D8-11AF4304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8C87-FEA5-4173-B2E0-63299FE5A5E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46CBC-FBCD-CEF3-D18D-8FE047F8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27D5F-C531-7B43-1F8E-96583C9D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0D45-9C14-4889-A0BA-ED767ECAE6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4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1212-E7A0-B910-3120-68839F6F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A8DD6-736F-1EF7-CA43-50633BAD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8C87-FEA5-4173-B2E0-63299FE5A5E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F7D8E-2DCD-2D21-0716-EC46D21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52711-81A9-FEE0-560F-191BF0FC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0D45-9C14-4889-A0BA-ED767ECAE6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72F30-B1DF-A761-F3E9-0EA0D15C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8C87-FEA5-4173-B2E0-63299FE5A5E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E18D2-0934-D325-2A07-41C48772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1CBF7-A90C-6A1C-3BCC-AFADE3DF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0D45-9C14-4889-A0BA-ED767ECAE6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9AAC-A6A4-A998-2912-5559FB43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F295-8563-03E3-1F24-C45F27C1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6B4CC-365F-7F28-5D67-4B811670F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6A41D-0F88-2B52-DDBF-5B2519A6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8C87-FEA5-4173-B2E0-63299FE5A5E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AAE44-C7C4-43FF-A069-E38F074C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9EE2C-F869-67F7-3628-6AF84E9C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0D45-9C14-4889-A0BA-ED767ECAE6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7484-F01D-06A3-B9F7-0325D095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95BE9-00AB-57B8-02AF-209500FBC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A327-E2BE-5C62-A26C-FE817754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B78B7-F9C2-7746-F42D-0C2991CE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8C87-FEA5-4173-B2E0-63299FE5A5E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E93D5-1182-C894-7A27-80FCE322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C462F-2BD0-B0A7-3444-BD967580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0D45-9C14-4889-A0BA-ED767ECAE6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1AAA3-04E3-D6E3-4CF7-DAF89541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F4C8-80FE-093D-BFB1-457E77CF3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DF13-D1CC-3C76-6159-0D1B4089C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8C87-FEA5-4173-B2E0-63299FE5A5E2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1CAE-54B2-7DA5-A25A-69EB8747E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82AFF-A90F-8F77-3FF2-70F23C53F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0D45-9C14-4889-A0BA-ED767ECAE6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2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ainbow coloured bubble">
            <a:extLst>
              <a:ext uri="{FF2B5EF4-FFF2-40B4-BE49-F238E27FC236}">
                <a16:creationId xmlns:a16="http://schemas.microsoft.com/office/drawing/2014/main" id="{9B3392B0-3130-A4C2-1DB2-CD572B5C4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9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90" name="Freeform: Shape 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3E9EC-6F2F-BE64-43BB-2A8267D00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3000" b="1"/>
              <a:t>Data Collection And Curation</a:t>
            </a:r>
            <a:br>
              <a:rPr lang="en-GB" sz="3000" b="1"/>
            </a:br>
            <a:br>
              <a:rPr lang="en-GB" sz="3000"/>
            </a:br>
            <a:br>
              <a:rPr lang="en-GB" sz="3000"/>
            </a:br>
            <a:r>
              <a:rPr lang="en-GB" sz="3000"/>
              <a:t>Predicting Age of Abalone</a:t>
            </a:r>
            <a:br>
              <a:rPr lang="en-GB" sz="3000"/>
            </a:br>
            <a:endParaRPr lang="en-US" sz="30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07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69AA-6D35-3F46-AEE5-C7E7247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A2F2-56D2-E559-8A9B-02D47C22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6810C-0CF6-F7BC-E372-551D0C05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771380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8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5E4B-1C0A-2989-4AAC-9B0D2B2C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7196-6392-3EBA-8DFA-39D086B4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E3424-C554-86A0-A59F-8C306F91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66384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8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D0D6-5A81-7978-9A95-CD2A70D0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Code: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21634-0489-1E3E-66A2-4BC6B4EFF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4317"/>
            <a:ext cx="8044720" cy="4591650"/>
          </a:xfrm>
        </p:spPr>
      </p:pic>
    </p:spTree>
    <p:extLst>
      <p:ext uri="{BB962C8B-B14F-4D97-AF65-F5344CB8AC3E}">
        <p14:creationId xmlns:p14="http://schemas.microsoft.com/office/powerpoint/2010/main" val="176365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D0D6-5A81-7978-9A95-CD2A70D0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F528-F24D-164C-3E87-C1A5CF93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DC131-2A83-C2B0-8871-E4B01843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222319" cy="245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6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D0D6-5A81-7978-9A95-CD2A70D0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F528-F24D-164C-3E87-C1A5CF93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E8BCF-A95C-A5E7-FDC7-614F8903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193"/>
            <a:ext cx="7491109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2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4729-84E5-B52B-5990-73628AFD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0DFB-4812-C386-B36E-726F4246C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The RMSE for GBT Regressor is the least so this model is best for this data prediction of abalone age</a:t>
            </a:r>
          </a:p>
        </p:txBody>
      </p:sp>
      <p:pic>
        <p:nvPicPr>
          <p:cNvPr id="5" name="Picture 4" descr="Rainbow coloured bubble">
            <a:extLst>
              <a:ext uri="{FF2B5EF4-FFF2-40B4-BE49-F238E27FC236}">
                <a16:creationId xmlns:a16="http://schemas.microsoft.com/office/drawing/2014/main" id="{EC053BFD-9699-3947-78B6-1B0FB635C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0" r="2275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3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4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CECF1-D095-15DF-1056-C47F0FC1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Business Questions</a:t>
            </a:r>
          </a:p>
        </p:txBody>
      </p:sp>
      <p:sp>
        <p:nvSpPr>
          <p:cNvPr id="25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Content Placeholder 2">
            <a:extLst>
              <a:ext uri="{FF2B5EF4-FFF2-40B4-BE49-F238E27FC236}">
                <a16:creationId xmlns:a16="http://schemas.microsoft.com/office/drawing/2014/main" id="{8B68637E-D05E-A90A-47EE-FB09859E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910" y="1719618"/>
            <a:ext cx="6375666" cy="4334629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FEFFFF"/>
                </a:solidFill>
              </a:rPr>
              <a:t>Q1 - The Proportion of Sex of Abalone</a:t>
            </a:r>
          </a:p>
          <a:p>
            <a:r>
              <a:rPr lang="en-GB" sz="2400" dirty="0">
                <a:solidFill>
                  <a:srgbClr val="FEFFFF"/>
                </a:solidFill>
              </a:rPr>
              <a:t>Q2 - Top Length of Female and Male Abalone</a:t>
            </a:r>
          </a:p>
          <a:p>
            <a:r>
              <a:rPr lang="en-GB" sz="2400" dirty="0">
                <a:solidFill>
                  <a:srgbClr val="FEFFFF"/>
                </a:solidFill>
              </a:rPr>
              <a:t>Q3 - Average Whole Weight of Abalone</a:t>
            </a:r>
          </a:p>
          <a:p>
            <a:r>
              <a:rPr lang="en-GB" sz="2400" dirty="0">
                <a:solidFill>
                  <a:srgbClr val="FEFFFF"/>
                </a:solidFill>
              </a:rPr>
              <a:t>Q4 - Comparison of Whole and Shucked Weight </a:t>
            </a:r>
          </a:p>
          <a:p>
            <a:r>
              <a:rPr lang="en-GB" sz="2400" dirty="0">
                <a:solidFill>
                  <a:srgbClr val="FEFFFF"/>
                </a:solidFill>
              </a:rPr>
              <a:t>Q5 - The Distribution of Rings of Abalone (Qty)</a:t>
            </a:r>
          </a:p>
        </p:txBody>
      </p:sp>
    </p:spTree>
    <p:extLst>
      <p:ext uri="{BB962C8B-B14F-4D97-AF65-F5344CB8AC3E}">
        <p14:creationId xmlns:p14="http://schemas.microsoft.com/office/powerpoint/2010/main" val="222053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F53497-613C-B282-D42D-63074BE2A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9" y="297180"/>
            <a:ext cx="7905016" cy="3402054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7348A6CD-6AF3-FA54-7424-27272AEBA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504" y="1824990"/>
            <a:ext cx="6970396" cy="488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F1E749-191D-30D3-A3DF-12C6AEAEC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37" y="353157"/>
            <a:ext cx="9397366" cy="59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0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CBFE19CC-3FD0-8DB9-9E57-5E5AFA12F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1" y="282964"/>
            <a:ext cx="11653764" cy="2948103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4A66107B-8E03-D75D-C805-57CD53923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35" y="1895148"/>
            <a:ext cx="9074980" cy="46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7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76891-7418-8283-0107-8A0B11E9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PROJECT SUMMARY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16DAE1D1-F4F7-7102-5B66-3F30DDB03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8303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14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B13B3F-2360-FC19-0C8F-B41354DBA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" y="116205"/>
            <a:ext cx="8542020" cy="2953653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52E119-D32B-E54A-E6B7-5544FE763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55" y="1666875"/>
            <a:ext cx="6458989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1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0DFC8A7-C89C-906C-7318-ADB45BB3B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4" y="127134"/>
            <a:ext cx="6344969" cy="608126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55D3D00-3685-35FA-E1D9-57D6813A3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72" y="2112645"/>
            <a:ext cx="5844228" cy="409575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BF44010-3295-624F-1ECC-A063481E6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46" y="714996"/>
            <a:ext cx="5067300" cy="54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6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8F07F-ABBB-3B17-914C-EEFD4286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GB" sz="5400" dirty="0"/>
              <a:t>Insights Conclusion</a:t>
            </a:r>
          </a:p>
        </p:txBody>
      </p:sp>
      <p:sp>
        <p:nvSpPr>
          <p:cNvPr id="78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D6CC777F-695C-6399-096E-71388E2C5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874704"/>
              </p:ext>
            </p:extLst>
          </p:nvPr>
        </p:nvGraphicFramePr>
        <p:xfrm>
          <a:off x="646707" y="2071316"/>
          <a:ext cx="10972800" cy="418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81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ainbow coloured bubble">
            <a:extLst>
              <a:ext uri="{FF2B5EF4-FFF2-40B4-BE49-F238E27FC236}">
                <a16:creationId xmlns:a16="http://schemas.microsoft.com/office/drawing/2014/main" id="{B01849E1-8AE4-EA58-C692-12567EBAC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7" r="9089" b="430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4" name="Rectangle 3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AA5E1-4F94-DF14-A658-6B7228FA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4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Freeform: Shape 5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243B7-BC68-5D41-2E7E-368F7CAE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Project Audiences</a:t>
            </a:r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E8EA945-4183-7811-A9F7-FDC197033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Farming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Abalone is a very expensive, flavorful, nutritious sea food and, its shells are used as decorative items. That’s why, commercial farming of abalone is increasingly successful.</a:t>
            </a:r>
            <a:endParaRPr lang="en-GB" sz="20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Food Market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The meat of abalone is popular in certain parts of Latin America, France, New Zealand, East Asia, and Southeast Asia. There is a big consumer market of abalone worldwide and its of a big commercial value.</a:t>
            </a:r>
            <a:endParaRPr lang="en-GB" sz="20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Ecologists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Abalone is threatened to extinction due to overfishing and this may affect the sea ecosystem. </a:t>
            </a:r>
            <a:endParaRPr lang="en-GB" sz="20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Handicraft industry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The shells of abalone is used to make jewelry, buttons and as inlay in furniture and musical instruments.</a:t>
            </a:r>
            <a:endParaRPr lang="en-GB" sz="20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8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8A731-92F6-B5B9-E3FF-157B1E6D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Technologies Used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9B27AB-E00C-195A-53B0-317ECDE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2500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47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A876A-5B5C-2129-FE89-31EC4F64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8218288-BF00-F2CB-2F99-F0E0E6EDF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48" y="2427541"/>
            <a:ext cx="94062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0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053-C04A-26D9-CB86-C2CC00F7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84DA-FB24-19F2-9F72-97B9CFB6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D47C4-2FA1-DBAA-D86C-789E8103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89670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6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8D08-58DA-5C08-02B4-82AD5E8B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768"/>
            <a:ext cx="10515600" cy="1325563"/>
          </a:xfrm>
        </p:spPr>
        <p:txBody>
          <a:bodyPr/>
          <a:lstStyle/>
          <a:p>
            <a:r>
              <a:rPr lang="en-US" dirty="0"/>
              <a:t>Data Cleaning and Transformation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96248C-3A04-6C7A-B911-9043F3259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7948"/>
            <a:ext cx="6778127" cy="3303264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F3FFEC9-0918-AEAA-7A98-A7A3073D2965}"/>
              </a:ext>
            </a:extLst>
          </p:cNvPr>
          <p:cNvSpPr txBox="1">
            <a:spLocks/>
          </p:cNvSpPr>
          <p:nvPr/>
        </p:nvSpPr>
        <p:spPr>
          <a:xfrm>
            <a:off x="838200" y="2798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 Code: Prediction</a:t>
            </a:r>
          </a:p>
        </p:txBody>
      </p:sp>
    </p:spTree>
    <p:extLst>
      <p:ext uri="{BB962C8B-B14F-4D97-AF65-F5344CB8AC3E}">
        <p14:creationId xmlns:p14="http://schemas.microsoft.com/office/powerpoint/2010/main" val="207854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FC39-47E2-0E01-B802-3C8C2A03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B926-84D4-2620-2979-2D4F76E0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7CD47-1B43-E777-6F45-6CF2EBF4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7709797" cy="41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0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0CB0-2EF9-4D12-6799-CA9CC102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Code: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0AE05-3AA0-F51B-5914-2E55A0D09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6318"/>
            <a:ext cx="7099275" cy="2115820"/>
          </a:xfrm>
        </p:spPr>
      </p:pic>
    </p:spTree>
    <p:extLst>
      <p:ext uri="{BB962C8B-B14F-4D97-AF65-F5344CB8AC3E}">
        <p14:creationId xmlns:p14="http://schemas.microsoft.com/office/powerpoint/2010/main" val="232368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635</Words>
  <Application>Microsoft Office PowerPoint</Application>
  <PresentationFormat>Widescreen</PresentationFormat>
  <Paragraphs>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Data Collection And Curation   Predicting Age of Abalone </vt:lpstr>
      <vt:lpstr>PROJECT SUMMARY</vt:lpstr>
      <vt:lpstr>Project Audiences</vt:lpstr>
      <vt:lpstr>Tools and Technologies Used</vt:lpstr>
      <vt:lpstr>Flow Chart</vt:lpstr>
      <vt:lpstr>Source Code: Prediction</vt:lpstr>
      <vt:lpstr>Data Cleaning and Transformation</vt:lpstr>
      <vt:lpstr>Source Code: Prediction</vt:lpstr>
      <vt:lpstr>Source Code: Prediction</vt:lpstr>
      <vt:lpstr>Source Code: Prediction</vt:lpstr>
      <vt:lpstr>Source Code: Prediction</vt:lpstr>
      <vt:lpstr>Source Code: Prediction</vt:lpstr>
      <vt:lpstr>Source Code: Prediction</vt:lpstr>
      <vt:lpstr>Source Code: Prediction</vt:lpstr>
      <vt:lpstr>Result</vt:lpstr>
      <vt:lpstr>Business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AGE OF ABALONE</dc:title>
  <dc:creator>Navjot Kaur</dc:creator>
  <cp:lastModifiedBy>Ping T</cp:lastModifiedBy>
  <cp:revision>28</cp:revision>
  <dcterms:created xsi:type="dcterms:W3CDTF">2022-08-13T03:47:14Z</dcterms:created>
  <dcterms:modified xsi:type="dcterms:W3CDTF">2022-09-28T00:59:11Z</dcterms:modified>
</cp:coreProperties>
</file>