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65" r:id="rId3"/>
    <p:sldId id="289" r:id="rId4"/>
    <p:sldId id="290" r:id="rId5"/>
    <p:sldId id="296" r:id="rId6"/>
    <p:sldId id="291" r:id="rId7"/>
    <p:sldId id="279" r:id="rId8"/>
    <p:sldId id="285" r:id="rId9"/>
    <p:sldId id="264" r:id="rId10"/>
    <p:sldId id="297" r:id="rId11"/>
    <p:sldId id="298" r:id="rId12"/>
    <p:sldId id="295" r:id="rId13"/>
    <p:sldId id="300" r:id="rId14"/>
    <p:sldId id="286" r:id="rId15"/>
    <p:sldId id="301" r:id="rId16"/>
    <p:sldId id="302" r:id="rId17"/>
    <p:sldId id="306" r:id="rId18"/>
    <p:sldId id="304" r:id="rId19"/>
    <p:sldId id="305" r:id="rId20"/>
    <p:sldId id="269" r:id="rId21"/>
    <p:sldId id="258" r:id="rId22"/>
    <p:sldId id="262" r:id="rId23"/>
    <p:sldId id="299" r:id="rId24"/>
    <p:sldId id="261" r:id="rId25"/>
    <p:sldId id="27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48"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E7E07B-1840-4EB0-9C6E-694BD5E62556}"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F37645D4-849D-418F-869E-962DA4092D52}">
      <dgm:prSet/>
      <dgm:spPr/>
      <dgm:t>
        <a:bodyPr/>
        <a:lstStyle/>
        <a:p>
          <a:r>
            <a:rPr lang="en-GB" dirty="0"/>
            <a:t>1 - Organization Group Code</a:t>
          </a:r>
          <a:endParaRPr lang="en-US" dirty="0"/>
        </a:p>
      </dgm:t>
    </dgm:pt>
    <dgm:pt modelId="{509395EA-2B6C-45BC-A84E-F6184C0659CC}" type="parTrans" cxnId="{A9143DD2-1464-496E-946F-0CF3E80AD672}">
      <dgm:prSet/>
      <dgm:spPr/>
      <dgm:t>
        <a:bodyPr/>
        <a:lstStyle/>
        <a:p>
          <a:endParaRPr lang="en-US"/>
        </a:p>
      </dgm:t>
    </dgm:pt>
    <dgm:pt modelId="{E2EAE2B0-D91C-421C-8EEC-B78FAB3595AE}" type="sibTrans" cxnId="{A9143DD2-1464-496E-946F-0CF3E80AD672}">
      <dgm:prSet/>
      <dgm:spPr/>
      <dgm:t>
        <a:bodyPr/>
        <a:lstStyle/>
        <a:p>
          <a:endParaRPr lang="en-US"/>
        </a:p>
      </dgm:t>
    </dgm:pt>
    <dgm:pt modelId="{6B7A173D-9353-4A50-8D62-B2C6780090E4}">
      <dgm:prSet/>
      <dgm:spPr/>
      <dgm:t>
        <a:bodyPr/>
        <a:lstStyle/>
        <a:p>
          <a:r>
            <a:rPr lang="en-GB"/>
            <a:t>2 - Job Family Code</a:t>
          </a:r>
          <a:endParaRPr lang="en-US"/>
        </a:p>
      </dgm:t>
    </dgm:pt>
    <dgm:pt modelId="{B240CAC6-597F-4FBD-9A8A-FA0C24744D9C}" type="parTrans" cxnId="{1CD43135-513A-4CA5-BE75-AE102D351952}">
      <dgm:prSet/>
      <dgm:spPr/>
      <dgm:t>
        <a:bodyPr/>
        <a:lstStyle/>
        <a:p>
          <a:endParaRPr lang="en-US"/>
        </a:p>
      </dgm:t>
    </dgm:pt>
    <dgm:pt modelId="{3043BA51-2CA0-43BD-9F6F-F47B80EC1484}" type="sibTrans" cxnId="{1CD43135-513A-4CA5-BE75-AE102D351952}">
      <dgm:prSet/>
      <dgm:spPr/>
      <dgm:t>
        <a:bodyPr/>
        <a:lstStyle/>
        <a:p>
          <a:endParaRPr lang="en-US"/>
        </a:p>
      </dgm:t>
    </dgm:pt>
    <dgm:pt modelId="{B85216F0-514B-4DD9-88B1-7912EDCFB2F9}">
      <dgm:prSet/>
      <dgm:spPr/>
      <dgm:t>
        <a:bodyPr/>
        <a:lstStyle/>
        <a:p>
          <a:r>
            <a:rPr lang="en-GB"/>
            <a:t>3 - Job Code</a:t>
          </a:r>
          <a:endParaRPr lang="en-US"/>
        </a:p>
      </dgm:t>
    </dgm:pt>
    <dgm:pt modelId="{B8FD26DB-58CA-4E21-86A0-45211E3B1A6C}" type="parTrans" cxnId="{7203E3A5-F116-4728-B5B2-5781B7991DB7}">
      <dgm:prSet/>
      <dgm:spPr/>
      <dgm:t>
        <a:bodyPr/>
        <a:lstStyle/>
        <a:p>
          <a:endParaRPr lang="en-US"/>
        </a:p>
      </dgm:t>
    </dgm:pt>
    <dgm:pt modelId="{9B001ADC-E0CB-40BC-8337-050BBF04148D}" type="sibTrans" cxnId="{7203E3A5-F116-4728-B5B2-5781B7991DB7}">
      <dgm:prSet/>
      <dgm:spPr/>
      <dgm:t>
        <a:bodyPr/>
        <a:lstStyle/>
        <a:p>
          <a:endParaRPr lang="en-US"/>
        </a:p>
      </dgm:t>
    </dgm:pt>
    <dgm:pt modelId="{58197ED1-EBC4-41B9-843A-A686C0936ACC}">
      <dgm:prSet/>
      <dgm:spPr/>
      <dgm:t>
        <a:bodyPr/>
        <a:lstStyle/>
        <a:p>
          <a:r>
            <a:rPr lang="en-GB"/>
            <a:t>4 - Year Type</a:t>
          </a:r>
          <a:endParaRPr lang="en-US"/>
        </a:p>
      </dgm:t>
    </dgm:pt>
    <dgm:pt modelId="{3DCB4BBD-3384-4ABE-B51A-EB2288392437}" type="parTrans" cxnId="{868E684F-E382-47AA-AA9F-D820E791958E}">
      <dgm:prSet/>
      <dgm:spPr/>
      <dgm:t>
        <a:bodyPr/>
        <a:lstStyle/>
        <a:p>
          <a:endParaRPr lang="en-US"/>
        </a:p>
      </dgm:t>
    </dgm:pt>
    <dgm:pt modelId="{B98E6D3D-5F21-4950-8413-687016CE7E93}" type="sibTrans" cxnId="{868E684F-E382-47AA-AA9F-D820E791958E}">
      <dgm:prSet/>
      <dgm:spPr/>
      <dgm:t>
        <a:bodyPr/>
        <a:lstStyle/>
        <a:p>
          <a:endParaRPr lang="en-US"/>
        </a:p>
      </dgm:t>
    </dgm:pt>
    <dgm:pt modelId="{6EB9BB66-978C-44C6-8FC1-777CC65396F0}">
      <dgm:prSet/>
      <dgm:spPr/>
      <dgm:t>
        <a:bodyPr/>
        <a:lstStyle/>
        <a:p>
          <a:r>
            <a:rPr lang="en-GB"/>
            <a:t>5 - Year</a:t>
          </a:r>
          <a:endParaRPr lang="en-US"/>
        </a:p>
      </dgm:t>
    </dgm:pt>
    <dgm:pt modelId="{AC32C5B2-8416-4FE3-961B-D43F4324B3D8}" type="parTrans" cxnId="{FBD63601-0D55-447B-AD8B-9DEAE44554F3}">
      <dgm:prSet/>
      <dgm:spPr/>
      <dgm:t>
        <a:bodyPr/>
        <a:lstStyle/>
        <a:p>
          <a:endParaRPr lang="en-US"/>
        </a:p>
      </dgm:t>
    </dgm:pt>
    <dgm:pt modelId="{927A70EB-5627-4F4F-81AD-167E41A3B4A2}" type="sibTrans" cxnId="{FBD63601-0D55-447B-AD8B-9DEAE44554F3}">
      <dgm:prSet/>
      <dgm:spPr/>
      <dgm:t>
        <a:bodyPr/>
        <a:lstStyle/>
        <a:p>
          <a:endParaRPr lang="en-US"/>
        </a:p>
      </dgm:t>
    </dgm:pt>
    <dgm:pt modelId="{DF4E7C9B-4EAB-4925-A90C-6CC49AB298BE}">
      <dgm:prSet/>
      <dgm:spPr/>
      <dgm:t>
        <a:bodyPr/>
        <a:lstStyle/>
        <a:p>
          <a:r>
            <a:rPr lang="en-GB" dirty="0"/>
            <a:t>6 - Organization Group</a:t>
          </a:r>
          <a:endParaRPr lang="en-US" dirty="0"/>
        </a:p>
      </dgm:t>
    </dgm:pt>
    <dgm:pt modelId="{6A087F1E-C6D1-4885-B7AD-C9EDC086B542}" type="parTrans" cxnId="{67C566D2-99FD-42DC-9712-D0BF650AD4F3}">
      <dgm:prSet/>
      <dgm:spPr/>
      <dgm:t>
        <a:bodyPr/>
        <a:lstStyle/>
        <a:p>
          <a:endParaRPr lang="en-US"/>
        </a:p>
      </dgm:t>
    </dgm:pt>
    <dgm:pt modelId="{6EC68105-8050-42CA-A396-51EDCCC6D141}" type="sibTrans" cxnId="{67C566D2-99FD-42DC-9712-D0BF650AD4F3}">
      <dgm:prSet/>
      <dgm:spPr/>
      <dgm:t>
        <a:bodyPr/>
        <a:lstStyle/>
        <a:p>
          <a:endParaRPr lang="en-US"/>
        </a:p>
      </dgm:t>
    </dgm:pt>
    <dgm:pt modelId="{42BE74FB-E757-42AB-B8C8-74AF0450C8F0}">
      <dgm:prSet/>
      <dgm:spPr/>
      <dgm:t>
        <a:bodyPr/>
        <a:lstStyle/>
        <a:p>
          <a:r>
            <a:rPr lang="en-GB"/>
            <a:t>7 - Department Code</a:t>
          </a:r>
          <a:endParaRPr lang="en-US"/>
        </a:p>
      </dgm:t>
    </dgm:pt>
    <dgm:pt modelId="{D8A2E1E1-5D84-4A12-B235-EB5EB29D52A4}" type="parTrans" cxnId="{FDFCF7DD-1E72-4A34-945C-0B5806977EE2}">
      <dgm:prSet/>
      <dgm:spPr/>
      <dgm:t>
        <a:bodyPr/>
        <a:lstStyle/>
        <a:p>
          <a:endParaRPr lang="en-US"/>
        </a:p>
      </dgm:t>
    </dgm:pt>
    <dgm:pt modelId="{891AEF1E-8D39-4E42-B5E7-CC1E32A26415}" type="sibTrans" cxnId="{FDFCF7DD-1E72-4A34-945C-0B5806977EE2}">
      <dgm:prSet/>
      <dgm:spPr/>
      <dgm:t>
        <a:bodyPr/>
        <a:lstStyle/>
        <a:p>
          <a:endParaRPr lang="en-US"/>
        </a:p>
      </dgm:t>
    </dgm:pt>
    <dgm:pt modelId="{009012AF-7FD2-48C3-8D1F-28D23A3EB898}">
      <dgm:prSet/>
      <dgm:spPr/>
      <dgm:t>
        <a:bodyPr/>
        <a:lstStyle/>
        <a:p>
          <a:r>
            <a:rPr lang="en-GB"/>
            <a:t>8 - Department</a:t>
          </a:r>
          <a:endParaRPr lang="en-US"/>
        </a:p>
      </dgm:t>
    </dgm:pt>
    <dgm:pt modelId="{36431A34-BA2F-41FA-A2B1-7115D32FB190}" type="parTrans" cxnId="{A8592104-060C-4E55-8A1F-B574E5449E64}">
      <dgm:prSet/>
      <dgm:spPr/>
      <dgm:t>
        <a:bodyPr/>
        <a:lstStyle/>
        <a:p>
          <a:endParaRPr lang="en-US"/>
        </a:p>
      </dgm:t>
    </dgm:pt>
    <dgm:pt modelId="{7258E76F-79B9-41E1-9611-54428BF74922}" type="sibTrans" cxnId="{A8592104-060C-4E55-8A1F-B574E5449E64}">
      <dgm:prSet/>
      <dgm:spPr/>
      <dgm:t>
        <a:bodyPr/>
        <a:lstStyle/>
        <a:p>
          <a:endParaRPr lang="en-US"/>
        </a:p>
      </dgm:t>
    </dgm:pt>
    <dgm:pt modelId="{6486354D-4A39-4194-A6A9-53D87EE5CDD8}">
      <dgm:prSet/>
      <dgm:spPr/>
      <dgm:t>
        <a:bodyPr/>
        <a:lstStyle/>
        <a:p>
          <a:r>
            <a:rPr lang="en-GB"/>
            <a:t>9 - Union Code</a:t>
          </a:r>
          <a:endParaRPr lang="en-US"/>
        </a:p>
      </dgm:t>
    </dgm:pt>
    <dgm:pt modelId="{399B9C00-EBED-4733-AF0D-73BC3297ADF5}" type="parTrans" cxnId="{E2828B55-B8F6-456B-9A57-DF4B5904D628}">
      <dgm:prSet/>
      <dgm:spPr/>
      <dgm:t>
        <a:bodyPr/>
        <a:lstStyle/>
        <a:p>
          <a:endParaRPr lang="en-US"/>
        </a:p>
      </dgm:t>
    </dgm:pt>
    <dgm:pt modelId="{16CD2662-B45C-4828-BB29-979042C5AE4F}" type="sibTrans" cxnId="{E2828B55-B8F6-456B-9A57-DF4B5904D628}">
      <dgm:prSet/>
      <dgm:spPr/>
      <dgm:t>
        <a:bodyPr/>
        <a:lstStyle/>
        <a:p>
          <a:endParaRPr lang="en-US"/>
        </a:p>
      </dgm:t>
    </dgm:pt>
    <dgm:pt modelId="{1455CD4A-FE01-40F8-AD15-4A2131379CBF}">
      <dgm:prSet/>
      <dgm:spPr/>
      <dgm:t>
        <a:bodyPr/>
        <a:lstStyle/>
        <a:p>
          <a:r>
            <a:rPr lang="en-GB"/>
            <a:t>10 - Union</a:t>
          </a:r>
          <a:endParaRPr lang="en-US"/>
        </a:p>
      </dgm:t>
    </dgm:pt>
    <dgm:pt modelId="{E8B9031B-5FD2-44EB-8D87-E663DD7BBC56}" type="parTrans" cxnId="{A99BE147-A340-494B-B6E5-69C656AF9F84}">
      <dgm:prSet/>
      <dgm:spPr/>
      <dgm:t>
        <a:bodyPr/>
        <a:lstStyle/>
        <a:p>
          <a:endParaRPr lang="en-US"/>
        </a:p>
      </dgm:t>
    </dgm:pt>
    <dgm:pt modelId="{D2CE514F-9E68-4EEA-BC67-55E8AF159356}" type="sibTrans" cxnId="{A99BE147-A340-494B-B6E5-69C656AF9F84}">
      <dgm:prSet/>
      <dgm:spPr/>
      <dgm:t>
        <a:bodyPr/>
        <a:lstStyle/>
        <a:p>
          <a:endParaRPr lang="en-US"/>
        </a:p>
      </dgm:t>
    </dgm:pt>
    <dgm:pt modelId="{AB873ABD-E343-43DA-8757-F70AC14C54CE}">
      <dgm:prSet/>
      <dgm:spPr/>
      <dgm:t>
        <a:bodyPr/>
        <a:lstStyle/>
        <a:p>
          <a:r>
            <a:rPr lang="en-GB"/>
            <a:t>11 - Job Family</a:t>
          </a:r>
          <a:endParaRPr lang="en-US"/>
        </a:p>
      </dgm:t>
    </dgm:pt>
    <dgm:pt modelId="{63B61E0F-944A-456D-8F54-53B0B10D0C00}" type="parTrans" cxnId="{E232B7D7-F15F-4E3E-9CCD-CBC1328A4ACF}">
      <dgm:prSet/>
      <dgm:spPr/>
      <dgm:t>
        <a:bodyPr/>
        <a:lstStyle/>
        <a:p>
          <a:endParaRPr lang="en-US"/>
        </a:p>
      </dgm:t>
    </dgm:pt>
    <dgm:pt modelId="{BADDE7C5-E5D7-4080-B80A-EFD10AFF970E}" type="sibTrans" cxnId="{E232B7D7-F15F-4E3E-9CCD-CBC1328A4ACF}">
      <dgm:prSet/>
      <dgm:spPr/>
      <dgm:t>
        <a:bodyPr/>
        <a:lstStyle/>
        <a:p>
          <a:endParaRPr lang="en-US"/>
        </a:p>
      </dgm:t>
    </dgm:pt>
    <dgm:pt modelId="{4334A6C5-7669-4CEB-AE7F-C550A0CC8EEF}">
      <dgm:prSet/>
      <dgm:spPr/>
      <dgm:t>
        <a:bodyPr/>
        <a:lstStyle/>
        <a:p>
          <a:r>
            <a:rPr lang="en-GB"/>
            <a:t>12 - Job</a:t>
          </a:r>
          <a:endParaRPr lang="en-US"/>
        </a:p>
      </dgm:t>
    </dgm:pt>
    <dgm:pt modelId="{072FCA8A-8979-4563-B85B-3C8EF4916984}" type="parTrans" cxnId="{7C73C287-0109-4216-A607-90AA1A7760F0}">
      <dgm:prSet/>
      <dgm:spPr/>
      <dgm:t>
        <a:bodyPr/>
        <a:lstStyle/>
        <a:p>
          <a:endParaRPr lang="en-US"/>
        </a:p>
      </dgm:t>
    </dgm:pt>
    <dgm:pt modelId="{DFF965AA-79BF-498B-A837-5F790F2A9D1E}" type="sibTrans" cxnId="{7C73C287-0109-4216-A607-90AA1A7760F0}">
      <dgm:prSet/>
      <dgm:spPr/>
      <dgm:t>
        <a:bodyPr/>
        <a:lstStyle/>
        <a:p>
          <a:endParaRPr lang="en-US"/>
        </a:p>
      </dgm:t>
    </dgm:pt>
    <dgm:pt modelId="{9EF776B4-FCC2-40F2-A51E-A2AA866C63CB}">
      <dgm:prSet/>
      <dgm:spPr/>
      <dgm:t>
        <a:bodyPr/>
        <a:lstStyle/>
        <a:p>
          <a:r>
            <a:rPr lang="en-GB"/>
            <a:t>13 - Employee Identifier</a:t>
          </a:r>
          <a:endParaRPr lang="en-US"/>
        </a:p>
      </dgm:t>
    </dgm:pt>
    <dgm:pt modelId="{B0E81D94-37AE-45BF-B306-5EA255C6C6B4}" type="parTrans" cxnId="{95AF68BA-CE49-46B6-A93F-9694AF11B2D7}">
      <dgm:prSet/>
      <dgm:spPr/>
      <dgm:t>
        <a:bodyPr/>
        <a:lstStyle/>
        <a:p>
          <a:endParaRPr lang="en-US"/>
        </a:p>
      </dgm:t>
    </dgm:pt>
    <dgm:pt modelId="{26790D81-4E99-46F6-8421-2EF8FBC8B62E}" type="sibTrans" cxnId="{95AF68BA-CE49-46B6-A93F-9694AF11B2D7}">
      <dgm:prSet/>
      <dgm:spPr/>
      <dgm:t>
        <a:bodyPr/>
        <a:lstStyle/>
        <a:p>
          <a:endParaRPr lang="en-US"/>
        </a:p>
      </dgm:t>
    </dgm:pt>
    <dgm:pt modelId="{2C4C9CA9-EF42-418E-A742-58EC6872C1A9}">
      <dgm:prSet/>
      <dgm:spPr/>
      <dgm:t>
        <a:bodyPr/>
        <a:lstStyle/>
        <a:p>
          <a:r>
            <a:rPr lang="en-GB"/>
            <a:t>14 - Salaries</a:t>
          </a:r>
          <a:endParaRPr lang="en-US"/>
        </a:p>
      </dgm:t>
    </dgm:pt>
    <dgm:pt modelId="{644B24CA-A06E-48CF-BBF6-408E9772B209}" type="parTrans" cxnId="{761EA5C0-B829-4C13-AB0F-3B1BF42D34BD}">
      <dgm:prSet/>
      <dgm:spPr/>
      <dgm:t>
        <a:bodyPr/>
        <a:lstStyle/>
        <a:p>
          <a:endParaRPr lang="en-US"/>
        </a:p>
      </dgm:t>
    </dgm:pt>
    <dgm:pt modelId="{1D847F2C-0202-4DBA-92C9-F2171716A762}" type="sibTrans" cxnId="{761EA5C0-B829-4C13-AB0F-3B1BF42D34BD}">
      <dgm:prSet/>
      <dgm:spPr/>
      <dgm:t>
        <a:bodyPr/>
        <a:lstStyle/>
        <a:p>
          <a:endParaRPr lang="en-US"/>
        </a:p>
      </dgm:t>
    </dgm:pt>
    <dgm:pt modelId="{83D8F2D3-F78A-4DCF-BF98-8D51B341FD46}">
      <dgm:prSet/>
      <dgm:spPr/>
      <dgm:t>
        <a:bodyPr/>
        <a:lstStyle/>
        <a:p>
          <a:r>
            <a:rPr lang="en-GB"/>
            <a:t>15 - Overtime</a:t>
          </a:r>
          <a:endParaRPr lang="en-US"/>
        </a:p>
      </dgm:t>
    </dgm:pt>
    <dgm:pt modelId="{B65D621C-5F09-4F09-896D-FD3AC57389EB}" type="parTrans" cxnId="{FA3116AA-7AAF-4AD7-ADB9-4A9E51B1A5F5}">
      <dgm:prSet/>
      <dgm:spPr/>
      <dgm:t>
        <a:bodyPr/>
        <a:lstStyle/>
        <a:p>
          <a:endParaRPr lang="en-US"/>
        </a:p>
      </dgm:t>
    </dgm:pt>
    <dgm:pt modelId="{F3C24827-801C-46F6-A0F2-42B5F5128D41}" type="sibTrans" cxnId="{FA3116AA-7AAF-4AD7-ADB9-4A9E51B1A5F5}">
      <dgm:prSet/>
      <dgm:spPr/>
      <dgm:t>
        <a:bodyPr/>
        <a:lstStyle/>
        <a:p>
          <a:endParaRPr lang="en-US"/>
        </a:p>
      </dgm:t>
    </dgm:pt>
    <dgm:pt modelId="{B8D83A09-E8B8-42BF-B1E6-735D58373AAE}">
      <dgm:prSet/>
      <dgm:spPr/>
      <dgm:t>
        <a:bodyPr/>
        <a:lstStyle/>
        <a:p>
          <a:r>
            <a:rPr lang="en-GB"/>
            <a:t>16 - Other Salaries</a:t>
          </a:r>
          <a:endParaRPr lang="en-US"/>
        </a:p>
      </dgm:t>
    </dgm:pt>
    <dgm:pt modelId="{1E118CE8-97C8-4311-B884-2914B0B7E444}" type="parTrans" cxnId="{408C7DB6-0D0D-423B-A5F5-AB1B76C1A8FF}">
      <dgm:prSet/>
      <dgm:spPr/>
      <dgm:t>
        <a:bodyPr/>
        <a:lstStyle/>
        <a:p>
          <a:endParaRPr lang="en-US"/>
        </a:p>
      </dgm:t>
    </dgm:pt>
    <dgm:pt modelId="{A74CD3BC-BE11-4208-995A-3C49298210A9}" type="sibTrans" cxnId="{408C7DB6-0D0D-423B-A5F5-AB1B76C1A8FF}">
      <dgm:prSet/>
      <dgm:spPr/>
      <dgm:t>
        <a:bodyPr/>
        <a:lstStyle/>
        <a:p>
          <a:endParaRPr lang="en-US"/>
        </a:p>
      </dgm:t>
    </dgm:pt>
    <dgm:pt modelId="{69528C87-216F-4588-8028-D0FF9E937E6D}">
      <dgm:prSet/>
      <dgm:spPr/>
      <dgm:t>
        <a:bodyPr/>
        <a:lstStyle/>
        <a:p>
          <a:r>
            <a:rPr lang="en-GB"/>
            <a:t>17 - Total Salary</a:t>
          </a:r>
          <a:endParaRPr lang="en-US"/>
        </a:p>
      </dgm:t>
    </dgm:pt>
    <dgm:pt modelId="{E7E1A7EC-AF5F-4C6C-B501-E691C9D52704}" type="parTrans" cxnId="{04F17E5B-C2A2-4FE8-A005-004947AC33CD}">
      <dgm:prSet/>
      <dgm:spPr/>
      <dgm:t>
        <a:bodyPr/>
        <a:lstStyle/>
        <a:p>
          <a:endParaRPr lang="en-US"/>
        </a:p>
      </dgm:t>
    </dgm:pt>
    <dgm:pt modelId="{98718056-58D4-4BD8-BEFD-D47F591F1B1D}" type="sibTrans" cxnId="{04F17E5B-C2A2-4FE8-A005-004947AC33CD}">
      <dgm:prSet/>
      <dgm:spPr/>
      <dgm:t>
        <a:bodyPr/>
        <a:lstStyle/>
        <a:p>
          <a:endParaRPr lang="en-US"/>
        </a:p>
      </dgm:t>
    </dgm:pt>
    <dgm:pt modelId="{23CDBD69-9863-4630-9FE1-15A60FD32CC4}">
      <dgm:prSet/>
      <dgm:spPr/>
      <dgm:t>
        <a:bodyPr/>
        <a:lstStyle/>
        <a:p>
          <a:r>
            <a:rPr lang="en-GB"/>
            <a:t>18 - Retirement</a:t>
          </a:r>
          <a:endParaRPr lang="en-US"/>
        </a:p>
      </dgm:t>
    </dgm:pt>
    <dgm:pt modelId="{1A60CCA5-A3A0-4D97-8142-FA3F8020B6B6}" type="parTrans" cxnId="{5FA2DE13-14DE-40EC-8E9F-E5E23F68F010}">
      <dgm:prSet/>
      <dgm:spPr/>
      <dgm:t>
        <a:bodyPr/>
        <a:lstStyle/>
        <a:p>
          <a:endParaRPr lang="en-US"/>
        </a:p>
      </dgm:t>
    </dgm:pt>
    <dgm:pt modelId="{0A2E4C95-C102-46DD-8F4A-9340A00A747E}" type="sibTrans" cxnId="{5FA2DE13-14DE-40EC-8E9F-E5E23F68F010}">
      <dgm:prSet/>
      <dgm:spPr/>
      <dgm:t>
        <a:bodyPr/>
        <a:lstStyle/>
        <a:p>
          <a:endParaRPr lang="en-US"/>
        </a:p>
      </dgm:t>
    </dgm:pt>
    <dgm:pt modelId="{C4C099F2-FA08-4297-B7CD-5DE369007C6C}">
      <dgm:prSet/>
      <dgm:spPr/>
      <dgm:t>
        <a:bodyPr/>
        <a:lstStyle/>
        <a:p>
          <a:r>
            <a:rPr lang="en-GB"/>
            <a:t>19 - Health and Dental</a:t>
          </a:r>
          <a:endParaRPr lang="en-US"/>
        </a:p>
      </dgm:t>
    </dgm:pt>
    <dgm:pt modelId="{CBC7D958-313B-4E17-B793-CEC01928DDFF}" type="parTrans" cxnId="{10386CB0-59AF-4739-8073-CA7320E9C14A}">
      <dgm:prSet/>
      <dgm:spPr/>
      <dgm:t>
        <a:bodyPr/>
        <a:lstStyle/>
        <a:p>
          <a:endParaRPr lang="en-US"/>
        </a:p>
      </dgm:t>
    </dgm:pt>
    <dgm:pt modelId="{D1BE3A79-A52D-41EC-9BEE-0BCC5E9CE983}" type="sibTrans" cxnId="{10386CB0-59AF-4739-8073-CA7320E9C14A}">
      <dgm:prSet/>
      <dgm:spPr/>
      <dgm:t>
        <a:bodyPr/>
        <a:lstStyle/>
        <a:p>
          <a:endParaRPr lang="en-US"/>
        </a:p>
      </dgm:t>
    </dgm:pt>
    <dgm:pt modelId="{7EACB920-E846-4D9B-A38C-DFD56BE782CD}">
      <dgm:prSet/>
      <dgm:spPr/>
      <dgm:t>
        <a:bodyPr/>
        <a:lstStyle/>
        <a:p>
          <a:r>
            <a:rPr lang="en-GB"/>
            <a:t>20 - Other Benefits</a:t>
          </a:r>
          <a:endParaRPr lang="en-US"/>
        </a:p>
      </dgm:t>
    </dgm:pt>
    <dgm:pt modelId="{BA3533CE-21D4-4DAB-B3D7-4D21EAFC3E54}" type="parTrans" cxnId="{E8DA05CA-3ABC-4BD5-A354-96802BEEADF7}">
      <dgm:prSet/>
      <dgm:spPr/>
      <dgm:t>
        <a:bodyPr/>
        <a:lstStyle/>
        <a:p>
          <a:endParaRPr lang="en-US"/>
        </a:p>
      </dgm:t>
    </dgm:pt>
    <dgm:pt modelId="{34E0CBCB-947A-4BA3-A0C3-6EA9AE8ED952}" type="sibTrans" cxnId="{E8DA05CA-3ABC-4BD5-A354-96802BEEADF7}">
      <dgm:prSet/>
      <dgm:spPr/>
      <dgm:t>
        <a:bodyPr/>
        <a:lstStyle/>
        <a:p>
          <a:endParaRPr lang="en-US"/>
        </a:p>
      </dgm:t>
    </dgm:pt>
    <dgm:pt modelId="{0E4132FE-2EC0-4970-85C7-CE6F88436C92}">
      <dgm:prSet/>
      <dgm:spPr/>
      <dgm:t>
        <a:bodyPr/>
        <a:lstStyle/>
        <a:p>
          <a:r>
            <a:rPr lang="en-GB"/>
            <a:t>21 - Total Benefits</a:t>
          </a:r>
          <a:endParaRPr lang="en-US"/>
        </a:p>
      </dgm:t>
    </dgm:pt>
    <dgm:pt modelId="{4A20ED73-E74B-4C79-9731-C58A25F5E9F6}" type="parTrans" cxnId="{60139119-26EA-4BFD-A2AE-E91521769B6C}">
      <dgm:prSet/>
      <dgm:spPr/>
      <dgm:t>
        <a:bodyPr/>
        <a:lstStyle/>
        <a:p>
          <a:endParaRPr lang="en-US"/>
        </a:p>
      </dgm:t>
    </dgm:pt>
    <dgm:pt modelId="{74EDF1CA-2CE8-40F2-BE0E-F0C6998CB045}" type="sibTrans" cxnId="{60139119-26EA-4BFD-A2AE-E91521769B6C}">
      <dgm:prSet/>
      <dgm:spPr/>
      <dgm:t>
        <a:bodyPr/>
        <a:lstStyle/>
        <a:p>
          <a:endParaRPr lang="en-US"/>
        </a:p>
      </dgm:t>
    </dgm:pt>
    <dgm:pt modelId="{47AF7FA0-553E-4638-9C3D-71B2726B98CB}">
      <dgm:prSet/>
      <dgm:spPr/>
      <dgm:t>
        <a:bodyPr/>
        <a:lstStyle/>
        <a:p>
          <a:r>
            <a:rPr lang="en-GB"/>
            <a:t>22 - Total Compensation</a:t>
          </a:r>
          <a:endParaRPr lang="en-US"/>
        </a:p>
      </dgm:t>
    </dgm:pt>
    <dgm:pt modelId="{ADFEFA66-AA03-4152-A4C9-54FE509E3994}" type="parTrans" cxnId="{0ECCF73E-F8D3-4379-B1BF-EF5A37DFAB39}">
      <dgm:prSet/>
      <dgm:spPr/>
      <dgm:t>
        <a:bodyPr/>
        <a:lstStyle/>
        <a:p>
          <a:endParaRPr lang="en-US"/>
        </a:p>
      </dgm:t>
    </dgm:pt>
    <dgm:pt modelId="{4957ED2B-4691-49E5-AA29-E9ED9A450632}" type="sibTrans" cxnId="{0ECCF73E-F8D3-4379-B1BF-EF5A37DFAB39}">
      <dgm:prSet/>
      <dgm:spPr/>
      <dgm:t>
        <a:bodyPr/>
        <a:lstStyle/>
        <a:p>
          <a:endParaRPr lang="en-US"/>
        </a:p>
      </dgm:t>
    </dgm:pt>
    <dgm:pt modelId="{CBE28914-5F42-4601-8A93-4506F119D48A}" type="pres">
      <dgm:prSet presAssocID="{41E7E07B-1840-4EB0-9C6E-694BD5E62556}" presName="vert0" presStyleCnt="0">
        <dgm:presLayoutVars>
          <dgm:dir/>
          <dgm:animOne val="branch"/>
          <dgm:animLvl val="lvl"/>
        </dgm:presLayoutVars>
      </dgm:prSet>
      <dgm:spPr/>
    </dgm:pt>
    <dgm:pt modelId="{69B6FEAC-4CFF-46F7-9194-C441F5218C80}" type="pres">
      <dgm:prSet presAssocID="{F37645D4-849D-418F-869E-962DA4092D52}" presName="thickLine" presStyleLbl="alignNode1" presStyleIdx="0" presStyleCnt="22"/>
      <dgm:spPr/>
    </dgm:pt>
    <dgm:pt modelId="{A06BD818-1FDB-4C80-BFCB-79BA1B02A7CE}" type="pres">
      <dgm:prSet presAssocID="{F37645D4-849D-418F-869E-962DA4092D52}" presName="horz1" presStyleCnt="0"/>
      <dgm:spPr/>
    </dgm:pt>
    <dgm:pt modelId="{49C513DD-8452-456F-9403-91F9DF4763BD}" type="pres">
      <dgm:prSet presAssocID="{F37645D4-849D-418F-869E-962DA4092D52}" presName="tx1" presStyleLbl="revTx" presStyleIdx="0" presStyleCnt="22"/>
      <dgm:spPr/>
    </dgm:pt>
    <dgm:pt modelId="{37C4732C-F561-43BF-95C9-47BDE37F9D53}" type="pres">
      <dgm:prSet presAssocID="{F37645D4-849D-418F-869E-962DA4092D52}" presName="vert1" presStyleCnt="0"/>
      <dgm:spPr/>
    </dgm:pt>
    <dgm:pt modelId="{0F15F41C-97EA-4EC9-B044-09EF53EFB385}" type="pres">
      <dgm:prSet presAssocID="{6B7A173D-9353-4A50-8D62-B2C6780090E4}" presName="thickLine" presStyleLbl="alignNode1" presStyleIdx="1" presStyleCnt="22"/>
      <dgm:spPr/>
    </dgm:pt>
    <dgm:pt modelId="{0246DE50-2DF5-470F-8961-B8594E82090D}" type="pres">
      <dgm:prSet presAssocID="{6B7A173D-9353-4A50-8D62-B2C6780090E4}" presName="horz1" presStyleCnt="0"/>
      <dgm:spPr/>
    </dgm:pt>
    <dgm:pt modelId="{54B3DB45-E327-4C21-A3B1-8FFA0FF1A5CE}" type="pres">
      <dgm:prSet presAssocID="{6B7A173D-9353-4A50-8D62-B2C6780090E4}" presName="tx1" presStyleLbl="revTx" presStyleIdx="1" presStyleCnt="22"/>
      <dgm:spPr/>
    </dgm:pt>
    <dgm:pt modelId="{24E3F9DF-557E-4B74-B71A-6000F52AC0BA}" type="pres">
      <dgm:prSet presAssocID="{6B7A173D-9353-4A50-8D62-B2C6780090E4}" presName="vert1" presStyleCnt="0"/>
      <dgm:spPr/>
    </dgm:pt>
    <dgm:pt modelId="{B4EC31FA-9013-4DCA-815F-E115BEFB75B0}" type="pres">
      <dgm:prSet presAssocID="{B85216F0-514B-4DD9-88B1-7912EDCFB2F9}" presName="thickLine" presStyleLbl="alignNode1" presStyleIdx="2" presStyleCnt="22"/>
      <dgm:spPr/>
    </dgm:pt>
    <dgm:pt modelId="{2CF09144-0815-4958-A910-ED2C3D454075}" type="pres">
      <dgm:prSet presAssocID="{B85216F0-514B-4DD9-88B1-7912EDCFB2F9}" presName="horz1" presStyleCnt="0"/>
      <dgm:spPr/>
    </dgm:pt>
    <dgm:pt modelId="{2CE6C228-437F-49F6-8F1C-481976379A23}" type="pres">
      <dgm:prSet presAssocID="{B85216F0-514B-4DD9-88B1-7912EDCFB2F9}" presName="tx1" presStyleLbl="revTx" presStyleIdx="2" presStyleCnt="22"/>
      <dgm:spPr/>
    </dgm:pt>
    <dgm:pt modelId="{87A1592D-42FC-4D12-82DA-2B630977631D}" type="pres">
      <dgm:prSet presAssocID="{B85216F0-514B-4DD9-88B1-7912EDCFB2F9}" presName="vert1" presStyleCnt="0"/>
      <dgm:spPr/>
    </dgm:pt>
    <dgm:pt modelId="{EDD11628-0D79-4282-BF98-AF952DEF9977}" type="pres">
      <dgm:prSet presAssocID="{58197ED1-EBC4-41B9-843A-A686C0936ACC}" presName="thickLine" presStyleLbl="alignNode1" presStyleIdx="3" presStyleCnt="22"/>
      <dgm:spPr/>
    </dgm:pt>
    <dgm:pt modelId="{E76768CE-7A21-43B3-BE4E-5054440EC8D5}" type="pres">
      <dgm:prSet presAssocID="{58197ED1-EBC4-41B9-843A-A686C0936ACC}" presName="horz1" presStyleCnt="0"/>
      <dgm:spPr/>
    </dgm:pt>
    <dgm:pt modelId="{1CD5E004-15A1-43C7-A3C6-3F10F8EBF211}" type="pres">
      <dgm:prSet presAssocID="{58197ED1-EBC4-41B9-843A-A686C0936ACC}" presName="tx1" presStyleLbl="revTx" presStyleIdx="3" presStyleCnt="22"/>
      <dgm:spPr/>
    </dgm:pt>
    <dgm:pt modelId="{F60F2791-F32C-461A-AD5F-F4A21B8C384E}" type="pres">
      <dgm:prSet presAssocID="{58197ED1-EBC4-41B9-843A-A686C0936ACC}" presName="vert1" presStyleCnt="0"/>
      <dgm:spPr/>
    </dgm:pt>
    <dgm:pt modelId="{9F2E3BFC-CB96-46B1-A98D-A1F9E8FEC0F2}" type="pres">
      <dgm:prSet presAssocID="{6EB9BB66-978C-44C6-8FC1-777CC65396F0}" presName="thickLine" presStyleLbl="alignNode1" presStyleIdx="4" presStyleCnt="22"/>
      <dgm:spPr/>
    </dgm:pt>
    <dgm:pt modelId="{3626443C-31EF-4DC1-984D-D293FFAD0144}" type="pres">
      <dgm:prSet presAssocID="{6EB9BB66-978C-44C6-8FC1-777CC65396F0}" presName="horz1" presStyleCnt="0"/>
      <dgm:spPr/>
    </dgm:pt>
    <dgm:pt modelId="{404524E5-B241-4757-9703-6BA1E324CD6F}" type="pres">
      <dgm:prSet presAssocID="{6EB9BB66-978C-44C6-8FC1-777CC65396F0}" presName="tx1" presStyleLbl="revTx" presStyleIdx="4" presStyleCnt="22"/>
      <dgm:spPr/>
    </dgm:pt>
    <dgm:pt modelId="{986B1B88-8252-4A0C-BC89-4DC3921EE4BC}" type="pres">
      <dgm:prSet presAssocID="{6EB9BB66-978C-44C6-8FC1-777CC65396F0}" presName="vert1" presStyleCnt="0"/>
      <dgm:spPr/>
    </dgm:pt>
    <dgm:pt modelId="{59898B80-7AF0-4A1A-BA65-7A9CD1B925E5}" type="pres">
      <dgm:prSet presAssocID="{DF4E7C9B-4EAB-4925-A90C-6CC49AB298BE}" presName="thickLine" presStyleLbl="alignNode1" presStyleIdx="5" presStyleCnt="22"/>
      <dgm:spPr/>
    </dgm:pt>
    <dgm:pt modelId="{BA00975E-3889-47C9-956B-6F8AE77C5CD2}" type="pres">
      <dgm:prSet presAssocID="{DF4E7C9B-4EAB-4925-A90C-6CC49AB298BE}" presName="horz1" presStyleCnt="0"/>
      <dgm:spPr/>
    </dgm:pt>
    <dgm:pt modelId="{1B00D352-A7CF-4E56-B1F5-6F92BACE91DF}" type="pres">
      <dgm:prSet presAssocID="{DF4E7C9B-4EAB-4925-A90C-6CC49AB298BE}" presName="tx1" presStyleLbl="revTx" presStyleIdx="5" presStyleCnt="22"/>
      <dgm:spPr/>
    </dgm:pt>
    <dgm:pt modelId="{7386C795-0D63-4A9C-B8DA-084A3445811E}" type="pres">
      <dgm:prSet presAssocID="{DF4E7C9B-4EAB-4925-A90C-6CC49AB298BE}" presName="vert1" presStyleCnt="0"/>
      <dgm:spPr/>
    </dgm:pt>
    <dgm:pt modelId="{BF16798D-9FA5-4409-AA84-7B1B53B1B238}" type="pres">
      <dgm:prSet presAssocID="{42BE74FB-E757-42AB-B8C8-74AF0450C8F0}" presName="thickLine" presStyleLbl="alignNode1" presStyleIdx="6" presStyleCnt="22"/>
      <dgm:spPr/>
    </dgm:pt>
    <dgm:pt modelId="{BA20036C-9B25-4838-9E2E-39DDA92D4182}" type="pres">
      <dgm:prSet presAssocID="{42BE74FB-E757-42AB-B8C8-74AF0450C8F0}" presName="horz1" presStyleCnt="0"/>
      <dgm:spPr/>
    </dgm:pt>
    <dgm:pt modelId="{7CF8CDDB-F6B3-4328-A6C6-6D316E9DD49C}" type="pres">
      <dgm:prSet presAssocID="{42BE74FB-E757-42AB-B8C8-74AF0450C8F0}" presName="tx1" presStyleLbl="revTx" presStyleIdx="6" presStyleCnt="22"/>
      <dgm:spPr/>
    </dgm:pt>
    <dgm:pt modelId="{33C462BE-B3F8-49F6-8D5B-FA3A782CAA29}" type="pres">
      <dgm:prSet presAssocID="{42BE74FB-E757-42AB-B8C8-74AF0450C8F0}" presName="vert1" presStyleCnt="0"/>
      <dgm:spPr/>
    </dgm:pt>
    <dgm:pt modelId="{3A6D980B-075A-42E4-9CB0-1D53363905F6}" type="pres">
      <dgm:prSet presAssocID="{009012AF-7FD2-48C3-8D1F-28D23A3EB898}" presName="thickLine" presStyleLbl="alignNode1" presStyleIdx="7" presStyleCnt="22"/>
      <dgm:spPr/>
    </dgm:pt>
    <dgm:pt modelId="{5366616F-B156-47A8-9D44-344AA7DC9133}" type="pres">
      <dgm:prSet presAssocID="{009012AF-7FD2-48C3-8D1F-28D23A3EB898}" presName="horz1" presStyleCnt="0"/>
      <dgm:spPr/>
    </dgm:pt>
    <dgm:pt modelId="{659D9DAF-E1E4-4F25-AFB3-BC1EE8F64C55}" type="pres">
      <dgm:prSet presAssocID="{009012AF-7FD2-48C3-8D1F-28D23A3EB898}" presName="tx1" presStyleLbl="revTx" presStyleIdx="7" presStyleCnt="22"/>
      <dgm:spPr/>
    </dgm:pt>
    <dgm:pt modelId="{C1394040-754A-4DF2-8E4D-6ED59AC4A840}" type="pres">
      <dgm:prSet presAssocID="{009012AF-7FD2-48C3-8D1F-28D23A3EB898}" presName="vert1" presStyleCnt="0"/>
      <dgm:spPr/>
    </dgm:pt>
    <dgm:pt modelId="{7E981651-9356-4B45-966A-70A67FDDCA4D}" type="pres">
      <dgm:prSet presAssocID="{6486354D-4A39-4194-A6A9-53D87EE5CDD8}" presName="thickLine" presStyleLbl="alignNode1" presStyleIdx="8" presStyleCnt="22"/>
      <dgm:spPr/>
    </dgm:pt>
    <dgm:pt modelId="{24DD88BE-ACE3-43F5-9E48-1B573C60969A}" type="pres">
      <dgm:prSet presAssocID="{6486354D-4A39-4194-A6A9-53D87EE5CDD8}" presName="horz1" presStyleCnt="0"/>
      <dgm:spPr/>
    </dgm:pt>
    <dgm:pt modelId="{EF734647-C0CB-409C-BC39-C311CEC2BAFE}" type="pres">
      <dgm:prSet presAssocID="{6486354D-4A39-4194-A6A9-53D87EE5CDD8}" presName="tx1" presStyleLbl="revTx" presStyleIdx="8" presStyleCnt="22"/>
      <dgm:spPr/>
    </dgm:pt>
    <dgm:pt modelId="{1442AB4A-8243-4B56-8BA7-D787E942CB6B}" type="pres">
      <dgm:prSet presAssocID="{6486354D-4A39-4194-A6A9-53D87EE5CDD8}" presName="vert1" presStyleCnt="0"/>
      <dgm:spPr/>
    </dgm:pt>
    <dgm:pt modelId="{BABC33A2-4664-4ABF-AFA1-9D5EDA678A40}" type="pres">
      <dgm:prSet presAssocID="{1455CD4A-FE01-40F8-AD15-4A2131379CBF}" presName="thickLine" presStyleLbl="alignNode1" presStyleIdx="9" presStyleCnt="22"/>
      <dgm:spPr/>
    </dgm:pt>
    <dgm:pt modelId="{346C0FAF-430C-45C3-9FB2-2DDBD2B3A8D0}" type="pres">
      <dgm:prSet presAssocID="{1455CD4A-FE01-40F8-AD15-4A2131379CBF}" presName="horz1" presStyleCnt="0"/>
      <dgm:spPr/>
    </dgm:pt>
    <dgm:pt modelId="{78F1FA78-F756-4ABA-8AEF-1C4DFA778519}" type="pres">
      <dgm:prSet presAssocID="{1455CD4A-FE01-40F8-AD15-4A2131379CBF}" presName="tx1" presStyleLbl="revTx" presStyleIdx="9" presStyleCnt="22"/>
      <dgm:spPr/>
    </dgm:pt>
    <dgm:pt modelId="{8425A1DC-F704-46AD-8ED6-DD29B810FA13}" type="pres">
      <dgm:prSet presAssocID="{1455CD4A-FE01-40F8-AD15-4A2131379CBF}" presName="vert1" presStyleCnt="0"/>
      <dgm:spPr/>
    </dgm:pt>
    <dgm:pt modelId="{4B50C97A-C1D3-4CD9-943A-2A6761BA7727}" type="pres">
      <dgm:prSet presAssocID="{AB873ABD-E343-43DA-8757-F70AC14C54CE}" presName="thickLine" presStyleLbl="alignNode1" presStyleIdx="10" presStyleCnt="22"/>
      <dgm:spPr/>
    </dgm:pt>
    <dgm:pt modelId="{7D3D4DED-C8E5-462B-9938-CFFC9B88F505}" type="pres">
      <dgm:prSet presAssocID="{AB873ABD-E343-43DA-8757-F70AC14C54CE}" presName="horz1" presStyleCnt="0"/>
      <dgm:spPr/>
    </dgm:pt>
    <dgm:pt modelId="{A1B6F4DC-A229-4943-92E5-12E9ACBBEDD1}" type="pres">
      <dgm:prSet presAssocID="{AB873ABD-E343-43DA-8757-F70AC14C54CE}" presName="tx1" presStyleLbl="revTx" presStyleIdx="10" presStyleCnt="22"/>
      <dgm:spPr/>
    </dgm:pt>
    <dgm:pt modelId="{8B8E3638-0D46-4B13-9C62-0E9B02FDDA2F}" type="pres">
      <dgm:prSet presAssocID="{AB873ABD-E343-43DA-8757-F70AC14C54CE}" presName="vert1" presStyleCnt="0"/>
      <dgm:spPr/>
    </dgm:pt>
    <dgm:pt modelId="{98D30C1A-31F1-4B79-A6F5-EF018329373B}" type="pres">
      <dgm:prSet presAssocID="{4334A6C5-7669-4CEB-AE7F-C550A0CC8EEF}" presName="thickLine" presStyleLbl="alignNode1" presStyleIdx="11" presStyleCnt="22"/>
      <dgm:spPr/>
    </dgm:pt>
    <dgm:pt modelId="{7E004E45-6A14-4728-82CC-B00674587046}" type="pres">
      <dgm:prSet presAssocID="{4334A6C5-7669-4CEB-AE7F-C550A0CC8EEF}" presName="horz1" presStyleCnt="0"/>
      <dgm:spPr/>
    </dgm:pt>
    <dgm:pt modelId="{0D63578D-EA70-4D68-8AEC-9AA58A388095}" type="pres">
      <dgm:prSet presAssocID="{4334A6C5-7669-4CEB-AE7F-C550A0CC8EEF}" presName="tx1" presStyleLbl="revTx" presStyleIdx="11" presStyleCnt="22"/>
      <dgm:spPr/>
    </dgm:pt>
    <dgm:pt modelId="{44FE91FD-9479-4285-95B2-B9FF881B7970}" type="pres">
      <dgm:prSet presAssocID="{4334A6C5-7669-4CEB-AE7F-C550A0CC8EEF}" presName="vert1" presStyleCnt="0"/>
      <dgm:spPr/>
    </dgm:pt>
    <dgm:pt modelId="{76DB6E0D-F34D-4F0B-955A-DF33005D8FF2}" type="pres">
      <dgm:prSet presAssocID="{9EF776B4-FCC2-40F2-A51E-A2AA866C63CB}" presName="thickLine" presStyleLbl="alignNode1" presStyleIdx="12" presStyleCnt="22"/>
      <dgm:spPr/>
    </dgm:pt>
    <dgm:pt modelId="{4CF4A003-B50A-45C5-8D8E-AE038CDC6B89}" type="pres">
      <dgm:prSet presAssocID="{9EF776B4-FCC2-40F2-A51E-A2AA866C63CB}" presName="horz1" presStyleCnt="0"/>
      <dgm:spPr/>
    </dgm:pt>
    <dgm:pt modelId="{B503473F-1AA0-43D7-9FC5-3B57BA98F86A}" type="pres">
      <dgm:prSet presAssocID="{9EF776B4-FCC2-40F2-A51E-A2AA866C63CB}" presName="tx1" presStyleLbl="revTx" presStyleIdx="12" presStyleCnt="22"/>
      <dgm:spPr/>
    </dgm:pt>
    <dgm:pt modelId="{14BD7DA4-E3B5-444F-AD42-03166B92D909}" type="pres">
      <dgm:prSet presAssocID="{9EF776B4-FCC2-40F2-A51E-A2AA866C63CB}" presName="vert1" presStyleCnt="0"/>
      <dgm:spPr/>
    </dgm:pt>
    <dgm:pt modelId="{0047B3D2-E333-4D8C-B68A-646A1A34BA29}" type="pres">
      <dgm:prSet presAssocID="{2C4C9CA9-EF42-418E-A742-58EC6872C1A9}" presName="thickLine" presStyleLbl="alignNode1" presStyleIdx="13" presStyleCnt="22"/>
      <dgm:spPr/>
    </dgm:pt>
    <dgm:pt modelId="{38AB7F90-E576-4EAC-B72E-17F272D7C595}" type="pres">
      <dgm:prSet presAssocID="{2C4C9CA9-EF42-418E-A742-58EC6872C1A9}" presName="horz1" presStyleCnt="0"/>
      <dgm:spPr/>
    </dgm:pt>
    <dgm:pt modelId="{6476248C-1E6B-43D6-ADD2-C9FE1DBEFA7C}" type="pres">
      <dgm:prSet presAssocID="{2C4C9CA9-EF42-418E-A742-58EC6872C1A9}" presName="tx1" presStyleLbl="revTx" presStyleIdx="13" presStyleCnt="22"/>
      <dgm:spPr/>
    </dgm:pt>
    <dgm:pt modelId="{7FEA0797-6621-42BE-8C4A-DA4CF6FFA2F2}" type="pres">
      <dgm:prSet presAssocID="{2C4C9CA9-EF42-418E-A742-58EC6872C1A9}" presName="vert1" presStyleCnt="0"/>
      <dgm:spPr/>
    </dgm:pt>
    <dgm:pt modelId="{3B4AA16B-2A22-4DE2-9A3D-FD5A36BE6E6E}" type="pres">
      <dgm:prSet presAssocID="{83D8F2D3-F78A-4DCF-BF98-8D51B341FD46}" presName="thickLine" presStyleLbl="alignNode1" presStyleIdx="14" presStyleCnt="22"/>
      <dgm:spPr/>
    </dgm:pt>
    <dgm:pt modelId="{85415409-976D-4F3E-BA56-3930E62F2533}" type="pres">
      <dgm:prSet presAssocID="{83D8F2D3-F78A-4DCF-BF98-8D51B341FD46}" presName="horz1" presStyleCnt="0"/>
      <dgm:spPr/>
    </dgm:pt>
    <dgm:pt modelId="{32EB142E-4C46-4C32-B599-19FD9025EF8C}" type="pres">
      <dgm:prSet presAssocID="{83D8F2D3-F78A-4DCF-BF98-8D51B341FD46}" presName="tx1" presStyleLbl="revTx" presStyleIdx="14" presStyleCnt="22"/>
      <dgm:spPr/>
    </dgm:pt>
    <dgm:pt modelId="{9681BFB4-612E-4004-8B37-F5E071422F4E}" type="pres">
      <dgm:prSet presAssocID="{83D8F2D3-F78A-4DCF-BF98-8D51B341FD46}" presName="vert1" presStyleCnt="0"/>
      <dgm:spPr/>
    </dgm:pt>
    <dgm:pt modelId="{127F62AF-ACCD-4536-AEB1-F1BEE66575A5}" type="pres">
      <dgm:prSet presAssocID="{B8D83A09-E8B8-42BF-B1E6-735D58373AAE}" presName="thickLine" presStyleLbl="alignNode1" presStyleIdx="15" presStyleCnt="22"/>
      <dgm:spPr/>
    </dgm:pt>
    <dgm:pt modelId="{8CD0D5CD-0D4D-4ED0-BA7F-99AF67C6B1DC}" type="pres">
      <dgm:prSet presAssocID="{B8D83A09-E8B8-42BF-B1E6-735D58373AAE}" presName="horz1" presStyleCnt="0"/>
      <dgm:spPr/>
    </dgm:pt>
    <dgm:pt modelId="{716FB731-3A52-4290-BD89-A4F709F5A503}" type="pres">
      <dgm:prSet presAssocID="{B8D83A09-E8B8-42BF-B1E6-735D58373AAE}" presName="tx1" presStyleLbl="revTx" presStyleIdx="15" presStyleCnt="22"/>
      <dgm:spPr/>
    </dgm:pt>
    <dgm:pt modelId="{038C8A27-A80F-4641-8C63-D7F096EBABF9}" type="pres">
      <dgm:prSet presAssocID="{B8D83A09-E8B8-42BF-B1E6-735D58373AAE}" presName="vert1" presStyleCnt="0"/>
      <dgm:spPr/>
    </dgm:pt>
    <dgm:pt modelId="{D1F1E50E-9ED2-4C55-A0B9-6955B273F810}" type="pres">
      <dgm:prSet presAssocID="{69528C87-216F-4588-8028-D0FF9E937E6D}" presName="thickLine" presStyleLbl="alignNode1" presStyleIdx="16" presStyleCnt="22"/>
      <dgm:spPr/>
    </dgm:pt>
    <dgm:pt modelId="{F6C21FCC-9473-4BC4-B00D-5A76760C5448}" type="pres">
      <dgm:prSet presAssocID="{69528C87-216F-4588-8028-D0FF9E937E6D}" presName="horz1" presStyleCnt="0"/>
      <dgm:spPr/>
    </dgm:pt>
    <dgm:pt modelId="{1FE34935-1011-45D3-95B1-93082AEB075B}" type="pres">
      <dgm:prSet presAssocID="{69528C87-216F-4588-8028-D0FF9E937E6D}" presName="tx1" presStyleLbl="revTx" presStyleIdx="16" presStyleCnt="22"/>
      <dgm:spPr/>
    </dgm:pt>
    <dgm:pt modelId="{CE03050E-348A-4C0F-9DBF-AFC4F007C2B0}" type="pres">
      <dgm:prSet presAssocID="{69528C87-216F-4588-8028-D0FF9E937E6D}" presName="vert1" presStyleCnt="0"/>
      <dgm:spPr/>
    </dgm:pt>
    <dgm:pt modelId="{9E132E11-A3CF-47FE-8BC8-4936CD50EF7D}" type="pres">
      <dgm:prSet presAssocID="{23CDBD69-9863-4630-9FE1-15A60FD32CC4}" presName="thickLine" presStyleLbl="alignNode1" presStyleIdx="17" presStyleCnt="22"/>
      <dgm:spPr/>
    </dgm:pt>
    <dgm:pt modelId="{B1785EEB-816A-456A-AE49-3F50EF2E9751}" type="pres">
      <dgm:prSet presAssocID="{23CDBD69-9863-4630-9FE1-15A60FD32CC4}" presName="horz1" presStyleCnt="0"/>
      <dgm:spPr/>
    </dgm:pt>
    <dgm:pt modelId="{79C0BF6A-94B6-4A00-BBCF-06EB442AF3AD}" type="pres">
      <dgm:prSet presAssocID="{23CDBD69-9863-4630-9FE1-15A60FD32CC4}" presName="tx1" presStyleLbl="revTx" presStyleIdx="17" presStyleCnt="22"/>
      <dgm:spPr/>
    </dgm:pt>
    <dgm:pt modelId="{F4819718-51F3-42F7-BCEA-0714A786F539}" type="pres">
      <dgm:prSet presAssocID="{23CDBD69-9863-4630-9FE1-15A60FD32CC4}" presName="vert1" presStyleCnt="0"/>
      <dgm:spPr/>
    </dgm:pt>
    <dgm:pt modelId="{DF031EBB-5F75-46EF-BEFB-016B93EA7C03}" type="pres">
      <dgm:prSet presAssocID="{C4C099F2-FA08-4297-B7CD-5DE369007C6C}" presName="thickLine" presStyleLbl="alignNode1" presStyleIdx="18" presStyleCnt="22"/>
      <dgm:spPr/>
    </dgm:pt>
    <dgm:pt modelId="{774C6227-5428-41DF-986A-51898368AE17}" type="pres">
      <dgm:prSet presAssocID="{C4C099F2-FA08-4297-B7CD-5DE369007C6C}" presName="horz1" presStyleCnt="0"/>
      <dgm:spPr/>
    </dgm:pt>
    <dgm:pt modelId="{22EA4FA0-0237-4F62-9B60-C78E44EF47F4}" type="pres">
      <dgm:prSet presAssocID="{C4C099F2-FA08-4297-B7CD-5DE369007C6C}" presName="tx1" presStyleLbl="revTx" presStyleIdx="18" presStyleCnt="22"/>
      <dgm:spPr/>
    </dgm:pt>
    <dgm:pt modelId="{61669400-C038-4B17-98EB-F49DA73A07FE}" type="pres">
      <dgm:prSet presAssocID="{C4C099F2-FA08-4297-B7CD-5DE369007C6C}" presName="vert1" presStyleCnt="0"/>
      <dgm:spPr/>
    </dgm:pt>
    <dgm:pt modelId="{6F1FE509-E421-427D-BD7D-6E7E78196264}" type="pres">
      <dgm:prSet presAssocID="{7EACB920-E846-4D9B-A38C-DFD56BE782CD}" presName="thickLine" presStyleLbl="alignNode1" presStyleIdx="19" presStyleCnt="22"/>
      <dgm:spPr/>
    </dgm:pt>
    <dgm:pt modelId="{98D22B6A-053C-41B0-B966-E6D9DF4B2D75}" type="pres">
      <dgm:prSet presAssocID="{7EACB920-E846-4D9B-A38C-DFD56BE782CD}" presName="horz1" presStyleCnt="0"/>
      <dgm:spPr/>
    </dgm:pt>
    <dgm:pt modelId="{0889F413-4C6A-4AD0-A8BA-ADE3EBC89F67}" type="pres">
      <dgm:prSet presAssocID="{7EACB920-E846-4D9B-A38C-DFD56BE782CD}" presName="tx1" presStyleLbl="revTx" presStyleIdx="19" presStyleCnt="22"/>
      <dgm:spPr/>
    </dgm:pt>
    <dgm:pt modelId="{ADF9B1D7-6ED3-4B16-9930-C4EAEA3A205C}" type="pres">
      <dgm:prSet presAssocID="{7EACB920-E846-4D9B-A38C-DFD56BE782CD}" presName="vert1" presStyleCnt="0"/>
      <dgm:spPr/>
    </dgm:pt>
    <dgm:pt modelId="{2E9B8FFE-E450-4885-B679-2160497F9B17}" type="pres">
      <dgm:prSet presAssocID="{0E4132FE-2EC0-4970-85C7-CE6F88436C92}" presName="thickLine" presStyleLbl="alignNode1" presStyleIdx="20" presStyleCnt="22"/>
      <dgm:spPr/>
    </dgm:pt>
    <dgm:pt modelId="{35EC2C13-EF62-4F52-BA57-F94E57486A4C}" type="pres">
      <dgm:prSet presAssocID="{0E4132FE-2EC0-4970-85C7-CE6F88436C92}" presName="horz1" presStyleCnt="0"/>
      <dgm:spPr/>
    </dgm:pt>
    <dgm:pt modelId="{B9DE24AF-AD3F-45C5-B741-7ECCAA7C303C}" type="pres">
      <dgm:prSet presAssocID="{0E4132FE-2EC0-4970-85C7-CE6F88436C92}" presName="tx1" presStyleLbl="revTx" presStyleIdx="20" presStyleCnt="22"/>
      <dgm:spPr/>
    </dgm:pt>
    <dgm:pt modelId="{965B1204-8F2A-460A-9E09-6C9B0F870C53}" type="pres">
      <dgm:prSet presAssocID="{0E4132FE-2EC0-4970-85C7-CE6F88436C92}" presName="vert1" presStyleCnt="0"/>
      <dgm:spPr/>
    </dgm:pt>
    <dgm:pt modelId="{2B33CF53-5CB6-463A-BD46-16B01C86878C}" type="pres">
      <dgm:prSet presAssocID="{47AF7FA0-553E-4638-9C3D-71B2726B98CB}" presName="thickLine" presStyleLbl="alignNode1" presStyleIdx="21" presStyleCnt="22"/>
      <dgm:spPr/>
    </dgm:pt>
    <dgm:pt modelId="{754B260D-1C0D-4FD1-81CB-6FFE7734AC47}" type="pres">
      <dgm:prSet presAssocID="{47AF7FA0-553E-4638-9C3D-71B2726B98CB}" presName="horz1" presStyleCnt="0"/>
      <dgm:spPr/>
    </dgm:pt>
    <dgm:pt modelId="{6A2F8914-6687-47A8-84E8-CA6C4D7CAA1D}" type="pres">
      <dgm:prSet presAssocID="{47AF7FA0-553E-4638-9C3D-71B2726B98CB}" presName="tx1" presStyleLbl="revTx" presStyleIdx="21" presStyleCnt="22"/>
      <dgm:spPr/>
    </dgm:pt>
    <dgm:pt modelId="{9F6BAF84-4802-40FA-ABA8-DE522FB0F4B2}" type="pres">
      <dgm:prSet presAssocID="{47AF7FA0-553E-4638-9C3D-71B2726B98CB}" presName="vert1" presStyleCnt="0"/>
      <dgm:spPr/>
    </dgm:pt>
  </dgm:ptLst>
  <dgm:cxnLst>
    <dgm:cxn modelId="{FBD63601-0D55-447B-AD8B-9DEAE44554F3}" srcId="{41E7E07B-1840-4EB0-9C6E-694BD5E62556}" destId="{6EB9BB66-978C-44C6-8FC1-777CC65396F0}" srcOrd="4" destOrd="0" parTransId="{AC32C5B2-8416-4FE3-961B-D43F4324B3D8}" sibTransId="{927A70EB-5627-4F4F-81AD-167E41A3B4A2}"/>
    <dgm:cxn modelId="{A8592104-060C-4E55-8A1F-B574E5449E64}" srcId="{41E7E07B-1840-4EB0-9C6E-694BD5E62556}" destId="{009012AF-7FD2-48C3-8D1F-28D23A3EB898}" srcOrd="7" destOrd="0" parTransId="{36431A34-BA2F-41FA-A2B1-7115D32FB190}" sibTransId="{7258E76F-79B9-41E1-9611-54428BF74922}"/>
    <dgm:cxn modelId="{6539B008-39B4-4652-BC09-FA71449A02E5}" type="presOf" srcId="{6486354D-4A39-4194-A6A9-53D87EE5CDD8}" destId="{EF734647-C0CB-409C-BC39-C311CEC2BAFE}" srcOrd="0" destOrd="0" presId="urn:microsoft.com/office/officeart/2008/layout/LinedList"/>
    <dgm:cxn modelId="{B3489D0A-453A-4F6D-A4AC-CB306D0EBA54}" type="presOf" srcId="{009012AF-7FD2-48C3-8D1F-28D23A3EB898}" destId="{659D9DAF-E1E4-4F25-AFB3-BC1EE8F64C55}" srcOrd="0" destOrd="0" presId="urn:microsoft.com/office/officeart/2008/layout/LinedList"/>
    <dgm:cxn modelId="{83AC430D-4B7E-4F79-B270-DAE993561046}" type="presOf" srcId="{9EF776B4-FCC2-40F2-A51E-A2AA866C63CB}" destId="{B503473F-1AA0-43D7-9FC5-3B57BA98F86A}" srcOrd="0" destOrd="0" presId="urn:microsoft.com/office/officeart/2008/layout/LinedList"/>
    <dgm:cxn modelId="{5FA2DE13-14DE-40EC-8E9F-E5E23F68F010}" srcId="{41E7E07B-1840-4EB0-9C6E-694BD5E62556}" destId="{23CDBD69-9863-4630-9FE1-15A60FD32CC4}" srcOrd="17" destOrd="0" parTransId="{1A60CCA5-A3A0-4D97-8142-FA3F8020B6B6}" sibTransId="{0A2E4C95-C102-46DD-8F4A-9340A00A747E}"/>
    <dgm:cxn modelId="{14470115-A841-46CF-AC4E-1B9E44E596E3}" type="presOf" srcId="{B85216F0-514B-4DD9-88B1-7912EDCFB2F9}" destId="{2CE6C228-437F-49F6-8F1C-481976379A23}" srcOrd="0" destOrd="0" presId="urn:microsoft.com/office/officeart/2008/layout/LinedList"/>
    <dgm:cxn modelId="{164F4416-B775-4608-AF12-B2B6E3EEC7F9}" type="presOf" srcId="{1455CD4A-FE01-40F8-AD15-4A2131379CBF}" destId="{78F1FA78-F756-4ABA-8AEF-1C4DFA778519}" srcOrd="0" destOrd="0" presId="urn:microsoft.com/office/officeart/2008/layout/LinedList"/>
    <dgm:cxn modelId="{60139119-26EA-4BFD-A2AE-E91521769B6C}" srcId="{41E7E07B-1840-4EB0-9C6E-694BD5E62556}" destId="{0E4132FE-2EC0-4970-85C7-CE6F88436C92}" srcOrd="20" destOrd="0" parTransId="{4A20ED73-E74B-4C79-9731-C58A25F5E9F6}" sibTransId="{74EDF1CA-2CE8-40F2-BE0E-F0C6998CB045}"/>
    <dgm:cxn modelId="{1CD43135-513A-4CA5-BE75-AE102D351952}" srcId="{41E7E07B-1840-4EB0-9C6E-694BD5E62556}" destId="{6B7A173D-9353-4A50-8D62-B2C6780090E4}" srcOrd="1" destOrd="0" parTransId="{B240CAC6-597F-4FBD-9A8A-FA0C24744D9C}" sibTransId="{3043BA51-2CA0-43BD-9F6F-F47B80EC1484}"/>
    <dgm:cxn modelId="{3386D83C-AF8F-4AA0-884A-6EC5C3DB487D}" type="presOf" srcId="{0E4132FE-2EC0-4970-85C7-CE6F88436C92}" destId="{B9DE24AF-AD3F-45C5-B741-7ECCAA7C303C}" srcOrd="0" destOrd="0" presId="urn:microsoft.com/office/officeart/2008/layout/LinedList"/>
    <dgm:cxn modelId="{0ECCF73E-F8D3-4379-B1BF-EF5A37DFAB39}" srcId="{41E7E07B-1840-4EB0-9C6E-694BD5E62556}" destId="{47AF7FA0-553E-4638-9C3D-71B2726B98CB}" srcOrd="21" destOrd="0" parTransId="{ADFEFA66-AA03-4152-A4C9-54FE509E3994}" sibTransId="{4957ED2B-4691-49E5-AA29-E9ED9A450632}"/>
    <dgm:cxn modelId="{04F17E5B-C2A2-4FE8-A005-004947AC33CD}" srcId="{41E7E07B-1840-4EB0-9C6E-694BD5E62556}" destId="{69528C87-216F-4588-8028-D0FF9E937E6D}" srcOrd="16" destOrd="0" parTransId="{E7E1A7EC-AF5F-4C6C-B501-E691C9D52704}" sibTransId="{98718056-58D4-4BD8-BEFD-D47F591F1B1D}"/>
    <dgm:cxn modelId="{A99BE147-A340-494B-B6E5-69C656AF9F84}" srcId="{41E7E07B-1840-4EB0-9C6E-694BD5E62556}" destId="{1455CD4A-FE01-40F8-AD15-4A2131379CBF}" srcOrd="9" destOrd="0" parTransId="{E8B9031B-5FD2-44EB-8D87-E663DD7BBC56}" sibTransId="{D2CE514F-9E68-4EEA-BC67-55E8AF159356}"/>
    <dgm:cxn modelId="{4FDBB349-F8CB-4EB5-999F-23A89FD73EA0}" type="presOf" srcId="{69528C87-216F-4588-8028-D0FF9E937E6D}" destId="{1FE34935-1011-45D3-95B1-93082AEB075B}" srcOrd="0" destOrd="0" presId="urn:microsoft.com/office/officeart/2008/layout/LinedList"/>
    <dgm:cxn modelId="{C6ABEC4C-E84C-4E24-A55E-4A7AFDE8183D}" type="presOf" srcId="{B8D83A09-E8B8-42BF-B1E6-735D58373AAE}" destId="{716FB731-3A52-4290-BD89-A4F709F5A503}" srcOrd="0" destOrd="0" presId="urn:microsoft.com/office/officeart/2008/layout/LinedList"/>
    <dgm:cxn modelId="{28CAA34D-CF88-4DF6-8B75-DD18034AFC46}" type="presOf" srcId="{83D8F2D3-F78A-4DCF-BF98-8D51B341FD46}" destId="{32EB142E-4C46-4C32-B599-19FD9025EF8C}" srcOrd="0" destOrd="0" presId="urn:microsoft.com/office/officeart/2008/layout/LinedList"/>
    <dgm:cxn modelId="{868E684F-E382-47AA-AA9F-D820E791958E}" srcId="{41E7E07B-1840-4EB0-9C6E-694BD5E62556}" destId="{58197ED1-EBC4-41B9-843A-A686C0936ACC}" srcOrd="3" destOrd="0" parTransId="{3DCB4BBD-3384-4ABE-B51A-EB2288392437}" sibTransId="{B98E6D3D-5F21-4950-8413-687016CE7E93}"/>
    <dgm:cxn modelId="{F3B22B74-A78D-4EB6-A4CA-2A189ADB022E}" type="presOf" srcId="{47AF7FA0-553E-4638-9C3D-71B2726B98CB}" destId="{6A2F8914-6687-47A8-84E8-CA6C4D7CAA1D}" srcOrd="0" destOrd="0" presId="urn:microsoft.com/office/officeart/2008/layout/LinedList"/>
    <dgm:cxn modelId="{E2828B55-B8F6-456B-9A57-DF4B5904D628}" srcId="{41E7E07B-1840-4EB0-9C6E-694BD5E62556}" destId="{6486354D-4A39-4194-A6A9-53D87EE5CDD8}" srcOrd="8" destOrd="0" parTransId="{399B9C00-EBED-4733-AF0D-73BC3297ADF5}" sibTransId="{16CD2662-B45C-4828-BB29-979042C5AE4F}"/>
    <dgm:cxn modelId="{7B681E7C-D7B3-45E5-B821-908FF3943988}" type="presOf" srcId="{2C4C9CA9-EF42-418E-A742-58EC6872C1A9}" destId="{6476248C-1E6B-43D6-ADD2-C9FE1DBEFA7C}" srcOrd="0" destOrd="0" presId="urn:microsoft.com/office/officeart/2008/layout/LinedList"/>
    <dgm:cxn modelId="{491E017F-900E-4269-AEAA-066AC0BEF90B}" type="presOf" srcId="{7EACB920-E846-4D9B-A38C-DFD56BE782CD}" destId="{0889F413-4C6A-4AD0-A8BA-ADE3EBC89F67}" srcOrd="0" destOrd="0" presId="urn:microsoft.com/office/officeart/2008/layout/LinedList"/>
    <dgm:cxn modelId="{7C73C287-0109-4216-A607-90AA1A7760F0}" srcId="{41E7E07B-1840-4EB0-9C6E-694BD5E62556}" destId="{4334A6C5-7669-4CEB-AE7F-C550A0CC8EEF}" srcOrd="11" destOrd="0" parTransId="{072FCA8A-8979-4563-B85B-3C8EF4916984}" sibTransId="{DFF965AA-79BF-498B-A837-5F790F2A9D1E}"/>
    <dgm:cxn modelId="{302E378E-2354-499C-9715-7B9C48D54D4E}" type="presOf" srcId="{58197ED1-EBC4-41B9-843A-A686C0936ACC}" destId="{1CD5E004-15A1-43C7-A3C6-3F10F8EBF211}" srcOrd="0" destOrd="0" presId="urn:microsoft.com/office/officeart/2008/layout/LinedList"/>
    <dgm:cxn modelId="{2E382893-BE81-41C8-A707-4A9E55C33FE7}" type="presOf" srcId="{4334A6C5-7669-4CEB-AE7F-C550A0CC8EEF}" destId="{0D63578D-EA70-4D68-8AEC-9AA58A388095}" srcOrd="0" destOrd="0" presId="urn:microsoft.com/office/officeart/2008/layout/LinedList"/>
    <dgm:cxn modelId="{7CA0E59E-C6DB-49D1-B9E3-C2358E3D272E}" type="presOf" srcId="{DF4E7C9B-4EAB-4925-A90C-6CC49AB298BE}" destId="{1B00D352-A7CF-4E56-B1F5-6F92BACE91DF}" srcOrd="0" destOrd="0" presId="urn:microsoft.com/office/officeart/2008/layout/LinedList"/>
    <dgm:cxn modelId="{0B4890A0-1689-4746-92B2-CA5EE6588672}" type="presOf" srcId="{42BE74FB-E757-42AB-B8C8-74AF0450C8F0}" destId="{7CF8CDDB-F6B3-4328-A6C6-6D316E9DD49C}" srcOrd="0" destOrd="0" presId="urn:microsoft.com/office/officeart/2008/layout/LinedList"/>
    <dgm:cxn modelId="{7203E3A5-F116-4728-B5B2-5781B7991DB7}" srcId="{41E7E07B-1840-4EB0-9C6E-694BD5E62556}" destId="{B85216F0-514B-4DD9-88B1-7912EDCFB2F9}" srcOrd="2" destOrd="0" parTransId="{B8FD26DB-58CA-4E21-86A0-45211E3B1A6C}" sibTransId="{9B001ADC-E0CB-40BC-8337-050BBF04148D}"/>
    <dgm:cxn modelId="{FA3116AA-7AAF-4AD7-ADB9-4A9E51B1A5F5}" srcId="{41E7E07B-1840-4EB0-9C6E-694BD5E62556}" destId="{83D8F2D3-F78A-4DCF-BF98-8D51B341FD46}" srcOrd="14" destOrd="0" parTransId="{B65D621C-5F09-4F09-896D-FD3AC57389EB}" sibTransId="{F3C24827-801C-46F6-A0F2-42B5F5128D41}"/>
    <dgm:cxn modelId="{6D672EAD-17A1-4031-95C8-42AFB3B51813}" type="presOf" srcId="{41E7E07B-1840-4EB0-9C6E-694BD5E62556}" destId="{CBE28914-5F42-4601-8A93-4506F119D48A}" srcOrd="0" destOrd="0" presId="urn:microsoft.com/office/officeart/2008/layout/LinedList"/>
    <dgm:cxn modelId="{10386CB0-59AF-4739-8073-CA7320E9C14A}" srcId="{41E7E07B-1840-4EB0-9C6E-694BD5E62556}" destId="{C4C099F2-FA08-4297-B7CD-5DE369007C6C}" srcOrd="18" destOrd="0" parTransId="{CBC7D958-313B-4E17-B793-CEC01928DDFF}" sibTransId="{D1BE3A79-A52D-41EC-9BEE-0BCC5E9CE983}"/>
    <dgm:cxn modelId="{408C7DB6-0D0D-423B-A5F5-AB1B76C1A8FF}" srcId="{41E7E07B-1840-4EB0-9C6E-694BD5E62556}" destId="{B8D83A09-E8B8-42BF-B1E6-735D58373AAE}" srcOrd="15" destOrd="0" parTransId="{1E118CE8-97C8-4311-B884-2914B0B7E444}" sibTransId="{A74CD3BC-BE11-4208-995A-3C49298210A9}"/>
    <dgm:cxn modelId="{95AF68BA-CE49-46B6-A93F-9694AF11B2D7}" srcId="{41E7E07B-1840-4EB0-9C6E-694BD5E62556}" destId="{9EF776B4-FCC2-40F2-A51E-A2AA866C63CB}" srcOrd="12" destOrd="0" parTransId="{B0E81D94-37AE-45BF-B306-5EA255C6C6B4}" sibTransId="{26790D81-4E99-46F6-8421-2EF8FBC8B62E}"/>
    <dgm:cxn modelId="{3EA6DFBA-8899-451A-8E0B-F1327AC5B52B}" type="presOf" srcId="{F37645D4-849D-418F-869E-962DA4092D52}" destId="{49C513DD-8452-456F-9403-91F9DF4763BD}" srcOrd="0" destOrd="0" presId="urn:microsoft.com/office/officeart/2008/layout/LinedList"/>
    <dgm:cxn modelId="{761EA5C0-B829-4C13-AB0F-3B1BF42D34BD}" srcId="{41E7E07B-1840-4EB0-9C6E-694BD5E62556}" destId="{2C4C9CA9-EF42-418E-A742-58EC6872C1A9}" srcOrd="13" destOrd="0" parTransId="{644B24CA-A06E-48CF-BBF6-408E9772B209}" sibTransId="{1D847F2C-0202-4DBA-92C9-F2171716A762}"/>
    <dgm:cxn modelId="{E8DA05CA-3ABC-4BD5-A354-96802BEEADF7}" srcId="{41E7E07B-1840-4EB0-9C6E-694BD5E62556}" destId="{7EACB920-E846-4D9B-A38C-DFD56BE782CD}" srcOrd="19" destOrd="0" parTransId="{BA3533CE-21D4-4DAB-B3D7-4D21EAFC3E54}" sibTransId="{34E0CBCB-947A-4BA3-A0C3-6EA9AE8ED952}"/>
    <dgm:cxn modelId="{B8FD57CC-BC30-485A-AE7A-65744B2493C5}" type="presOf" srcId="{C4C099F2-FA08-4297-B7CD-5DE369007C6C}" destId="{22EA4FA0-0237-4F62-9B60-C78E44EF47F4}" srcOrd="0" destOrd="0" presId="urn:microsoft.com/office/officeart/2008/layout/LinedList"/>
    <dgm:cxn modelId="{A9143DD2-1464-496E-946F-0CF3E80AD672}" srcId="{41E7E07B-1840-4EB0-9C6E-694BD5E62556}" destId="{F37645D4-849D-418F-869E-962DA4092D52}" srcOrd="0" destOrd="0" parTransId="{509395EA-2B6C-45BC-A84E-F6184C0659CC}" sibTransId="{E2EAE2B0-D91C-421C-8EEC-B78FAB3595AE}"/>
    <dgm:cxn modelId="{67C566D2-99FD-42DC-9712-D0BF650AD4F3}" srcId="{41E7E07B-1840-4EB0-9C6E-694BD5E62556}" destId="{DF4E7C9B-4EAB-4925-A90C-6CC49AB298BE}" srcOrd="5" destOrd="0" parTransId="{6A087F1E-C6D1-4885-B7AD-C9EDC086B542}" sibTransId="{6EC68105-8050-42CA-A396-51EDCCC6D141}"/>
    <dgm:cxn modelId="{E232B7D7-F15F-4E3E-9CCD-CBC1328A4ACF}" srcId="{41E7E07B-1840-4EB0-9C6E-694BD5E62556}" destId="{AB873ABD-E343-43DA-8757-F70AC14C54CE}" srcOrd="10" destOrd="0" parTransId="{63B61E0F-944A-456D-8F54-53B0B10D0C00}" sibTransId="{BADDE7C5-E5D7-4080-B80A-EFD10AFF970E}"/>
    <dgm:cxn modelId="{261379DD-6DB1-44DF-B467-D493DA959A6D}" type="presOf" srcId="{6EB9BB66-978C-44C6-8FC1-777CC65396F0}" destId="{404524E5-B241-4757-9703-6BA1E324CD6F}" srcOrd="0" destOrd="0" presId="urn:microsoft.com/office/officeart/2008/layout/LinedList"/>
    <dgm:cxn modelId="{FDFCF7DD-1E72-4A34-945C-0B5806977EE2}" srcId="{41E7E07B-1840-4EB0-9C6E-694BD5E62556}" destId="{42BE74FB-E757-42AB-B8C8-74AF0450C8F0}" srcOrd="6" destOrd="0" parTransId="{D8A2E1E1-5D84-4A12-B235-EB5EB29D52A4}" sibTransId="{891AEF1E-8D39-4E42-B5E7-CC1E32A26415}"/>
    <dgm:cxn modelId="{DA23EFEE-4F9C-40A6-B7FC-7A58B8C05D8C}" type="presOf" srcId="{23CDBD69-9863-4630-9FE1-15A60FD32CC4}" destId="{79C0BF6A-94B6-4A00-BBCF-06EB442AF3AD}" srcOrd="0" destOrd="0" presId="urn:microsoft.com/office/officeart/2008/layout/LinedList"/>
    <dgm:cxn modelId="{6196ABF0-85F0-446E-A442-B4AEDE41A2D1}" type="presOf" srcId="{AB873ABD-E343-43DA-8757-F70AC14C54CE}" destId="{A1B6F4DC-A229-4943-92E5-12E9ACBBEDD1}" srcOrd="0" destOrd="0" presId="urn:microsoft.com/office/officeart/2008/layout/LinedList"/>
    <dgm:cxn modelId="{B31263F5-31E8-40E9-81B4-1A178CAF46BB}" type="presOf" srcId="{6B7A173D-9353-4A50-8D62-B2C6780090E4}" destId="{54B3DB45-E327-4C21-A3B1-8FFA0FF1A5CE}" srcOrd="0" destOrd="0" presId="urn:microsoft.com/office/officeart/2008/layout/LinedList"/>
    <dgm:cxn modelId="{5B0573CB-E3CA-4462-84D2-D385EEBCF890}" type="presParOf" srcId="{CBE28914-5F42-4601-8A93-4506F119D48A}" destId="{69B6FEAC-4CFF-46F7-9194-C441F5218C80}" srcOrd="0" destOrd="0" presId="urn:microsoft.com/office/officeart/2008/layout/LinedList"/>
    <dgm:cxn modelId="{8BD73B8D-6EB2-4979-BBB7-4B71C4CF6630}" type="presParOf" srcId="{CBE28914-5F42-4601-8A93-4506F119D48A}" destId="{A06BD818-1FDB-4C80-BFCB-79BA1B02A7CE}" srcOrd="1" destOrd="0" presId="urn:microsoft.com/office/officeart/2008/layout/LinedList"/>
    <dgm:cxn modelId="{DBFEEBF3-CF66-40A5-AC41-3FB2627A8C48}" type="presParOf" srcId="{A06BD818-1FDB-4C80-BFCB-79BA1B02A7CE}" destId="{49C513DD-8452-456F-9403-91F9DF4763BD}" srcOrd="0" destOrd="0" presId="urn:microsoft.com/office/officeart/2008/layout/LinedList"/>
    <dgm:cxn modelId="{A6E66DDA-A3DA-4000-A270-FB7B1C1AEF4C}" type="presParOf" srcId="{A06BD818-1FDB-4C80-BFCB-79BA1B02A7CE}" destId="{37C4732C-F561-43BF-95C9-47BDE37F9D53}" srcOrd="1" destOrd="0" presId="urn:microsoft.com/office/officeart/2008/layout/LinedList"/>
    <dgm:cxn modelId="{4AEE1CE1-27D8-4792-B984-8764A498C143}" type="presParOf" srcId="{CBE28914-5F42-4601-8A93-4506F119D48A}" destId="{0F15F41C-97EA-4EC9-B044-09EF53EFB385}" srcOrd="2" destOrd="0" presId="urn:microsoft.com/office/officeart/2008/layout/LinedList"/>
    <dgm:cxn modelId="{FDFA2C94-06F0-4004-9314-63431F2B6132}" type="presParOf" srcId="{CBE28914-5F42-4601-8A93-4506F119D48A}" destId="{0246DE50-2DF5-470F-8961-B8594E82090D}" srcOrd="3" destOrd="0" presId="urn:microsoft.com/office/officeart/2008/layout/LinedList"/>
    <dgm:cxn modelId="{A518E981-040A-4360-8CD1-8DDA602B3F0A}" type="presParOf" srcId="{0246DE50-2DF5-470F-8961-B8594E82090D}" destId="{54B3DB45-E327-4C21-A3B1-8FFA0FF1A5CE}" srcOrd="0" destOrd="0" presId="urn:microsoft.com/office/officeart/2008/layout/LinedList"/>
    <dgm:cxn modelId="{55928FB3-A29D-47EE-B168-2F8C26413E59}" type="presParOf" srcId="{0246DE50-2DF5-470F-8961-B8594E82090D}" destId="{24E3F9DF-557E-4B74-B71A-6000F52AC0BA}" srcOrd="1" destOrd="0" presId="urn:microsoft.com/office/officeart/2008/layout/LinedList"/>
    <dgm:cxn modelId="{8A103E85-AA7D-41A7-8785-DF802DA3B41B}" type="presParOf" srcId="{CBE28914-5F42-4601-8A93-4506F119D48A}" destId="{B4EC31FA-9013-4DCA-815F-E115BEFB75B0}" srcOrd="4" destOrd="0" presId="urn:microsoft.com/office/officeart/2008/layout/LinedList"/>
    <dgm:cxn modelId="{3B855C5F-F34F-4B12-91AB-3FC00D5C0455}" type="presParOf" srcId="{CBE28914-5F42-4601-8A93-4506F119D48A}" destId="{2CF09144-0815-4958-A910-ED2C3D454075}" srcOrd="5" destOrd="0" presId="urn:microsoft.com/office/officeart/2008/layout/LinedList"/>
    <dgm:cxn modelId="{460333B5-DE84-44D4-A68A-B9196EF9135B}" type="presParOf" srcId="{2CF09144-0815-4958-A910-ED2C3D454075}" destId="{2CE6C228-437F-49F6-8F1C-481976379A23}" srcOrd="0" destOrd="0" presId="urn:microsoft.com/office/officeart/2008/layout/LinedList"/>
    <dgm:cxn modelId="{8BB73657-D540-4240-9CD3-8ED5B496A0BD}" type="presParOf" srcId="{2CF09144-0815-4958-A910-ED2C3D454075}" destId="{87A1592D-42FC-4D12-82DA-2B630977631D}" srcOrd="1" destOrd="0" presId="urn:microsoft.com/office/officeart/2008/layout/LinedList"/>
    <dgm:cxn modelId="{4148AC8A-A687-4008-8736-9E46DCDAB593}" type="presParOf" srcId="{CBE28914-5F42-4601-8A93-4506F119D48A}" destId="{EDD11628-0D79-4282-BF98-AF952DEF9977}" srcOrd="6" destOrd="0" presId="urn:microsoft.com/office/officeart/2008/layout/LinedList"/>
    <dgm:cxn modelId="{D04E87FB-9440-4AE2-A121-A1FCE7CABBD2}" type="presParOf" srcId="{CBE28914-5F42-4601-8A93-4506F119D48A}" destId="{E76768CE-7A21-43B3-BE4E-5054440EC8D5}" srcOrd="7" destOrd="0" presId="urn:microsoft.com/office/officeart/2008/layout/LinedList"/>
    <dgm:cxn modelId="{F5AADD32-0455-4FCC-A8E7-07039198ED2A}" type="presParOf" srcId="{E76768CE-7A21-43B3-BE4E-5054440EC8D5}" destId="{1CD5E004-15A1-43C7-A3C6-3F10F8EBF211}" srcOrd="0" destOrd="0" presId="urn:microsoft.com/office/officeart/2008/layout/LinedList"/>
    <dgm:cxn modelId="{9B083F20-33C2-43AE-BA95-F44F0903F0FD}" type="presParOf" srcId="{E76768CE-7A21-43B3-BE4E-5054440EC8D5}" destId="{F60F2791-F32C-461A-AD5F-F4A21B8C384E}" srcOrd="1" destOrd="0" presId="urn:microsoft.com/office/officeart/2008/layout/LinedList"/>
    <dgm:cxn modelId="{81203121-EF4B-4EDE-A64E-4E9F706D1C8F}" type="presParOf" srcId="{CBE28914-5F42-4601-8A93-4506F119D48A}" destId="{9F2E3BFC-CB96-46B1-A98D-A1F9E8FEC0F2}" srcOrd="8" destOrd="0" presId="urn:microsoft.com/office/officeart/2008/layout/LinedList"/>
    <dgm:cxn modelId="{C2CF1E4E-62C7-4C2F-B389-3044A2679635}" type="presParOf" srcId="{CBE28914-5F42-4601-8A93-4506F119D48A}" destId="{3626443C-31EF-4DC1-984D-D293FFAD0144}" srcOrd="9" destOrd="0" presId="urn:microsoft.com/office/officeart/2008/layout/LinedList"/>
    <dgm:cxn modelId="{A2692C05-999A-48E4-86E4-0149E8DB9698}" type="presParOf" srcId="{3626443C-31EF-4DC1-984D-D293FFAD0144}" destId="{404524E5-B241-4757-9703-6BA1E324CD6F}" srcOrd="0" destOrd="0" presId="urn:microsoft.com/office/officeart/2008/layout/LinedList"/>
    <dgm:cxn modelId="{FB04617E-5524-4E50-AEBE-9901BBDB3E6B}" type="presParOf" srcId="{3626443C-31EF-4DC1-984D-D293FFAD0144}" destId="{986B1B88-8252-4A0C-BC89-4DC3921EE4BC}" srcOrd="1" destOrd="0" presId="urn:microsoft.com/office/officeart/2008/layout/LinedList"/>
    <dgm:cxn modelId="{BFD14912-2451-4874-B15A-A2554B6E3F08}" type="presParOf" srcId="{CBE28914-5F42-4601-8A93-4506F119D48A}" destId="{59898B80-7AF0-4A1A-BA65-7A9CD1B925E5}" srcOrd="10" destOrd="0" presId="urn:microsoft.com/office/officeart/2008/layout/LinedList"/>
    <dgm:cxn modelId="{F7356BC4-AEA8-4385-BAC8-B5BE972569D5}" type="presParOf" srcId="{CBE28914-5F42-4601-8A93-4506F119D48A}" destId="{BA00975E-3889-47C9-956B-6F8AE77C5CD2}" srcOrd="11" destOrd="0" presId="urn:microsoft.com/office/officeart/2008/layout/LinedList"/>
    <dgm:cxn modelId="{FAEFC9B4-A3BB-4696-9CAA-0A1D31D35DB6}" type="presParOf" srcId="{BA00975E-3889-47C9-956B-6F8AE77C5CD2}" destId="{1B00D352-A7CF-4E56-B1F5-6F92BACE91DF}" srcOrd="0" destOrd="0" presId="urn:microsoft.com/office/officeart/2008/layout/LinedList"/>
    <dgm:cxn modelId="{AD86DBE5-2486-43B7-97EF-19D0255C2BE5}" type="presParOf" srcId="{BA00975E-3889-47C9-956B-6F8AE77C5CD2}" destId="{7386C795-0D63-4A9C-B8DA-084A3445811E}" srcOrd="1" destOrd="0" presId="urn:microsoft.com/office/officeart/2008/layout/LinedList"/>
    <dgm:cxn modelId="{EC8BE813-1761-4A06-B374-C64CB2F42AFC}" type="presParOf" srcId="{CBE28914-5F42-4601-8A93-4506F119D48A}" destId="{BF16798D-9FA5-4409-AA84-7B1B53B1B238}" srcOrd="12" destOrd="0" presId="urn:microsoft.com/office/officeart/2008/layout/LinedList"/>
    <dgm:cxn modelId="{00972212-F984-4719-ADCD-FB9CAF815A22}" type="presParOf" srcId="{CBE28914-5F42-4601-8A93-4506F119D48A}" destId="{BA20036C-9B25-4838-9E2E-39DDA92D4182}" srcOrd="13" destOrd="0" presId="urn:microsoft.com/office/officeart/2008/layout/LinedList"/>
    <dgm:cxn modelId="{F410F513-ABA6-4955-9CA3-38671070545D}" type="presParOf" srcId="{BA20036C-9B25-4838-9E2E-39DDA92D4182}" destId="{7CF8CDDB-F6B3-4328-A6C6-6D316E9DD49C}" srcOrd="0" destOrd="0" presId="urn:microsoft.com/office/officeart/2008/layout/LinedList"/>
    <dgm:cxn modelId="{B82F671E-D966-4182-83C8-03661D41ADC1}" type="presParOf" srcId="{BA20036C-9B25-4838-9E2E-39DDA92D4182}" destId="{33C462BE-B3F8-49F6-8D5B-FA3A782CAA29}" srcOrd="1" destOrd="0" presId="urn:microsoft.com/office/officeart/2008/layout/LinedList"/>
    <dgm:cxn modelId="{7CDF3D8D-C750-4345-9DB8-878A38B6F64A}" type="presParOf" srcId="{CBE28914-5F42-4601-8A93-4506F119D48A}" destId="{3A6D980B-075A-42E4-9CB0-1D53363905F6}" srcOrd="14" destOrd="0" presId="urn:microsoft.com/office/officeart/2008/layout/LinedList"/>
    <dgm:cxn modelId="{738BF13E-897C-4471-ABB2-BC0298CF9D02}" type="presParOf" srcId="{CBE28914-5F42-4601-8A93-4506F119D48A}" destId="{5366616F-B156-47A8-9D44-344AA7DC9133}" srcOrd="15" destOrd="0" presId="urn:microsoft.com/office/officeart/2008/layout/LinedList"/>
    <dgm:cxn modelId="{A5F88795-98FF-4F4F-9E15-4CEE81902E7E}" type="presParOf" srcId="{5366616F-B156-47A8-9D44-344AA7DC9133}" destId="{659D9DAF-E1E4-4F25-AFB3-BC1EE8F64C55}" srcOrd="0" destOrd="0" presId="urn:microsoft.com/office/officeart/2008/layout/LinedList"/>
    <dgm:cxn modelId="{D54755E5-8FD8-4FBF-8999-0C62EF58C7C2}" type="presParOf" srcId="{5366616F-B156-47A8-9D44-344AA7DC9133}" destId="{C1394040-754A-4DF2-8E4D-6ED59AC4A840}" srcOrd="1" destOrd="0" presId="urn:microsoft.com/office/officeart/2008/layout/LinedList"/>
    <dgm:cxn modelId="{A138BF99-E424-445C-AF9D-C2628B4F13CA}" type="presParOf" srcId="{CBE28914-5F42-4601-8A93-4506F119D48A}" destId="{7E981651-9356-4B45-966A-70A67FDDCA4D}" srcOrd="16" destOrd="0" presId="urn:microsoft.com/office/officeart/2008/layout/LinedList"/>
    <dgm:cxn modelId="{AE9974DC-8A79-4614-A3CE-065E5BFB9370}" type="presParOf" srcId="{CBE28914-5F42-4601-8A93-4506F119D48A}" destId="{24DD88BE-ACE3-43F5-9E48-1B573C60969A}" srcOrd="17" destOrd="0" presId="urn:microsoft.com/office/officeart/2008/layout/LinedList"/>
    <dgm:cxn modelId="{A140317C-392D-437C-ACBC-7320775C9AF1}" type="presParOf" srcId="{24DD88BE-ACE3-43F5-9E48-1B573C60969A}" destId="{EF734647-C0CB-409C-BC39-C311CEC2BAFE}" srcOrd="0" destOrd="0" presId="urn:microsoft.com/office/officeart/2008/layout/LinedList"/>
    <dgm:cxn modelId="{515432A4-693C-45F1-924F-0B1B11B0C09F}" type="presParOf" srcId="{24DD88BE-ACE3-43F5-9E48-1B573C60969A}" destId="{1442AB4A-8243-4B56-8BA7-D787E942CB6B}" srcOrd="1" destOrd="0" presId="urn:microsoft.com/office/officeart/2008/layout/LinedList"/>
    <dgm:cxn modelId="{38C2F3F5-D903-4772-99AE-2AAC2F862E0F}" type="presParOf" srcId="{CBE28914-5F42-4601-8A93-4506F119D48A}" destId="{BABC33A2-4664-4ABF-AFA1-9D5EDA678A40}" srcOrd="18" destOrd="0" presId="urn:microsoft.com/office/officeart/2008/layout/LinedList"/>
    <dgm:cxn modelId="{75A78633-73CB-488C-B260-D20840D57489}" type="presParOf" srcId="{CBE28914-5F42-4601-8A93-4506F119D48A}" destId="{346C0FAF-430C-45C3-9FB2-2DDBD2B3A8D0}" srcOrd="19" destOrd="0" presId="urn:microsoft.com/office/officeart/2008/layout/LinedList"/>
    <dgm:cxn modelId="{30781BFE-11BE-4E9D-9181-2D08C0A5D268}" type="presParOf" srcId="{346C0FAF-430C-45C3-9FB2-2DDBD2B3A8D0}" destId="{78F1FA78-F756-4ABA-8AEF-1C4DFA778519}" srcOrd="0" destOrd="0" presId="urn:microsoft.com/office/officeart/2008/layout/LinedList"/>
    <dgm:cxn modelId="{83542124-9533-48A3-BFB1-3CF7116473AD}" type="presParOf" srcId="{346C0FAF-430C-45C3-9FB2-2DDBD2B3A8D0}" destId="{8425A1DC-F704-46AD-8ED6-DD29B810FA13}" srcOrd="1" destOrd="0" presId="urn:microsoft.com/office/officeart/2008/layout/LinedList"/>
    <dgm:cxn modelId="{3AA848EB-BFEE-4ADB-A50B-5D4441B78E2A}" type="presParOf" srcId="{CBE28914-5F42-4601-8A93-4506F119D48A}" destId="{4B50C97A-C1D3-4CD9-943A-2A6761BA7727}" srcOrd="20" destOrd="0" presId="urn:microsoft.com/office/officeart/2008/layout/LinedList"/>
    <dgm:cxn modelId="{765987A3-CD3F-4393-81A1-BA2009034468}" type="presParOf" srcId="{CBE28914-5F42-4601-8A93-4506F119D48A}" destId="{7D3D4DED-C8E5-462B-9938-CFFC9B88F505}" srcOrd="21" destOrd="0" presId="urn:microsoft.com/office/officeart/2008/layout/LinedList"/>
    <dgm:cxn modelId="{5F452D36-E589-4C3D-80E7-E132434EE627}" type="presParOf" srcId="{7D3D4DED-C8E5-462B-9938-CFFC9B88F505}" destId="{A1B6F4DC-A229-4943-92E5-12E9ACBBEDD1}" srcOrd="0" destOrd="0" presId="urn:microsoft.com/office/officeart/2008/layout/LinedList"/>
    <dgm:cxn modelId="{99A971A0-FCD5-4FB7-998F-ED67E4F5F658}" type="presParOf" srcId="{7D3D4DED-C8E5-462B-9938-CFFC9B88F505}" destId="{8B8E3638-0D46-4B13-9C62-0E9B02FDDA2F}" srcOrd="1" destOrd="0" presId="urn:microsoft.com/office/officeart/2008/layout/LinedList"/>
    <dgm:cxn modelId="{D75B58BA-AC22-4D70-BB10-BF44C589F6F3}" type="presParOf" srcId="{CBE28914-5F42-4601-8A93-4506F119D48A}" destId="{98D30C1A-31F1-4B79-A6F5-EF018329373B}" srcOrd="22" destOrd="0" presId="urn:microsoft.com/office/officeart/2008/layout/LinedList"/>
    <dgm:cxn modelId="{F426DC61-D8D0-43D2-959E-5B54D8B9B0BC}" type="presParOf" srcId="{CBE28914-5F42-4601-8A93-4506F119D48A}" destId="{7E004E45-6A14-4728-82CC-B00674587046}" srcOrd="23" destOrd="0" presId="urn:microsoft.com/office/officeart/2008/layout/LinedList"/>
    <dgm:cxn modelId="{6B531D55-64B8-4998-BDB8-005C22C2129F}" type="presParOf" srcId="{7E004E45-6A14-4728-82CC-B00674587046}" destId="{0D63578D-EA70-4D68-8AEC-9AA58A388095}" srcOrd="0" destOrd="0" presId="urn:microsoft.com/office/officeart/2008/layout/LinedList"/>
    <dgm:cxn modelId="{20252FF9-8003-4620-93F1-2D4E3E0D6199}" type="presParOf" srcId="{7E004E45-6A14-4728-82CC-B00674587046}" destId="{44FE91FD-9479-4285-95B2-B9FF881B7970}" srcOrd="1" destOrd="0" presId="urn:microsoft.com/office/officeart/2008/layout/LinedList"/>
    <dgm:cxn modelId="{E5389619-3269-4A6A-A846-915C2D213A11}" type="presParOf" srcId="{CBE28914-5F42-4601-8A93-4506F119D48A}" destId="{76DB6E0D-F34D-4F0B-955A-DF33005D8FF2}" srcOrd="24" destOrd="0" presId="urn:microsoft.com/office/officeart/2008/layout/LinedList"/>
    <dgm:cxn modelId="{8AEC9998-4E90-473C-BB3E-C5F8D52F526D}" type="presParOf" srcId="{CBE28914-5F42-4601-8A93-4506F119D48A}" destId="{4CF4A003-B50A-45C5-8D8E-AE038CDC6B89}" srcOrd="25" destOrd="0" presId="urn:microsoft.com/office/officeart/2008/layout/LinedList"/>
    <dgm:cxn modelId="{B94A1688-60C9-44ED-9AAA-38CC4B006185}" type="presParOf" srcId="{4CF4A003-B50A-45C5-8D8E-AE038CDC6B89}" destId="{B503473F-1AA0-43D7-9FC5-3B57BA98F86A}" srcOrd="0" destOrd="0" presId="urn:microsoft.com/office/officeart/2008/layout/LinedList"/>
    <dgm:cxn modelId="{BE10068F-49E5-415F-BAD4-EAB978D37B22}" type="presParOf" srcId="{4CF4A003-B50A-45C5-8D8E-AE038CDC6B89}" destId="{14BD7DA4-E3B5-444F-AD42-03166B92D909}" srcOrd="1" destOrd="0" presId="urn:microsoft.com/office/officeart/2008/layout/LinedList"/>
    <dgm:cxn modelId="{8F2266FD-BCF2-48A0-AC97-AF551A1B8F46}" type="presParOf" srcId="{CBE28914-5F42-4601-8A93-4506F119D48A}" destId="{0047B3D2-E333-4D8C-B68A-646A1A34BA29}" srcOrd="26" destOrd="0" presId="urn:microsoft.com/office/officeart/2008/layout/LinedList"/>
    <dgm:cxn modelId="{005CD8B1-6560-467E-9BB4-46DB669592B0}" type="presParOf" srcId="{CBE28914-5F42-4601-8A93-4506F119D48A}" destId="{38AB7F90-E576-4EAC-B72E-17F272D7C595}" srcOrd="27" destOrd="0" presId="urn:microsoft.com/office/officeart/2008/layout/LinedList"/>
    <dgm:cxn modelId="{71DB57C7-897C-4B1A-B516-C63D128E3028}" type="presParOf" srcId="{38AB7F90-E576-4EAC-B72E-17F272D7C595}" destId="{6476248C-1E6B-43D6-ADD2-C9FE1DBEFA7C}" srcOrd="0" destOrd="0" presId="urn:microsoft.com/office/officeart/2008/layout/LinedList"/>
    <dgm:cxn modelId="{57D3DDF2-F8C3-4CEB-AAB6-0EF2430BF2C7}" type="presParOf" srcId="{38AB7F90-E576-4EAC-B72E-17F272D7C595}" destId="{7FEA0797-6621-42BE-8C4A-DA4CF6FFA2F2}" srcOrd="1" destOrd="0" presId="urn:microsoft.com/office/officeart/2008/layout/LinedList"/>
    <dgm:cxn modelId="{1E4C2067-17AE-4216-B76D-5FCD194F1419}" type="presParOf" srcId="{CBE28914-5F42-4601-8A93-4506F119D48A}" destId="{3B4AA16B-2A22-4DE2-9A3D-FD5A36BE6E6E}" srcOrd="28" destOrd="0" presId="urn:microsoft.com/office/officeart/2008/layout/LinedList"/>
    <dgm:cxn modelId="{6FD7B9A4-4361-4739-B4E7-216A1F051E0A}" type="presParOf" srcId="{CBE28914-5F42-4601-8A93-4506F119D48A}" destId="{85415409-976D-4F3E-BA56-3930E62F2533}" srcOrd="29" destOrd="0" presId="urn:microsoft.com/office/officeart/2008/layout/LinedList"/>
    <dgm:cxn modelId="{B73C8C43-E38C-4C8A-9668-8B11BEEF1945}" type="presParOf" srcId="{85415409-976D-4F3E-BA56-3930E62F2533}" destId="{32EB142E-4C46-4C32-B599-19FD9025EF8C}" srcOrd="0" destOrd="0" presId="urn:microsoft.com/office/officeart/2008/layout/LinedList"/>
    <dgm:cxn modelId="{CD792D05-1819-4DE8-87D1-EA0F931B24B1}" type="presParOf" srcId="{85415409-976D-4F3E-BA56-3930E62F2533}" destId="{9681BFB4-612E-4004-8B37-F5E071422F4E}" srcOrd="1" destOrd="0" presId="urn:microsoft.com/office/officeart/2008/layout/LinedList"/>
    <dgm:cxn modelId="{B564AD49-595C-4788-A7D4-62A5D0B5DE80}" type="presParOf" srcId="{CBE28914-5F42-4601-8A93-4506F119D48A}" destId="{127F62AF-ACCD-4536-AEB1-F1BEE66575A5}" srcOrd="30" destOrd="0" presId="urn:microsoft.com/office/officeart/2008/layout/LinedList"/>
    <dgm:cxn modelId="{E30CD4CE-F760-47BD-BF44-1078C53F3E6A}" type="presParOf" srcId="{CBE28914-5F42-4601-8A93-4506F119D48A}" destId="{8CD0D5CD-0D4D-4ED0-BA7F-99AF67C6B1DC}" srcOrd="31" destOrd="0" presId="urn:microsoft.com/office/officeart/2008/layout/LinedList"/>
    <dgm:cxn modelId="{1164EF2D-587F-4153-AB2B-B171E4BFA98F}" type="presParOf" srcId="{8CD0D5CD-0D4D-4ED0-BA7F-99AF67C6B1DC}" destId="{716FB731-3A52-4290-BD89-A4F709F5A503}" srcOrd="0" destOrd="0" presId="urn:microsoft.com/office/officeart/2008/layout/LinedList"/>
    <dgm:cxn modelId="{3B59E124-AFF7-44BD-B206-30C633665A9A}" type="presParOf" srcId="{8CD0D5CD-0D4D-4ED0-BA7F-99AF67C6B1DC}" destId="{038C8A27-A80F-4641-8C63-D7F096EBABF9}" srcOrd="1" destOrd="0" presId="urn:microsoft.com/office/officeart/2008/layout/LinedList"/>
    <dgm:cxn modelId="{D82C0EFC-B250-41AA-87C4-663AE3423614}" type="presParOf" srcId="{CBE28914-5F42-4601-8A93-4506F119D48A}" destId="{D1F1E50E-9ED2-4C55-A0B9-6955B273F810}" srcOrd="32" destOrd="0" presId="urn:microsoft.com/office/officeart/2008/layout/LinedList"/>
    <dgm:cxn modelId="{2EEAEF1A-DD0B-45CA-8C22-708F36217345}" type="presParOf" srcId="{CBE28914-5F42-4601-8A93-4506F119D48A}" destId="{F6C21FCC-9473-4BC4-B00D-5A76760C5448}" srcOrd="33" destOrd="0" presId="urn:microsoft.com/office/officeart/2008/layout/LinedList"/>
    <dgm:cxn modelId="{91E442F2-8F78-4CF4-BA5D-3C6F8D0FD9B6}" type="presParOf" srcId="{F6C21FCC-9473-4BC4-B00D-5A76760C5448}" destId="{1FE34935-1011-45D3-95B1-93082AEB075B}" srcOrd="0" destOrd="0" presId="urn:microsoft.com/office/officeart/2008/layout/LinedList"/>
    <dgm:cxn modelId="{8CC871BE-8848-4136-BBBC-BC6FCAC4D005}" type="presParOf" srcId="{F6C21FCC-9473-4BC4-B00D-5A76760C5448}" destId="{CE03050E-348A-4C0F-9DBF-AFC4F007C2B0}" srcOrd="1" destOrd="0" presId="urn:microsoft.com/office/officeart/2008/layout/LinedList"/>
    <dgm:cxn modelId="{B5B93141-F9F7-4770-A5DF-636A64FA14AD}" type="presParOf" srcId="{CBE28914-5F42-4601-8A93-4506F119D48A}" destId="{9E132E11-A3CF-47FE-8BC8-4936CD50EF7D}" srcOrd="34" destOrd="0" presId="urn:microsoft.com/office/officeart/2008/layout/LinedList"/>
    <dgm:cxn modelId="{B3B0D509-0539-410E-AE58-E3E565E75A1C}" type="presParOf" srcId="{CBE28914-5F42-4601-8A93-4506F119D48A}" destId="{B1785EEB-816A-456A-AE49-3F50EF2E9751}" srcOrd="35" destOrd="0" presId="urn:microsoft.com/office/officeart/2008/layout/LinedList"/>
    <dgm:cxn modelId="{43E0DC6C-E975-4B7E-A261-C0C5CD5184EA}" type="presParOf" srcId="{B1785EEB-816A-456A-AE49-3F50EF2E9751}" destId="{79C0BF6A-94B6-4A00-BBCF-06EB442AF3AD}" srcOrd="0" destOrd="0" presId="urn:microsoft.com/office/officeart/2008/layout/LinedList"/>
    <dgm:cxn modelId="{3AC5D541-FC1D-4985-955F-C2635AECC4E3}" type="presParOf" srcId="{B1785EEB-816A-456A-AE49-3F50EF2E9751}" destId="{F4819718-51F3-42F7-BCEA-0714A786F539}" srcOrd="1" destOrd="0" presId="urn:microsoft.com/office/officeart/2008/layout/LinedList"/>
    <dgm:cxn modelId="{FE81F88C-89C9-46E3-B27B-11B01530727B}" type="presParOf" srcId="{CBE28914-5F42-4601-8A93-4506F119D48A}" destId="{DF031EBB-5F75-46EF-BEFB-016B93EA7C03}" srcOrd="36" destOrd="0" presId="urn:microsoft.com/office/officeart/2008/layout/LinedList"/>
    <dgm:cxn modelId="{739420A4-C939-41A0-ABED-452823B25D9A}" type="presParOf" srcId="{CBE28914-5F42-4601-8A93-4506F119D48A}" destId="{774C6227-5428-41DF-986A-51898368AE17}" srcOrd="37" destOrd="0" presId="urn:microsoft.com/office/officeart/2008/layout/LinedList"/>
    <dgm:cxn modelId="{3677DB03-E4A4-4600-9444-9AEC92BF357E}" type="presParOf" srcId="{774C6227-5428-41DF-986A-51898368AE17}" destId="{22EA4FA0-0237-4F62-9B60-C78E44EF47F4}" srcOrd="0" destOrd="0" presId="urn:microsoft.com/office/officeart/2008/layout/LinedList"/>
    <dgm:cxn modelId="{0FD01F32-B1D2-4216-ABB6-0115AAC9CE74}" type="presParOf" srcId="{774C6227-5428-41DF-986A-51898368AE17}" destId="{61669400-C038-4B17-98EB-F49DA73A07FE}" srcOrd="1" destOrd="0" presId="urn:microsoft.com/office/officeart/2008/layout/LinedList"/>
    <dgm:cxn modelId="{D13787AA-84E0-486A-8F9C-B71ED83A4B8A}" type="presParOf" srcId="{CBE28914-5F42-4601-8A93-4506F119D48A}" destId="{6F1FE509-E421-427D-BD7D-6E7E78196264}" srcOrd="38" destOrd="0" presId="urn:microsoft.com/office/officeart/2008/layout/LinedList"/>
    <dgm:cxn modelId="{4F6DDCF8-44DA-4F71-A717-4B29A4443E3F}" type="presParOf" srcId="{CBE28914-5F42-4601-8A93-4506F119D48A}" destId="{98D22B6A-053C-41B0-B966-E6D9DF4B2D75}" srcOrd="39" destOrd="0" presId="urn:microsoft.com/office/officeart/2008/layout/LinedList"/>
    <dgm:cxn modelId="{17895C3E-D553-4FA6-A4AA-4994E8F1FE58}" type="presParOf" srcId="{98D22B6A-053C-41B0-B966-E6D9DF4B2D75}" destId="{0889F413-4C6A-4AD0-A8BA-ADE3EBC89F67}" srcOrd="0" destOrd="0" presId="urn:microsoft.com/office/officeart/2008/layout/LinedList"/>
    <dgm:cxn modelId="{51C7D620-E0B7-4249-BCD5-0D4690DF5093}" type="presParOf" srcId="{98D22B6A-053C-41B0-B966-E6D9DF4B2D75}" destId="{ADF9B1D7-6ED3-4B16-9930-C4EAEA3A205C}" srcOrd="1" destOrd="0" presId="urn:microsoft.com/office/officeart/2008/layout/LinedList"/>
    <dgm:cxn modelId="{C3A116A1-21FD-47A6-B157-84CD8C122CB1}" type="presParOf" srcId="{CBE28914-5F42-4601-8A93-4506F119D48A}" destId="{2E9B8FFE-E450-4885-B679-2160497F9B17}" srcOrd="40" destOrd="0" presId="urn:microsoft.com/office/officeart/2008/layout/LinedList"/>
    <dgm:cxn modelId="{B851A59E-75C1-4DCB-B4E6-B7638D2A5DC8}" type="presParOf" srcId="{CBE28914-5F42-4601-8A93-4506F119D48A}" destId="{35EC2C13-EF62-4F52-BA57-F94E57486A4C}" srcOrd="41" destOrd="0" presId="urn:microsoft.com/office/officeart/2008/layout/LinedList"/>
    <dgm:cxn modelId="{A97A9ACC-269B-41F3-9B4C-E47D9F533A4B}" type="presParOf" srcId="{35EC2C13-EF62-4F52-BA57-F94E57486A4C}" destId="{B9DE24AF-AD3F-45C5-B741-7ECCAA7C303C}" srcOrd="0" destOrd="0" presId="urn:microsoft.com/office/officeart/2008/layout/LinedList"/>
    <dgm:cxn modelId="{9C20E67B-43A7-4C0E-8813-CF3D8BDB36DF}" type="presParOf" srcId="{35EC2C13-EF62-4F52-BA57-F94E57486A4C}" destId="{965B1204-8F2A-460A-9E09-6C9B0F870C53}" srcOrd="1" destOrd="0" presId="urn:microsoft.com/office/officeart/2008/layout/LinedList"/>
    <dgm:cxn modelId="{72F3C659-52FE-4538-945A-28828160A5F9}" type="presParOf" srcId="{CBE28914-5F42-4601-8A93-4506F119D48A}" destId="{2B33CF53-5CB6-463A-BD46-16B01C86878C}" srcOrd="42" destOrd="0" presId="urn:microsoft.com/office/officeart/2008/layout/LinedList"/>
    <dgm:cxn modelId="{43228BF5-6BBD-445D-909F-8C3C79629719}" type="presParOf" srcId="{CBE28914-5F42-4601-8A93-4506F119D48A}" destId="{754B260D-1C0D-4FD1-81CB-6FFE7734AC47}" srcOrd="43" destOrd="0" presId="urn:microsoft.com/office/officeart/2008/layout/LinedList"/>
    <dgm:cxn modelId="{F7CED5D1-31DA-4B83-BDCB-865080C1249B}" type="presParOf" srcId="{754B260D-1C0D-4FD1-81CB-6FFE7734AC47}" destId="{6A2F8914-6687-47A8-84E8-CA6C4D7CAA1D}" srcOrd="0" destOrd="0" presId="urn:microsoft.com/office/officeart/2008/layout/LinedList"/>
    <dgm:cxn modelId="{9CF6DB2B-FCDF-4AB8-A778-68014C7C429F}" type="presParOf" srcId="{754B260D-1C0D-4FD1-81CB-6FFE7734AC47}" destId="{9F6BAF84-4802-40FA-ABA8-DE522FB0F4B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8C2CD3-5647-437D-A0CB-AEC596D2FF80}"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F36D01FB-35BF-4504-9AF4-D0ECF7F77875}">
      <dgm:prSet/>
      <dgm:spPr/>
      <dgm:t>
        <a:bodyPr/>
        <a:lstStyle/>
        <a:p>
          <a:r>
            <a:rPr lang="en-GB"/>
            <a:t>Missing Value Ratio</a:t>
          </a:r>
          <a:endParaRPr lang="en-US"/>
        </a:p>
      </dgm:t>
    </dgm:pt>
    <dgm:pt modelId="{043D4EF2-8CC8-48D3-A0A7-7BD381BD9BA4}" type="parTrans" cxnId="{61F5D35C-29C9-4A3F-BFEA-73DA1FB657D8}">
      <dgm:prSet/>
      <dgm:spPr/>
      <dgm:t>
        <a:bodyPr/>
        <a:lstStyle/>
        <a:p>
          <a:endParaRPr lang="en-US"/>
        </a:p>
      </dgm:t>
    </dgm:pt>
    <dgm:pt modelId="{EAF6B8CD-8A5A-412F-8F24-8F924B5EEDBD}" type="sibTrans" cxnId="{61F5D35C-29C9-4A3F-BFEA-73DA1FB657D8}">
      <dgm:prSet/>
      <dgm:spPr/>
      <dgm:t>
        <a:bodyPr/>
        <a:lstStyle/>
        <a:p>
          <a:endParaRPr lang="en-US"/>
        </a:p>
      </dgm:t>
    </dgm:pt>
    <dgm:pt modelId="{F2CF3826-91E7-418E-8926-4EC32AD997D0}">
      <dgm:prSet/>
      <dgm:spPr/>
      <dgm:t>
        <a:bodyPr/>
        <a:lstStyle/>
        <a:p>
          <a:r>
            <a:rPr lang="en-GB"/>
            <a:t>Variance Filter</a:t>
          </a:r>
          <a:endParaRPr lang="en-US"/>
        </a:p>
      </dgm:t>
    </dgm:pt>
    <dgm:pt modelId="{A2DCFFB2-E864-4E59-A0A2-C2D9D5AC44DD}" type="parTrans" cxnId="{0B51C108-789C-4339-85BE-00DFD0AEE6A8}">
      <dgm:prSet/>
      <dgm:spPr/>
      <dgm:t>
        <a:bodyPr/>
        <a:lstStyle/>
        <a:p>
          <a:endParaRPr lang="en-US"/>
        </a:p>
      </dgm:t>
    </dgm:pt>
    <dgm:pt modelId="{17500D8A-C7DB-4C5E-A4DF-1F238CEEBFEE}" type="sibTrans" cxnId="{0B51C108-789C-4339-85BE-00DFD0AEE6A8}">
      <dgm:prSet/>
      <dgm:spPr/>
      <dgm:t>
        <a:bodyPr/>
        <a:lstStyle/>
        <a:p>
          <a:endParaRPr lang="en-US"/>
        </a:p>
      </dgm:t>
    </dgm:pt>
    <dgm:pt modelId="{BF4DEF01-5BB5-4510-A5ED-4904A3AA3BCB}">
      <dgm:prSet/>
      <dgm:spPr/>
      <dgm:t>
        <a:bodyPr/>
        <a:lstStyle/>
        <a:p>
          <a:r>
            <a:rPr lang="en-GB"/>
            <a:t>High Correlation Filter</a:t>
          </a:r>
          <a:endParaRPr lang="en-US"/>
        </a:p>
      </dgm:t>
    </dgm:pt>
    <dgm:pt modelId="{349AE36E-E2D7-48CC-9FDB-17238398DC7C}" type="parTrans" cxnId="{9792C270-2C77-4F86-8AA0-0A42ABBE8203}">
      <dgm:prSet/>
      <dgm:spPr/>
      <dgm:t>
        <a:bodyPr/>
        <a:lstStyle/>
        <a:p>
          <a:endParaRPr lang="en-US"/>
        </a:p>
      </dgm:t>
    </dgm:pt>
    <dgm:pt modelId="{888DAB5E-6CCC-469B-A570-BE6D3408A047}" type="sibTrans" cxnId="{9792C270-2C77-4F86-8AA0-0A42ABBE8203}">
      <dgm:prSet/>
      <dgm:spPr/>
      <dgm:t>
        <a:bodyPr/>
        <a:lstStyle/>
        <a:p>
          <a:endParaRPr lang="en-US"/>
        </a:p>
      </dgm:t>
    </dgm:pt>
    <dgm:pt modelId="{0C90D284-06E2-46E3-9026-B08714C4317A}">
      <dgm:prSet/>
      <dgm:spPr/>
      <dgm:t>
        <a:bodyPr/>
        <a:lstStyle/>
        <a:p>
          <a:r>
            <a:rPr lang="en-GB"/>
            <a:t>Multilinear Regression</a:t>
          </a:r>
          <a:endParaRPr lang="en-US"/>
        </a:p>
      </dgm:t>
    </dgm:pt>
    <dgm:pt modelId="{2D9C643F-F2CE-4A2C-8076-58C926EF87FA}" type="parTrans" cxnId="{F95A0EA6-E61B-4643-9F06-B813B3B5E616}">
      <dgm:prSet/>
      <dgm:spPr/>
      <dgm:t>
        <a:bodyPr/>
        <a:lstStyle/>
        <a:p>
          <a:endParaRPr lang="en-US"/>
        </a:p>
      </dgm:t>
    </dgm:pt>
    <dgm:pt modelId="{F684EFB7-4279-4B2E-99D2-6DA7EA54B5D3}" type="sibTrans" cxnId="{F95A0EA6-E61B-4643-9F06-B813B3B5E616}">
      <dgm:prSet/>
      <dgm:spPr/>
      <dgm:t>
        <a:bodyPr/>
        <a:lstStyle/>
        <a:p>
          <a:endParaRPr lang="en-US"/>
        </a:p>
      </dgm:t>
    </dgm:pt>
    <dgm:pt modelId="{152EB1E5-6010-404A-9F60-9B829196C8C2}">
      <dgm:prSet/>
      <dgm:spPr/>
      <dgm:t>
        <a:bodyPr/>
        <a:lstStyle/>
        <a:p>
          <a:r>
            <a:rPr lang="en-GB"/>
            <a:t>Logistic Regression</a:t>
          </a:r>
          <a:endParaRPr lang="en-US"/>
        </a:p>
      </dgm:t>
    </dgm:pt>
    <dgm:pt modelId="{7022E402-C0FE-4E69-8C01-8C55E410F762}" type="parTrans" cxnId="{ED217EB4-8DC8-4BEC-ABC8-EAEF359DC8C5}">
      <dgm:prSet/>
      <dgm:spPr/>
      <dgm:t>
        <a:bodyPr/>
        <a:lstStyle/>
        <a:p>
          <a:endParaRPr lang="en-US"/>
        </a:p>
      </dgm:t>
    </dgm:pt>
    <dgm:pt modelId="{94F87186-DB6C-405C-B456-C3559AB0E1DA}" type="sibTrans" cxnId="{ED217EB4-8DC8-4BEC-ABC8-EAEF359DC8C5}">
      <dgm:prSet/>
      <dgm:spPr/>
      <dgm:t>
        <a:bodyPr/>
        <a:lstStyle/>
        <a:p>
          <a:endParaRPr lang="en-US"/>
        </a:p>
      </dgm:t>
    </dgm:pt>
    <dgm:pt modelId="{84AF5AF9-70FB-4CC8-98D6-2A46CFEDF8B1}">
      <dgm:prSet/>
      <dgm:spPr/>
      <dgm:t>
        <a:bodyPr/>
        <a:lstStyle/>
        <a:p>
          <a:r>
            <a:rPr lang="en-GB"/>
            <a:t>Polynomial Regression</a:t>
          </a:r>
          <a:endParaRPr lang="en-US"/>
        </a:p>
      </dgm:t>
    </dgm:pt>
    <dgm:pt modelId="{DD93B1A8-F922-4ABE-A721-C52A24057545}" type="parTrans" cxnId="{FCC61FB1-2453-4FBB-9073-9D292B20A39B}">
      <dgm:prSet/>
      <dgm:spPr/>
      <dgm:t>
        <a:bodyPr/>
        <a:lstStyle/>
        <a:p>
          <a:endParaRPr lang="en-US"/>
        </a:p>
      </dgm:t>
    </dgm:pt>
    <dgm:pt modelId="{0B113C89-E81A-4A86-8193-71A708D0E85A}" type="sibTrans" cxnId="{FCC61FB1-2453-4FBB-9073-9D292B20A39B}">
      <dgm:prSet/>
      <dgm:spPr/>
      <dgm:t>
        <a:bodyPr/>
        <a:lstStyle/>
        <a:p>
          <a:endParaRPr lang="en-US"/>
        </a:p>
      </dgm:t>
    </dgm:pt>
    <dgm:pt modelId="{46C750E9-AE08-4A8A-8034-0666D98F7B44}">
      <dgm:prSet/>
      <dgm:spPr/>
      <dgm:t>
        <a:bodyPr/>
        <a:lstStyle/>
        <a:p>
          <a:r>
            <a:rPr lang="en-GB"/>
            <a:t>Decision Tree</a:t>
          </a:r>
          <a:endParaRPr lang="en-US"/>
        </a:p>
      </dgm:t>
    </dgm:pt>
    <dgm:pt modelId="{39E15D45-3178-49C5-AFF2-DAE2FF6E322E}" type="parTrans" cxnId="{CC46FE7D-4002-4B39-B705-F8E8E37E3217}">
      <dgm:prSet/>
      <dgm:spPr/>
      <dgm:t>
        <a:bodyPr/>
        <a:lstStyle/>
        <a:p>
          <a:endParaRPr lang="en-US"/>
        </a:p>
      </dgm:t>
    </dgm:pt>
    <dgm:pt modelId="{EBC1FC78-6328-4196-BBA2-B05FA8E39D34}" type="sibTrans" cxnId="{CC46FE7D-4002-4B39-B705-F8E8E37E3217}">
      <dgm:prSet/>
      <dgm:spPr/>
      <dgm:t>
        <a:bodyPr/>
        <a:lstStyle/>
        <a:p>
          <a:endParaRPr lang="en-US"/>
        </a:p>
      </dgm:t>
    </dgm:pt>
    <dgm:pt modelId="{B45BA11E-B1C6-4274-8304-389E53A554FD}">
      <dgm:prSet/>
      <dgm:spPr/>
      <dgm:t>
        <a:bodyPr/>
        <a:lstStyle/>
        <a:p>
          <a:r>
            <a:rPr lang="en-GB"/>
            <a:t>Random Forest</a:t>
          </a:r>
          <a:endParaRPr lang="en-US"/>
        </a:p>
      </dgm:t>
    </dgm:pt>
    <dgm:pt modelId="{CED62ADE-4145-4F8B-B901-A0A6EB94CFE6}" type="parTrans" cxnId="{472D96FB-1D34-4B32-855A-5FF64498AD2F}">
      <dgm:prSet/>
      <dgm:spPr/>
      <dgm:t>
        <a:bodyPr/>
        <a:lstStyle/>
        <a:p>
          <a:endParaRPr lang="en-US"/>
        </a:p>
      </dgm:t>
    </dgm:pt>
    <dgm:pt modelId="{F637B073-2D54-4CA0-884C-1F18B5771B54}" type="sibTrans" cxnId="{472D96FB-1D34-4B32-855A-5FF64498AD2F}">
      <dgm:prSet/>
      <dgm:spPr/>
      <dgm:t>
        <a:bodyPr/>
        <a:lstStyle/>
        <a:p>
          <a:endParaRPr lang="en-US"/>
        </a:p>
      </dgm:t>
    </dgm:pt>
    <dgm:pt modelId="{3C980958-B3B1-4C4B-ACF8-2E5736858B9E}">
      <dgm:prSet/>
      <dgm:spPr/>
      <dgm:t>
        <a:bodyPr/>
        <a:lstStyle/>
        <a:p>
          <a:r>
            <a:rPr lang="en-GB"/>
            <a:t>Jupyter Notebook</a:t>
          </a:r>
          <a:endParaRPr lang="en-US"/>
        </a:p>
      </dgm:t>
    </dgm:pt>
    <dgm:pt modelId="{ACB3624F-9CF1-489E-93C1-6C9F5EF160F2}" type="parTrans" cxnId="{63F691AF-3E50-41F3-B28D-D603896378DD}">
      <dgm:prSet/>
      <dgm:spPr/>
      <dgm:t>
        <a:bodyPr/>
        <a:lstStyle/>
        <a:p>
          <a:endParaRPr lang="en-US"/>
        </a:p>
      </dgm:t>
    </dgm:pt>
    <dgm:pt modelId="{F9EC329C-2AEC-41AB-A64E-A15C87EA2C5B}" type="sibTrans" cxnId="{63F691AF-3E50-41F3-B28D-D603896378DD}">
      <dgm:prSet/>
      <dgm:spPr/>
      <dgm:t>
        <a:bodyPr/>
        <a:lstStyle/>
        <a:p>
          <a:endParaRPr lang="en-US"/>
        </a:p>
      </dgm:t>
    </dgm:pt>
    <dgm:pt modelId="{26BB7915-13E2-4F7C-A74A-95171DF6BDAF}">
      <dgm:prSet/>
      <dgm:spPr/>
      <dgm:t>
        <a:bodyPr/>
        <a:lstStyle/>
        <a:p>
          <a:r>
            <a:rPr lang="en-GB"/>
            <a:t>Power BI</a:t>
          </a:r>
          <a:endParaRPr lang="en-US"/>
        </a:p>
      </dgm:t>
    </dgm:pt>
    <dgm:pt modelId="{8B3DFA81-4BCF-4550-B3B2-A4F66DC7D8C5}" type="parTrans" cxnId="{7ACF105C-497B-457A-8E98-BE42B84470C7}">
      <dgm:prSet/>
      <dgm:spPr/>
      <dgm:t>
        <a:bodyPr/>
        <a:lstStyle/>
        <a:p>
          <a:endParaRPr lang="en-US"/>
        </a:p>
      </dgm:t>
    </dgm:pt>
    <dgm:pt modelId="{D9B137FC-085A-4F33-8B0A-4B0F48EA1B2C}" type="sibTrans" cxnId="{7ACF105C-497B-457A-8E98-BE42B84470C7}">
      <dgm:prSet/>
      <dgm:spPr/>
      <dgm:t>
        <a:bodyPr/>
        <a:lstStyle/>
        <a:p>
          <a:endParaRPr lang="en-US"/>
        </a:p>
      </dgm:t>
    </dgm:pt>
    <dgm:pt modelId="{F501DDA7-7F2A-4562-8F50-0A648E21D8FF}" type="pres">
      <dgm:prSet presAssocID="{B18C2CD3-5647-437D-A0CB-AEC596D2FF80}" presName="diagram" presStyleCnt="0">
        <dgm:presLayoutVars>
          <dgm:dir/>
          <dgm:resizeHandles val="exact"/>
        </dgm:presLayoutVars>
      </dgm:prSet>
      <dgm:spPr/>
    </dgm:pt>
    <dgm:pt modelId="{946FC93C-D2E3-4B73-A6CD-4525F2327494}" type="pres">
      <dgm:prSet presAssocID="{F36D01FB-35BF-4504-9AF4-D0ECF7F77875}" presName="node" presStyleLbl="node1" presStyleIdx="0" presStyleCnt="10">
        <dgm:presLayoutVars>
          <dgm:bulletEnabled val="1"/>
        </dgm:presLayoutVars>
      </dgm:prSet>
      <dgm:spPr/>
    </dgm:pt>
    <dgm:pt modelId="{0819408A-0065-4451-B893-4EFDB1990C03}" type="pres">
      <dgm:prSet presAssocID="{EAF6B8CD-8A5A-412F-8F24-8F924B5EEDBD}" presName="sibTrans" presStyleCnt="0"/>
      <dgm:spPr/>
    </dgm:pt>
    <dgm:pt modelId="{AFB31C63-0536-4C14-B12D-A3CDD0F5459E}" type="pres">
      <dgm:prSet presAssocID="{F2CF3826-91E7-418E-8926-4EC32AD997D0}" presName="node" presStyleLbl="node1" presStyleIdx="1" presStyleCnt="10">
        <dgm:presLayoutVars>
          <dgm:bulletEnabled val="1"/>
        </dgm:presLayoutVars>
      </dgm:prSet>
      <dgm:spPr/>
    </dgm:pt>
    <dgm:pt modelId="{04A42731-844D-4470-8CC0-4E3CE0607A60}" type="pres">
      <dgm:prSet presAssocID="{17500D8A-C7DB-4C5E-A4DF-1F238CEEBFEE}" presName="sibTrans" presStyleCnt="0"/>
      <dgm:spPr/>
    </dgm:pt>
    <dgm:pt modelId="{07223C67-B4D4-4BE9-8DEC-20CF83FD92C3}" type="pres">
      <dgm:prSet presAssocID="{BF4DEF01-5BB5-4510-A5ED-4904A3AA3BCB}" presName="node" presStyleLbl="node1" presStyleIdx="2" presStyleCnt="10">
        <dgm:presLayoutVars>
          <dgm:bulletEnabled val="1"/>
        </dgm:presLayoutVars>
      </dgm:prSet>
      <dgm:spPr/>
    </dgm:pt>
    <dgm:pt modelId="{872BD60D-48A7-4D3A-80AD-9B64BFB46448}" type="pres">
      <dgm:prSet presAssocID="{888DAB5E-6CCC-469B-A570-BE6D3408A047}" presName="sibTrans" presStyleCnt="0"/>
      <dgm:spPr/>
    </dgm:pt>
    <dgm:pt modelId="{79E04B87-DA00-47E7-A084-FC334256892E}" type="pres">
      <dgm:prSet presAssocID="{0C90D284-06E2-46E3-9026-B08714C4317A}" presName="node" presStyleLbl="node1" presStyleIdx="3" presStyleCnt="10">
        <dgm:presLayoutVars>
          <dgm:bulletEnabled val="1"/>
        </dgm:presLayoutVars>
      </dgm:prSet>
      <dgm:spPr/>
    </dgm:pt>
    <dgm:pt modelId="{0FD0500F-3FAB-45ED-9FB3-B95496D30646}" type="pres">
      <dgm:prSet presAssocID="{F684EFB7-4279-4B2E-99D2-6DA7EA54B5D3}" presName="sibTrans" presStyleCnt="0"/>
      <dgm:spPr/>
    </dgm:pt>
    <dgm:pt modelId="{FCE4FE8A-F637-42AF-8C7F-CB1C8F7C288F}" type="pres">
      <dgm:prSet presAssocID="{152EB1E5-6010-404A-9F60-9B829196C8C2}" presName="node" presStyleLbl="node1" presStyleIdx="4" presStyleCnt="10">
        <dgm:presLayoutVars>
          <dgm:bulletEnabled val="1"/>
        </dgm:presLayoutVars>
      </dgm:prSet>
      <dgm:spPr/>
    </dgm:pt>
    <dgm:pt modelId="{6201D749-754E-463D-A73B-0070ECFB15AE}" type="pres">
      <dgm:prSet presAssocID="{94F87186-DB6C-405C-B456-C3559AB0E1DA}" presName="sibTrans" presStyleCnt="0"/>
      <dgm:spPr/>
    </dgm:pt>
    <dgm:pt modelId="{C0FE007F-ECB9-4C3D-B8E9-3EBED116C14B}" type="pres">
      <dgm:prSet presAssocID="{84AF5AF9-70FB-4CC8-98D6-2A46CFEDF8B1}" presName="node" presStyleLbl="node1" presStyleIdx="5" presStyleCnt="10">
        <dgm:presLayoutVars>
          <dgm:bulletEnabled val="1"/>
        </dgm:presLayoutVars>
      </dgm:prSet>
      <dgm:spPr/>
    </dgm:pt>
    <dgm:pt modelId="{41382E80-731D-4470-8455-F797532A8BF4}" type="pres">
      <dgm:prSet presAssocID="{0B113C89-E81A-4A86-8193-71A708D0E85A}" presName="sibTrans" presStyleCnt="0"/>
      <dgm:spPr/>
    </dgm:pt>
    <dgm:pt modelId="{06463ADF-85E8-4289-BF4E-5F1FAE55D4A6}" type="pres">
      <dgm:prSet presAssocID="{46C750E9-AE08-4A8A-8034-0666D98F7B44}" presName="node" presStyleLbl="node1" presStyleIdx="6" presStyleCnt="10">
        <dgm:presLayoutVars>
          <dgm:bulletEnabled val="1"/>
        </dgm:presLayoutVars>
      </dgm:prSet>
      <dgm:spPr/>
    </dgm:pt>
    <dgm:pt modelId="{2A1125A1-0D81-4D67-8192-25E2F8F898A2}" type="pres">
      <dgm:prSet presAssocID="{EBC1FC78-6328-4196-BBA2-B05FA8E39D34}" presName="sibTrans" presStyleCnt="0"/>
      <dgm:spPr/>
    </dgm:pt>
    <dgm:pt modelId="{E5560421-021D-45DA-9B8E-A2EA987791CA}" type="pres">
      <dgm:prSet presAssocID="{B45BA11E-B1C6-4274-8304-389E53A554FD}" presName="node" presStyleLbl="node1" presStyleIdx="7" presStyleCnt="10">
        <dgm:presLayoutVars>
          <dgm:bulletEnabled val="1"/>
        </dgm:presLayoutVars>
      </dgm:prSet>
      <dgm:spPr/>
    </dgm:pt>
    <dgm:pt modelId="{F0DD60EA-D161-440F-80BE-7D61B6E6FA77}" type="pres">
      <dgm:prSet presAssocID="{F637B073-2D54-4CA0-884C-1F18B5771B54}" presName="sibTrans" presStyleCnt="0"/>
      <dgm:spPr/>
    </dgm:pt>
    <dgm:pt modelId="{36796C9C-6CBC-445B-A762-4C21D2C628A6}" type="pres">
      <dgm:prSet presAssocID="{3C980958-B3B1-4C4B-ACF8-2E5736858B9E}" presName="node" presStyleLbl="node1" presStyleIdx="8" presStyleCnt="10">
        <dgm:presLayoutVars>
          <dgm:bulletEnabled val="1"/>
        </dgm:presLayoutVars>
      </dgm:prSet>
      <dgm:spPr/>
    </dgm:pt>
    <dgm:pt modelId="{563D4E7F-5933-4101-B7FE-79EFEC32585B}" type="pres">
      <dgm:prSet presAssocID="{F9EC329C-2AEC-41AB-A64E-A15C87EA2C5B}" presName="sibTrans" presStyleCnt="0"/>
      <dgm:spPr/>
    </dgm:pt>
    <dgm:pt modelId="{CD13E9A1-81AB-475B-B4FF-03B73B3332F9}" type="pres">
      <dgm:prSet presAssocID="{26BB7915-13E2-4F7C-A74A-95171DF6BDAF}" presName="node" presStyleLbl="node1" presStyleIdx="9" presStyleCnt="10">
        <dgm:presLayoutVars>
          <dgm:bulletEnabled val="1"/>
        </dgm:presLayoutVars>
      </dgm:prSet>
      <dgm:spPr/>
    </dgm:pt>
  </dgm:ptLst>
  <dgm:cxnLst>
    <dgm:cxn modelId="{0B51C108-789C-4339-85BE-00DFD0AEE6A8}" srcId="{B18C2CD3-5647-437D-A0CB-AEC596D2FF80}" destId="{F2CF3826-91E7-418E-8926-4EC32AD997D0}" srcOrd="1" destOrd="0" parTransId="{A2DCFFB2-E864-4E59-A0A2-C2D9D5AC44DD}" sibTransId="{17500D8A-C7DB-4C5E-A4DF-1F238CEEBFEE}"/>
    <dgm:cxn modelId="{7ACF105C-497B-457A-8E98-BE42B84470C7}" srcId="{B18C2CD3-5647-437D-A0CB-AEC596D2FF80}" destId="{26BB7915-13E2-4F7C-A74A-95171DF6BDAF}" srcOrd="9" destOrd="0" parTransId="{8B3DFA81-4BCF-4550-B3B2-A4F66DC7D8C5}" sibTransId="{D9B137FC-085A-4F33-8B0A-4B0F48EA1B2C}"/>
    <dgm:cxn modelId="{61F5D35C-29C9-4A3F-BFEA-73DA1FB657D8}" srcId="{B18C2CD3-5647-437D-A0CB-AEC596D2FF80}" destId="{F36D01FB-35BF-4504-9AF4-D0ECF7F77875}" srcOrd="0" destOrd="0" parTransId="{043D4EF2-8CC8-48D3-A0A7-7BD381BD9BA4}" sibTransId="{EAF6B8CD-8A5A-412F-8F24-8F924B5EEDBD}"/>
    <dgm:cxn modelId="{FECC5B50-24AB-4406-BB47-E94D3AF794C4}" type="presOf" srcId="{84AF5AF9-70FB-4CC8-98D6-2A46CFEDF8B1}" destId="{C0FE007F-ECB9-4C3D-B8E9-3EBED116C14B}" srcOrd="0" destOrd="0" presId="urn:microsoft.com/office/officeart/2005/8/layout/default"/>
    <dgm:cxn modelId="{9792C270-2C77-4F86-8AA0-0A42ABBE8203}" srcId="{B18C2CD3-5647-437D-A0CB-AEC596D2FF80}" destId="{BF4DEF01-5BB5-4510-A5ED-4904A3AA3BCB}" srcOrd="2" destOrd="0" parTransId="{349AE36E-E2D7-48CC-9FDB-17238398DC7C}" sibTransId="{888DAB5E-6CCC-469B-A570-BE6D3408A047}"/>
    <dgm:cxn modelId="{88146075-692F-4DAF-8769-6FC2E7C9B798}" type="presOf" srcId="{152EB1E5-6010-404A-9F60-9B829196C8C2}" destId="{FCE4FE8A-F637-42AF-8C7F-CB1C8F7C288F}" srcOrd="0" destOrd="0" presId="urn:microsoft.com/office/officeart/2005/8/layout/default"/>
    <dgm:cxn modelId="{7B9B3756-4740-4E11-9FC7-C29AAD01D04A}" type="presOf" srcId="{B45BA11E-B1C6-4274-8304-389E53A554FD}" destId="{E5560421-021D-45DA-9B8E-A2EA987791CA}" srcOrd="0" destOrd="0" presId="urn:microsoft.com/office/officeart/2005/8/layout/default"/>
    <dgm:cxn modelId="{CC46FE7D-4002-4B39-B705-F8E8E37E3217}" srcId="{B18C2CD3-5647-437D-A0CB-AEC596D2FF80}" destId="{46C750E9-AE08-4A8A-8034-0666D98F7B44}" srcOrd="6" destOrd="0" parTransId="{39E15D45-3178-49C5-AFF2-DAE2FF6E322E}" sibTransId="{EBC1FC78-6328-4196-BBA2-B05FA8E39D34}"/>
    <dgm:cxn modelId="{BFD4FE93-1213-4F95-94D7-3B4BF424B58B}" type="presOf" srcId="{26BB7915-13E2-4F7C-A74A-95171DF6BDAF}" destId="{CD13E9A1-81AB-475B-B4FF-03B73B3332F9}" srcOrd="0" destOrd="0" presId="urn:microsoft.com/office/officeart/2005/8/layout/default"/>
    <dgm:cxn modelId="{F95A0EA6-E61B-4643-9F06-B813B3B5E616}" srcId="{B18C2CD3-5647-437D-A0CB-AEC596D2FF80}" destId="{0C90D284-06E2-46E3-9026-B08714C4317A}" srcOrd="3" destOrd="0" parTransId="{2D9C643F-F2CE-4A2C-8076-58C926EF87FA}" sibTransId="{F684EFB7-4279-4B2E-99D2-6DA7EA54B5D3}"/>
    <dgm:cxn modelId="{2E9EFBA9-8726-4BAD-B9DA-60AEF87F8852}" type="presOf" srcId="{F36D01FB-35BF-4504-9AF4-D0ECF7F77875}" destId="{946FC93C-D2E3-4B73-A6CD-4525F2327494}" srcOrd="0" destOrd="0" presId="urn:microsoft.com/office/officeart/2005/8/layout/default"/>
    <dgm:cxn modelId="{63F691AF-3E50-41F3-B28D-D603896378DD}" srcId="{B18C2CD3-5647-437D-A0CB-AEC596D2FF80}" destId="{3C980958-B3B1-4C4B-ACF8-2E5736858B9E}" srcOrd="8" destOrd="0" parTransId="{ACB3624F-9CF1-489E-93C1-6C9F5EF160F2}" sibTransId="{F9EC329C-2AEC-41AB-A64E-A15C87EA2C5B}"/>
    <dgm:cxn modelId="{FCC61FB1-2453-4FBB-9073-9D292B20A39B}" srcId="{B18C2CD3-5647-437D-A0CB-AEC596D2FF80}" destId="{84AF5AF9-70FB-4CC8-98D6-2A46CFEDF8B1}" srcOrd="5" destOrd="0" parTransId="{DD93B1A8-F922-4ABE-A721-C52A24057545}" sibTransId="{0B113C89-E81A-4A86-8193-71A708D0E85A}"/>
    <dgm:cxn modelId="{E22664B3-9347-4423-B3E8-EFEFA562D47C}" type="presOf" srcId="{3C980958-B3B1-4C4B-ACF8-2E5736858B9E}" destId="{36796C9C-6CBC-445B-A762-4C21D2C628A6}" srcOrd="0" destOrd="0" presId="urn:microsoft.com/office/officeart/2005/8/layout/default"/>
    <dgm:cxn modelId="{ED217EB4-8DC8-4BEC-ABC8-EAEF359DC8C5}" srcId="{B18C2CD3-5647-437D-A0CB-AEC596D2FF80}" destId="{152EB1E5-6010-404A-9F60-9B829196C8C2}" srcOrd="4" destOrd="0" parTransId="{7022E402-C0FE-4E69-8C01-8C55E410F762}" sibTransId="{94F87186-DB6C-405C-B456-C3559AB0E1DA}"/>
    <dgm:cxn modelId="{3E46A6B6-6E37-4E50-9989-84BEAC1B0484}" type="presOf" srcId="{0C90D284-06E2-46E3-9026-B08714C4317A}" destId="{79E04B87-DA00-47E7-A084-FC334256892E}" srcOrd="0" destOrd="0" presId="urn:microsoft.com/office/officeart/2005/8/layout/default"/>
    <dgm:cxn modelId="{F6C5CAB8-1814-4C2A-A2B7-8103E02C5C88}" type="presOf" srcId="{F2CF3826-91E7-418E-8926-4EC32AD997D0}" destId="{AFB31C63-0536-4C14-B12D-A3CDD0F5459E}" srcOrd="0" destOrd="0" presId="urn:microsoft.com/office/officeart/2005/8/layout/default"/>
    <dgm:cxn modelId="{6BB6D8D5-3338-4AB1-AED1-82DA212A6083}" type="presOf" srcId="{46C750E9-AE08-4A8A-8034-0666D98F7B44}" destId="{06463ADF-85E8-4289-BF4E-5F1FAE55D4A6}" srcOrd="0" destOrd="0" presId="urn:microsoft.com/office/officeart/2005/8/layout/default"/>
    <dgm:cxn modelId="{AE595ADD-B19C-4924-ABE6-A1D1DC05C97E}" type="presOf" srcId="{BF4DEF01-5BB5-4510-A5ED-4904A3AA3BCB}" destId="{07223C67-B4D4-4BE9-8DEC-20CF83FD92C3}" srcOrd="0" destOrd="0" presId="urn:microsoft.com/office/officeart/2005/8/layout/default"/>
    <dgm:cxn modelId="{2F46C3E3-E703-4A08-89AC-2E23E5E07C59}" type="presOf" srcId="{B18C2CD3-5647-437D-A0CB-AEC596D2FF80}" destId="{F501DDA7-7F2A-4562-8F50-0A648E21D8FF}" srcOrd="0" destOrd="0" presId="urn:microsoft.com/office/officeart/2005/8/layout/default"/>
    <dgm:cxn modelId="{472D96FB-1D34-4B32-855A-5FF64498AD2F}" srcId="{B18C2CD3-5647-437D-A0CB-AEC596D2FF80}" destId="{B45BA11E-B1C6-4274-8304-389E53A554FD}" srcOrd="7" destOrd="0" parTransId="{CED62ADE-4145-4F8B-B901-A0A6EB94CFE6}" sibTransId="{F637B073-2D54-4CA0-884C-1F18B5771B54}"/>
    <dgm:cxn modelId="{BE72798D-37AC-4EBB-804D-109757C96C64}" type="presParOf" srcId="{F501DDA7-7F2A-4562-8F50-0A648E21D8FF}" destId="{946FC93C-D2E3-4B73-A6CD-4525F2327494}" srcOrd="0" destOrd="0" presId="urn:microsoft.com/office/officeart/2005/8/layout/default"/>
    <dgm:cxn modelId="{36871729-1870-417D-B342-E5E985C6A086}" type="presParOf" srcId="{F501DDA7-7F2A-4562-8F50-0A648E21D8FF}" destId="{0819408A-0065-4451-B893-4EFDB1990C03}" srcOrd="1" destOrd="0" presId="urn:microsoft.com/office/officeart/2005/8/layout/default"/>
    <dgm:cxn modelId="{55126FDE-5ACB-47CF-A6C4-DF4D3AB459D5}" type="presParOf" srcId="{F501DDA7-7F2A-4562-8F50-0A648E21D8FF}" destId="{AFB31C63-0536-4C14-B12D-A3CDD0F5459E}" srcOrd="2" destOrd="0" presId="urn:microsoft.com/office/officeart/2005/8/layout/default"/>
    <dgm:cxn modelId="{24057AA6-453D-4043-8FBD-D1D657D3E630}" type="presParOf" srcId="{F501DDA7-7F2A-4562-8F50-0A648E21D8FF}" destId="{04A42731-844D-4470-8CC0-4E3CE0607A60}" srcOrd="3" destOrd="0" presId="urn:microsoft.com/office/officeart/2005/8/layout/default"/>
    <dgm:cxn modelId="{32BC7A5F-7C23-4220-9F5C-692BC97A3543}" type="presParOf" srcId="{F501DDA7-7F2A-4562-8F50-0A648E21D8FF}" destId="{07223C67-B4D4-4BE9-8DEC-20CF83FD92C3}" srcOrd="4" destOrd="0" presId="urn:microsoft.com/office/officeart/2005/8/layout/default"/>
    <dgm:cxn modelId="{1210CCF1-7A73-4289-8179-D85BFE2A787A}" type="presParOf" srcId="{F501DDA7-7F2A-4562-8F50-0A648E21D8FF}" destId="{872BD60D-48A7-4D3A-80AD-9B64BFB46448}" srcOrd="5" destOrd="0" presId="urn:microsoft.com/office/officeart/2005/8/layout/default"/>
    <dgm:cxn modelId="{443F9F79-59F9-4142-BFFF-7A341B31F741}" type="presParOf" srcId="{F501DDA7-7F2A-4562-8F50-0A648E21D8FF}" destId="{79E04B87-DA00-47E7-A084-FC334256892E}" srcOrd="6" destOrd="0" presId="urn:microsoft.com/office/officeart/2005/8/layout/default"/>
    <dgm:cxn modelId="{72D7C188-11F6-4833-9CA1-3ED2EEAB7F2D}" type="presParOf" srcId="{F501DDA7-7F2A-4562-8F50-0A648E21D8FF}" destId="{0FD0500F-3FAB-45ED-9FB3-B95496D30646}" srcOrd="7" destOrd="0" presId="urn:microsoft.com/office/officeart/2005/8/layout/default"/>
    <dgm:cxn modelId="{E1A63396-9D7C-4214-AE22-44351BD43939}" type="presParOf" srcId="{F501DDA7-7F2A-4562-8F50-0A648E21D8FF}" destId="{FCE4FE8A-F637-42AF-8C7F-CB1C8F7C288F}" srcOrd="8" destOrd="0" presId="urn:microsoft.com/office/officeart/2005/8/layout/default"/>
    <dgm:cxn modelId="{25DAF695-5943-44FD-A655-96B6EE81BC39}" type="presParOf" srcId="{F501DDA7-7F2A-4562-8F50-0A648E21D8FF}" destId="{6201D749-754E-463D-A73B-0070ECFB15AE}" srcOrd="9" destOrd="0" presId="urn:microsoft.com/office/officeart/2005/8/layout/default"/>
    <dgm:cxn modelId="{35B8FE79-2776-470C-A17B-5164A5EF6F3F}" type="presParOf" srcId="{F501DDA7-7F2A-4562-8F50-0A648E21D8FF}" destId="{C0FE007F-ECB9-4C3D-B8E9-3EBED116C14B}" srcOrd="10" destOrd="0" presId="urn:microsoft.com/office/officeart/2005/8/layout/default"/>
    <dgm:cxn modelId="{158F9BFC-C343-40EE-9A94-2748429724EA}" type="presParOf" srcId="{F501DDA7-7F2A-4562-8F50-0A648E21D8FF}" destId="{41382E80-731D-4470-8455-F797532A8BF4}" srcOrd="11" destOrd="0" presId="urn:microsoft.com/office/officeart/2005/8/layout/default"/>
    <dgm:cxn modelId="{526425B0-6B17-4189-B08D-5DF3C8A68B5E}" type="presParOf" srcId="{F501DDA7-7F2A-4562-8F50-0A648E21D8FF}" destId="{06463ADF-85E8-4289-BF4E-5F1FAE55D4A6}" srcOrd="12" destOrd="0" presId="urn:microsoft.com/office/officeart/2005/8/layout/default"/>
    <dgm:cxn modelId="{16BA250D-4873-4E42-AE90-C0FF5853BC6A}" type="presParOf" srcId="{F501DDA7-7F2A-4562-8F50-0A648E21D8FF}" destId="{2A1125A1-0D81-4D67-8192-25E2F8F898A2}" srcOrd="13" destOrd="0" presId="urn:microsoft.com/office/officeart/2005/8/layout/default"/>
    <dgm:cxn modelId="{9C9710BD-7665-4BD0-8C1A-D04DA0EE6C59}" type="presParOf" srcId="{F501DDA7-7F2A-4562-8F50-0A648E21D8FF}" destId="{E5560421-021D-45DA-9B8E-A2EA987791CA}" srcOrd="14" destOrd="0" presId="urn:microsoft.com/office/officeart/2005/8/layout/default"/>
    <dgm:cxn modelId="{29C127D6-34F8-4C88-93E7-EBB598A41046}" type="presParOf" srcId="{F501DDA7-7F2A-4562-8F50-0A648E21D8FF}" destId="{F0DD60EA-D161-440F-80BE-7D61B6E6FA77}" srcOrd="15" destOrd="0" presId="urn:microsoft.com/office/officeart/2005/8/layout/default"/>
    <dgm:cxn modelId="{C90B70D5-F994-42BB-9FD5-312B36B28A62}" type="presParOf" srcId="{F501DDA7-7F2A-4562-8F50-0A648E21D8FF}" destId="{36796C9C-6CBC-445B-A762-4C21D2C628A6}" srcOrd="16" destOrd="0" presId="urn:microsoft.com/office/officeart/2005/8/layout/default"/>
    <dgm:cxn modelId="{2CE25F37-ED40-41A8-8A2C-1C1D7466E87B}" type="presParOf" srcId="{F501DDA7-7F2A-4562-8F50-0A648E21D8FF}" destId="{563D4E7F-5933-4101-B7FE-79EFEC32585B}" srcOrd="17" destOrd="0" presId="urn:microsoft.com/office/officeart/2005/8/layout/default"/>
    <dgm:cxn modelId="{90BDF6CA-D75D-42E4-8B38-891A51F7CB37}" type="presParOf" srcId="{F501DDA7-7F2A-4562-8F50-0A648E21D8FF}" destId="{CD13E9A1-81AB-475B-B4FF-03B73B3332F9}" srcOrd="1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B291C2-9F8D-4942-880A-B27FE64BDF2E}"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70DF26E-D6C8-465E-B8E7-21191120B376}">
      <dgm:prSet custT="1"/>
      <dgm:spPr/>
      <dgm:t>
        <a:bodyPr/>
        <a:lstStyle/>
        <a:p>
          <a:pPr>
            <a:lnSpc>
              <a:spcPct val="100000"/>
            </a:lnSpc>
          </a:pPr>
          <a:r>
            <a:rPr lang="en-GB" sz="1500" dirty="0"/>
            <a:t>What are the top 10 departments based on average salaries of employees?</a:t>
          </a:r>
          <a:endParaRPr lang="en-US" sz="1500" dirty="0"/>
        </a:p>
      </dgm:t>
    </dgm:pt>
    <dgm:pt modelId="{9D5339C1-6FAE-45C0-89C3-454630D3FE01}" type="parTrans" cxnId="{6EC0DFC8-028A-4D41-86D9-808BD32C7E81}">
      <dgm:prSet/>
      <dgm:spPr/>
      <dgm:t>
        <a:bodyPr/>
        <a:lstStyle/>
        <a:p>
          <a:endParaRPr lang="en-US"/>
        </a:p>
      </dgm:t>
    </dgm:pt>
    <dgm:pt modelId="{85FF0299-09BD-4F71-BA27-4341706C3990}" type="sibTrans" cxnId="{6EC0DFC8-028A-4D41-86D9-808BD32C7E81}">
      <dgm:prSet/>
      <dgm:spPr/>
      <dgm:t>
        <a:bodyPr/>
        <a:lstStyle/>
        <a:p>
          <a:pPr>
            <a:lnSpc>
              <a:spcPct val="100000"/>
            </a:lnSpc>
          </a:pPr>
          <a:endParaRPr lang="en-US"/>
        </a:p>
      </dgm:t>
    </dgm:pt>
    <dgm:pt modelId="{102FD7BB-0840-4F43-BA54-E01A14C9A770}">
      <dgm:prSet custT="1"/>
      <dgm:spPr/>
      <dgm:t>
        <a:bodyPr/>
        <a:lstStyle/>
        <a:p>
          <a:pPr>
            <a:lnSpc>
              <a:spcPct val="100000"/>
            </a:lnSpc>
          </a:pPr>
          <a:r>
            <a:rPr lang="en-GB" sz="1500" dirty="0"/>
            <a:t>What are the top 10 jobs based on average salary?</a:t>
          </a:r>
          <a:endParaRPr lang="en-US" sz="1500" dirty="0"/>
        </a:p>
      </dgm:t>
    </dgm:pt>
    <dgm:pt modelId="{B7F181FB-3B33-4D29-BC5E-33F5A18D3869}" type="parTrans" cxnId="{76ED223B-D2D6-491D-ABD6-3923D6FDFF6A}">
      <dgm:prSet/>
      <dgm:spPr/>
      <dgm:t>
        <a:bodyPr/>
        <a:lstStyle/>
        <a:p>
          <a:endParaRPr lang="en-US"/>
        </a:p>
      </dgm:t>
    </dgm:pt>
    <dgm:pt modelId="{5F3A2FE0-6C5F-4547-BDA2-09068EBF7730}" type="sibTrans" cxnId="{76ED223B-D2D6-491D-ABD6-3923D6FDFF6A}">
      <dgm:prSet/>
      <dgm:spPr/>
      <dgm:t>
        <a:bodyPr/>
        <a:lstStyle/>
        <a:p>
          <a:pPr>
            <a:lnSpc>
              <a:spcPct val="100000"/>
            </a:lnSpc>
          </a:pPr>
          <a:endParaRPr lang="en-US"/>
        </a:p>
      </dgm:t>
    </dgm:pt>
    <dgm:pt modelId="{946B700D-C4C3-4847-983F-BAF7B0AE2EFF}">
      <dgm:prSet custT="1"/>
      <dgm:spPr/>
      <dgm:t>
        <a:bodyPr/>
        <a:lstStyle/>
        <a:p>
          <a:pPr>
            <a:lnSpc>
              <a:spcPct val="100000"/>
            </a:lnSpc>
          </a:pPr>
          <a:r>
            <a:rPr lang="en-GB" sz="1500" dirty="0"/>
            <a:t>What are the 10 departments with the lowest average compensation and salaries?</a:t>
          </a:r>
          <a:endParaRPr lang="en-US" sz="1500" dirty="0"/>
        </a:p>
      </dgm:t>
    </dgm:pt>
    <dgm:pt modelId="{815037E1-AFEE-4782-8319-F1E9BA2AA989}" type="parTrans" cxnId="{1EBCE744-4AA0-4015-98A5-C05565E1CD4C}">
      <dgm:prSet/>
      <dgm:spPr/>
      <dgm:t>
        <a:bodyPr/>
        <a:lstStyle/>
        <a:p>
          <a:endParaRPr lang="en-US"/>
        </a:p>
      </dgm:t>
    </dgm:pt>
    <dgm:pt modelId="{D3774081-CE05-4701-B050-529D6935794B}" type="sibTrans" cxnId="{1EBCE744-4AA0-4015-98A5-C05565E1CD4C}">
      <dgm:prSet/>
      <dgm:spPr/>
      <dgm:t>
        <a:bodyPr/>
        <a:lstStyle/>
        <a:p>
          <a:pPr>
            <a:lnSpc>
              <a:spcPct val="100000"/>
            </a:lnSpc>
          </a:pPr>
          <a:endParaRPr lang="en-US"/>
        </a:p>
      </dgm:t>
    </dgm:pt>
    <dgm:pt modelId="{39C50409-1765-4D38-9364-3CD2DDC6B703}">
      <dgm:prSet custT="1"/>
      <dgm:spPr/>
      <dgm:t>
        <a:bodyPr/>
        <a:lstStyle/>
        <a:p>
          <a:pPr>
            <a:lnSpc>
              <a:spcPct val="100000"/>
            </a:lnSpc>
          </a:pPr>
          <a:r>
            <a:rPr lang="en-GB" sz="1500" dirty="0"/>
            <a:t>Which organization group have the most benefits?</a:t>
          </a:r>
          <a:endParaRPr lang="en-US" sz="1500" dirty="0"/>
        </a:p>
      </dgm:t>
    </dgm:pt>
    <dgm:pt modelId="{D12330DE-8B38-4BA3-B82B-73D4839D539F}" type="parTrans" cxnId="{48CB0FD5-4F21-40D9-A6EA-0F70586B03C2}">
      <dgm:prSet/>
      <dgm:spPr/>
      <dgm:t>
        <a:bodyPr/>
        <a:lstStyle/>
        <a:p>
          <a:endParaRPr lang="en-US"/>
        </a:p>
      </dgm:t>
    </dgm:pt>
    <dgm:pt modelId="{0F3FCC8B-644E-4BCA-85D8-93053C8CF0EA}" type="sibTrans" cxnId="{48CB0FD5-4F21-40D9-A6EA-0F70586B03C2}">
      <dgm:prSet/>
      <dgm:spPr/>
      <dgm:t>
        <a:bodyPr/>
        <a:lstStyle/>
        <a:p>
          <a:pPr>
            <a:lnSpc>
              <a:spcPct val="100000"/>
            </a:lnSpc>
          </a:pPr>
          <a:endParaRPr lang="en-US"/>
        </a:p>
      </dgm:t>
    </dgm:pt>
    <dgm:pt modelId="{D1B0F74B-7A00-4C38-A296-2699D253B836}">
      <dgm:prSet custT="1"/>
      <dgm:spPr/>
      <dgm:t>
        <a:bodyPr/>
        <a:lstStyle/>
        <a:p>
          <a:pPr>
            <a:lnSpc>
              <a:spcPct val="100000"/>
            </a:lnSpc>
          </a:pPr>
          <a:r>
            <a:rPr lang="en-GB" sz="1500" dirty="0"/>
            <a:t>Which organization group is offering high overtime as compared to others?</a:t>
          </a:r>
          <a:endParaRPr lang="en-US" sz="1500" dirty="0"/>
        </a:p>
      </dgm:t>
    </dgm:pt>
    <dgm:pt modelId="{BA8FF9BE-D8E2-4690-BDCA-7E47F92FE836}" type="parTrans" cxnId="{B3D4941F-6403-4F64-8CF1-58377D90CC9A}">
      <dgm:prSet/>
      <dgm:spPr/>
      <dgm:t>
        <a:bodyPr/>
        <a:lstStyle/>
        <a:p>
          <a:endParaRPr lang="en-US"/>
        </a:p>
      </dgm:t>
    </dgm:pt>
    <dgm:pt modelId="{E55A9A5B-69A5-4FB0-9CD0-86130389F74F}" type="sibTrans" cxnId="{B3D4941F-6403-4F64-8CF1-58377D90CC9A}">
      <dgm:prSet/>
      <dgm:spPr/>
      <dgm:t>
        <a:bodyPr/>
        <a:lstStyle/>
        <a:p>
          <a:endParaRPr lang="en-US"/>
        </a:p>
      </dgm:t>
    </dgm:pt>
    <dgm:pt modelId="{5AB43C0E-7D66-40DE-9016-BF128D54B5E0}" type="pres">
      <dgm:prSet presAssocID="{FBB291C2-9F8D-4942-880A-B27FE64BDF2E}" presName="root" presStyleCnt="0">
        <dgm:presLayoutVars>
          <dgm:dir/>
          <dgm:resizeHandles val="exact"/>
        </dgm:presLayoutVars>
      </dgm:prSet>
      <dgm:spPr/>
    </dgm:pt>
    <dgm:pt modelId="{C8F9D17D-AA96-47C0-A9C2-9A885BBD69D1}" type="pres">
      <dgm:prSet presAssocID="{FBB291C2-9F8D-4942-880A-B27FE64BDF2E}" presName="container" presStyleCnt="0">
        <dgm:presLayoutVars>
          <dgm:dir/>
          <dgm:resizeHandles val="exact"/>
        </dgm:presLayoutVars>
      </dgm:prSet>
      <dgm:spPr/>
    </dgm:pt>
    <dgm:pt modelId="{7EBB429E-1F86-47BC-96BD-026CFAF1E539}" type="pres">
      <dgm:prSet presAssocID="{E70DF26E-D6C8-465E-B8E7-21191120B376}" presName="compNode" presStyleCnt="0"/>
      <dgm:spPr/>
    </dgm:pt>
    <dgm:pt modelId="{B3C92844-3A63-4BFF-9A06-42168D496DF9}" type="pres">
      <dgm:prSet presAssocID="{E70DF26E-D6C8-465E-B8E7-21191120B376}" presName="iconBgRect" presStyleLbl="bgShp" presStyleIdx="0" presStyleCnt="5"/>
      <dgm:spPr/>
    </dgm:pt>
    <dgm:pt modelId="{7F61D9BC-1DD4-4C90-8700-37837A587798}" type="pres">
      <dgm:prSet presAssocID="{E70DF26E-D6C8-465E-B8E7-21191120B37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ffice Worker"/>
        </a:ext>
      </dgm:extLst>
    </dgm:pt>
    <dgm:pt modelId="{5C15855C-0B21-47CB-B6B5-EBBD4BF3C052}" type="pres">
      <dgm:prSet presAssocID="{E70DF26E-D6C8-465E-B8E7-21191120B376}" presName="spaceRect" presStyleCnt="0"/>
      <dgm:spPr/>
    </dgm:pt>
    <dgm:pt modelId="{26BD26F8-FB0A-40A5-A810-5890488E771F}" type="pres">
      <dgm:prSet presAssocID="{E70DF26E-D6C8-465E-B8E7-21191120B376}" presName="textRect" presStyleLbl="revTx" presStyleIdx="0" presStyleCnt="5">
        <dgm:presLayoutVars>
          <dgm:chMax val="1"/>
          <dgm:chPref val="1"/>
        </dgm:presLayoutVars>
      </dgm:prSet>
      <dgm:spPr/>
    </dgm:pt>
    <dgm:pt modelId="{94DB663A-D0EA-4ACC-8940-C60490D57FCE}" type="pres">
      <dgm:prSet presAssocID="{85FF0299-09BD-4F71-BA27-4341706C3990}" presName="sibTrans" presStyleLbl="sibTrans2D1" presStyleIdx="0" presStyleCnt="0"/>
      <dgm:spPr/>
    </dgm:pt>
    <dgm:pt modelId="{52CB5A11-9123-4BEC-9501-A9DAD3BC282B}" type="pres">
      <dgm:prSet presAssocID="{102FD7BB-0840-4F43-BA54-E01A14C9A770}" presName="compNode" presStyleCnt="0"/>
      <dgm:spPr/>
    </dgm:pt>
    <dgm:pt modelId="{61EFD009-704C-43DB-B9EC-84F33DA0B149}" type="pres">
      <dgm:prSet presAssocID="{102FD7BB-0840-4F43-BA54-E01A14C9A770}" presName="iconBgRect" presStyleLbl="bgShp" presStyleIdx="1" presStyleCnt="5"/>
      <dgm:spPr/>
    </dgm:pt>
    <dgm:pt modelId="{39B291BD-6E53-4C05-985C-689E3EC3DB7C}" type="pres">
      <dgm:prSet presAssocID="{102FD7BB-0840-4F43-BA54-E01A14C9A77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23152556-1125-4728-89CB-83FD4C04C24B}" type="pres">
      <dgm:prSet presAssocID="{102FD7BB-0840-4F43-BA54-E01A14C9A770}" presName="spaceRect" presStyleCnt="0"/>
      <dgm:spPr/>
    </dgm:pt>
    <dgm:pt modelId="{189A773E-E6FD-4209-B029-DE8B43C7674A}" type="pres">
      <dgm:prSet presAssocID="{102FD7BB-0840-4F43-BA54-E01A14C9A770}" presName="textRect" presStyleLbl="revTx" presStyleIdx="1" presStyleCnt="5">
        <dgm:presLayoutVars>
          <dgm:chMax val="1"/>
          <dgm:chPref val="1"/>
        </dgm:presLayoutVars>
      </dgm:prSet>
      <dgm:spPr/>
    </dgm:pt>
    <dgm:pt modelId="{6DC11E17-1130-43C3-B236-8E8452166663}" type="pres">
      <dgm:prSet presAssocID="{5F3A2FE0-6C5F-4547-BDA2-09068EBF7730}" presName="sibTrans" presStyleLbl="sibTrans2D1" presStyleIdx="0" presStyleCnt="0"/>
      <dgm:spPr/>
    </dgm:pt>
    <dgm:pt modelId="{F07C1547-EEE5-40A3-A76F-8285B2864A90}" type="pres">
      <dgm:prSet presAssocID="{946B700D-C4C3-4847-983F-BAF7B0AE2EFF}" presName="compNode" presStyleCnt="0"/>
      <dgm:spPr/>
    </dgm:pt>
    <dgm:pt modelId="{697C1B2E-0909-45A3-BD36-EEB791F5D2AA}" type="pres">
      <dgm:prSet presAssocID="{946B700D-C4C3-4847-983F-BAF7B0AE2EFF}" presName="iconBgRect" presStyleLbl="bgShp" presStyleIdx="2" presStyleCnt="5"/>
      <dgm:spPr/>
    </dgm:pt>
    <dgm:pt modelId="{B69069A4-495E-46B2-9BD3-7CC99F5C0B11}" type="pres">
      <dgm:prSet presAssocID="{946B700D-C4C3-4847-983F-BAF7B0AE2EF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F90EB1AB-E24A-4C21-8F90-82524D0908A5}" type="pres">
      <dgm:prSet presAssocID="{946B700D-C4C3-4847-983F-BAF7B0AE2EFF}" presName="spaceRect" presStyleCnt="0"/>
      <dgm:spPr/>
    </dgm:pt>
    <dgm:pt modelId="{3F2EF616-D76C-417F-8F1B-E85785B7FAF6}" type="pres">
      <dgm:prSet presAssocID="{946B700D-C4C3-4847-983F-BAF7B0AE2EFF}" presName="textRect" presStyleLbl="revTx" presStyleIdx="2" presStyleCnt="5">
        <dgm:presLayoutVars>
          <dgm:chMax val="1"/>
          <dgm:chPref val="1"/>
        </dgm:presLayoutVars>
      </dgm:prSet>
      <dgm:spPr/>
    </dgm:pt>
    <dgm:pt modelId="{0C37CF75-1227-4C44-86A7-5794F884ED11}" type="pres">
      <dgm:prSet presAssocID="{D3774081-CE05-4701-B050-529D6935794B}" presName="sibTrans" presStyleLbl="sibTrans2D1" presStyleIdx="0" presStyleCnt="0"/>
      <dgm:spPr/>
    </dgm:pt>
    <dgm:pt modelId="{71BF61E4-1482-4A65-B45A-96E3BA61EC7C}" type="pres">
      <dgm:prSet presAssocID="{39C50409-1765-4D38-9364-3CD2DDC6B703}" presName="compNode" presStyleCnt="0"/>
      <dgm:spPr/>
    </dgm:pt>
    <dgm:pt modelId="{CCBBFF44-97CE-474E-AF24-EB67BEEEC79B}" type="pres">
      <dgm:prSet presAssocID="{39C50409-1765-4D38-9364-3CD2DDC6B703}" presName="iconBgRect" presStyleLbl="bgShp" presStyleIdx="3" presStyleCnt="5"/>
      <dgm:spPr/>
    </dgm:pt>
    <dgm:pt modelId="{76DA9A1C-8264-4FD9-9234-F5BBA68AC801}" type="pres">
      <dgm:prSet presAssocID="{39C50409-1765-4D38-9364-3CD2DDC6B70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B880A1E9-0F0D-471F-8D4C-6BA8FA5CD1D8}" type="pres">
      <dgm:prSet presAssocID="{39C50409-1765-4D38-9364-3CD2DDC6B703}" presName="spaceRect" presStyleCnt="0"/>
      <dgm:spPr/>
    </dgm:pt>
    <dgm:pt modelId="{9E13A0DC-1A67-4197-BEB1-89B326D8AD7F}" type="pres">
      <dgm:prSet presAssocID="{39C50409-1765-4D38-9364-3CD2DDC6B703}" presName="textRect" presStyleLbl="revTx" presStyleIdx="3" presStyleCnt="5">
        <dgm:presLayoutVars>
          <dgm:chMax val="1"/>
          <dgm:chPref val="1"/>
        </dgm:presLayoutVars>
      </dgm:prSet>
      <dgm:spPr/>
    </dgm:pt>
    <dgm:pt modelId="{0D744271-F823-4959-B0BB-2C2C0A64E4C3}" type="pres">
      <dgm:prSet presAssocID="{0F3FCC8B-644E-4BCA-85D8-93053C8CF0EA}" presName="sibTrans" presStyleLbl="sibTrans2D1" presStyleIdx="0" presStyleCnt="0"/>
      <dgm:spPr/>
    </dgm:pt>
    <dgm:pt modelId="{8356150E-872E-463A-9C66-249F3E8ADDC3}" type="pres">
      <dgm:prSet presAssocID="{D1B0F74B-7A00-4C38-A296-2699D253B836}" presName="compNode" presStyleCnt="0"/>
      <dgm:spPr/>
    </dgm:pt>
    <dgm:pt modelId="{C85F0247-4F7F-4A5B-994B-1725B2F15801}" type="pres">
      <dgm:prSet presAssocID="{D1B0F74B-7A00-4C38-A296-2699D253B836}" presName="iconBgRect" presStyleLbl="bgShp" presStyleIdx="4" presStyleCnt="5"/>
      <dgm:spPr/>
    </dgm:pt>
    <dgm:pt modelId="{639C8DB8-4358-4378-A945-8AE032CA22A3}" type="pres">
      <dgm:prSet presAssocID="{D1B0F74B-7A00-4C38-A296-2699D253B83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Kidney"/>
        </a:ext>
      </dgm:extLst>
    </dgm:pt>
    <dgm:pt modelId="{9FEE77A8-22A3-4210-9C17-80DA2ED0691A}" type="pres">
      <dgm:prSet presAssocID="{D1B0F74B-7A00-4C38-A296-2699D253B836}" presName="spaceRect" presStyleCnt="0"/>
      <dgm:spPr/>
    </dgm:pt>
    <dgm:pt modelId="{8D66BC1F-0DF1-412E-80BD-18360DC3D0AA}" type="pres">
      <dgm:prSet presAssocID="{D1B0F74B-7A00-4C38-A296-2699D253B836}" presName="textRect" presStyleLbl="revTx" presStyleIdx="4" presStyleCnt="5">
        <dgm:presLayoutVars>
          <dgm:chMax val="1"/>
          <dgm:chPref val="1"/>
        </dgm:presLayoutVars>
      </dgm:prSet>
      <dgm:spPr/>
    </dgm:pt>
  </dgm:ptLst>
  <dgm:cxnLst>
    <dgm:cxn modelId="{D30C8714-EE25-4CF8-BCED-8B8B0A2CCDB6}" type="presOf" srcId="{102FD7BB-0840-4F43-BA54-E01A14C9A770}" destId="{189A773E-E6FD-4209-B029-DE8B43C7674A}" srcOrd="0" destOrd="0" presId="urn:microsoft.com/office/officeart/2018/2/layout/IconCircleList"/>
    <dgm:cxn modelId="{B3D4941F-6403-4F64-8CF1-58377D90CC9A}" srcId="{FBB291C2-9F8D-4942-880A-B27FE64BDF2E}" destId="{D1B0F74B-7A00-4C38-A296-2699D253B836}" srcOrd="4" destOrd="0" parTransId="{BA8FF9BE-D8E2-4690-BDCA-7E47F92FE836}" sibTransId="{E55A9A5B-69A5-4FB0-9CD0-86130389F74F}"/>
    <dgm:cxn modelId="{76ED223B-D2D6-491D-ABD6-3923D6FDFF6A}" srcId="{FBB291C2-9F8D-4942-880A-B27FE64BDF2E}" destId="{102FD7BB-0840-4F43-BA54-E01A14C9A770}" srcOrd="1" destOrd="0" parTransId="{B7F181FB-3B33-4D29-BC5E-33F5A18D3869}" sibTransId="{5F3A2FE0-6C5F-4547-BDA2-09068EBF7730}"/>
    <dgm:cxn modelId="{C205833D-5530-4398-A267-C9EBF6D98575}" type="presOf" srcId="{946B700D-C4C3-4847-983F-BAF7B0AE2EFF}" destId="{3F2EF616-D76C-417F-8F1B-E85785B7FAF6}" srcOrd="0" destOrd="0" presId="urn:microsoft.com/office/officeart/2018/2/layout/IconCircleList"/>
    <dgm:cxn modelId="{1EBCE744-4AA0-4015-98A5-C05565E1CD4C}" srcId="{FBB291C2-9F8D-4942-880A-B27FE64BDF2E}" destId="{946B700D-C4C3-4847-983F-BAF7B0AE2EFF}" srcOrd="2" destOrd="0" parTransId="{815037E1-AFEE-4782-8319-F1E9BA2AA989}" sibTransId="{D3774081-CE05-4701-B050-529D6935794B}"/>
    <dgm:cxn modelId="{1A7FDD66-A36C-4235-98CB-29E84417160F}" type="presOf" srcId="{0F3FCC8B-644E-4BCA-85D8-93053C8CF0EA}" destId="{0D744271-F823-4959-B0BB-2C2C0A64E4C3}" srcOrd="0" destOrd="0" presId="urn:microsoft.com/office/officeart/2018/2/layout/IconCircleList"/>
    <dgm:cxn modelId="{EB4A1C50-299A-42A2-968B-ADF46E6D27A6}" type="presOf" srcId="{D3774081-CE05-4701-B050-529D6935794B}" destId="{0C37CF75-1227-4C44-86A7-5794F884ED11}" srcOrd="0" destOrd="0" presId="urn:microsoft.com/office/officeart/2018/2/layout/IconCircleList"/>
    <dgm:cxn modelId="{D14DE057-EF1B-428F-B18B-CF0BEE579E42}" type="presOf" srcId="{5F3A2FE0-6C5F-4547-BDA2-09068EBF7730}" destId="{6DC11E17-1130-43C3-B236-8E8452166663}" srcOrd="0" destOrd="0" presId="urn:microsoft.com/office/officeart/2018/2/layout/IconCircleList"/>
    <dgm:cxn modelId="{B3865683-600C-42FF-B833-ABE514B74677}" type="presOf" srcId="{39C50409-1765-4D38-9364-3CD2DDC6B703}" destId="{9E13A0DC-1A67-4197-BEB1-89B326D8AD7F}" srcOrd="0" destOrd="0" presId="urn:microsoft.com/office/officeart/2018/2/layout/IconCircleList"/>
    <dgm:cxn modelId="{37B43A91-77E2-4AB7-A5B3-FBCEE18F26AD}" type="presOf" srcId="{FBB291C2-9F8D-4942-880A-B27FE64BDF2E}" destId="{5AB43C0E-7D66-40DE-9016-BF128D54B5E0}" srcOrd="0" destOrd="0" presId="urn:microsoft.com/office/officeart/2018/2/layout/IconCircleList"/>
    <dgm:cxn modelId="{D0B6449E-C2FE-4080-9650-35A07B866C03}" type="presOf" srcId="{D1B0F74B-7A00-4C38-A296-2699D253B836}" destId="{8D66BC1F-0DF1-412E-80BD-18360DC3D0AA}" srcOrd="0" destOrd="0" presId="urn:microsoft.com/office/officeart/2018/2/layout/IconCircleList"/>
    <dgm:cxn modelId="{6302EABE-FCB1-4BAE-98CB-5B239B219F15}" type="presOf" srcId="{85FF0299-09BD-4F71-BA27-4341706C3990}" destId="{94DB663A-D0EA-4ACC-8940-C60490D57FCE}" srcOrd="0" destOrd="0" presId="urn:microsoft.com/office/officeart/2018/2/layout/IconCircleList"/>
    <dgm:cxn modelId="{6EC0DFC8-028A-4D41-86D9-808BD32C7E81}" srcId="{FBB291C2-9F8D-4942-880A-B27FE64BDF2E}" destId="{E70DF26E-D6C8-465E-B8E7-21191120B376}" srcOrd="0" destOrd="0" parTransId="{9D5339C1-6FAE-45C0-89C3-454630D3FE01}" sibTransId="{85FF0299-09BD-4F71-BA27-4341706C3990}"/>
    <dgm:cxn modelId="{48CB0FD5-4F21-40D9-A6EA-0F70586B03C2}" srcId="{FBB291C2-9F8D-4942-880A-B27FE64BDF2E}" destId="{39C50409-1765-4D38-9364-3CD2DDC6B703}" srcOrd="3" destOrd="0" parTransId="{D12330DE-8B38-4BA3-B82B-73D4839D539F}" sibTransId="{0F3FCC8B-644E-4BCA-85D8-93053C8CF0EA}"/>
    <dgm:cxn modelId="{1BC71DE0-D8EE-4924-8CC4-F5D146512797}" type="presOf" srcId="{E70DF26E-D6C8-465E-B8E7-21191120B376}" destId="{26BD26F8-FB0A-40A5-A810-5890488E771F}" srcOrd="0" destOrd="0" presId="urn:microsoft.com/office/officeart/2018/2/layout/IconCircleList"/>
    <dgm:cxn modelId="{141FF374-BFBE-47CB-9C64-43A765FEC7B3}" type="presParOf" srcId="{5AB43C0E-7D66-40DE-9016-BF128D54B5E0}" destId="{C8F9D17D-AA96-47C0-A9C2-9A885BBD69D1}" srcOrd="0" destOrd="0" presId="urn:microsoft.com/office/officeart/2018/2/layout/IconCircleList"/>
    <dgm:cxn modelId="{6763D703-0B4C-42B7-B036-605B1407A9A5}" type="presParOf" srcId="{C8F9D17D-AA96-47C0-A9C2-9A885BBD69D1}" destId="{7EBB429E-1F86-47BC-96BD-026CFAF1E539}" srcOrd="0" destOrd="0" presId="urn:microsoft.com/office/officeart/2018/2/layout/IconCircleList"/>
    <dgm:cxn modelId="{C7546656-5784-4144-BC25-5229E8F27294}" type="presParOf" srcId="{7EBB429E-1F86-47BC-96BD-026CFAF1E539}" destId="{B3C92844-3A63-4BFF-9A06-42168D496DF9}" srcOrd="0" destOrd="0" presId="urn:microsoft.com/office/officeart/2018/2/layout/IconCircleList"/>
    <dgm:cxn modelId="{694FC7AA-8DB6-4DBB-B287-40AA3D5FD8AA}" type="presParOf" srcId="{7EBB429E-1F86-47BC-96BD-026CFAF1E539}" destId="{7F61D9BC-1DD4-4C90-8700-37837A587798}" srcOrd="1" destOrd="0" presId="urn:microsoft.com/office/officeart/2018/2/layout/IconCircleList"/>
    <dgm:cxn modelId="{E943F119-E38D-4B3E-AEB3-AC8F84C232D6}" type="presParOf" srcId="{7EBB429E-1F86-47BC-96BD-026CFAF1E539}" destId="{5C15855C-0B21-47CB-B6B5-EBBD4BF3C052}" srcOrd="2" destOrd="0" presId="urn:microsoft.com/office/officeart/2018/2/layout/IconCircleList"/>
    <dgm:cxn modelId="{39A216F5-B623-483A-9F24-2C951151AFC2}" type="presParOf" srcId="{7EBB429E-1F86-47BC-96BD-026CFAF1E539}" destId="{26BD26F8-FB0A-40A5-A810-5890488E771F}" srcOrd="3" destOrd="0" presId="urn:microsoft.com/office/officeart/2018/2/layout/IconCircleList"/>
    <dgm:cxn modelId="{AEA7DAF7-2CDC-4801-92FE-E9037DDA5A11}" type="presParOf" srcId="{C8F9D17D-AA96-47C0-A9C2-9A885BBD69D1}" destId="{94DB663A-D0EA-4ACC-8940-C60490D57FCE}" srcOrd="1" destOrd="0" presId="urn:microsoft.com/office/officeart/2018/2/layout/IconCircleList"/>
    <dgm:cxn modelId="{7E25015D-E2B2-4263-A4A3-0ACA785D6357}" type="presParOf" srcId="{C8F9D17D-AA96-47C0-A9C2-9A885BBD69D1}" destId="{52CB5A11-9123-4BEC-9501-A9DAD3BC282B}" srcOrd="2" destOrd="0" presId="urn:microsoft.com/office/officeart/2018/2/layout/IconCircleList"/>
    <dgm:cxn modelId="{8D3E143A-439A-4A84-B436-62787D0A6425}" type="presParOf" srcId="{52CB5A11-9123-4BEC-9501-A9DAD3BC282B}" destId="{61EFD009-704C-43DB-B9EC-84F33DA0B149}" srcOrd="0" destOrd="0" presId="urn:microsoft.com/office/officeart/2018/2/layout/IconCircleList"/>
    <dgm:cxn modelId="{606FE4A2-4B34-4750-B0DC-31E38EFD23BF}" type="presParOf" srcId="{52CB5A11-9123-4BEC-9501-A9DAD3BC282B}" destId="{39B291BD-6E53-4C05-985C-689E3EC3DB7C}" srcOrd="1" destOrd="0" presId="urn:microsoft.com/office/officeart/2018/2/layout/IconCircleList"/>
    <dgm:cxn modelId="{19A6971A-20C3-46D0-8F60-1E3589879E98}" type="presParOf" srcId="{52CB5A11-9123-4BEC-9501-A9DAD3BC282B}" destId="{23152556-1125-4728-89CB-83FD4C04C24B}" srcOrd="2" destOrd="0" presId="urn:microsoft.com/office/officeart/2018/2/layout/IconCircleList"/>
    <dgm:cxn modelId="{EBD6E6C5-0B78-4F7A-9E18-C4BA8197FC1D}" type="presParOf" srcId="{52CB5A11-9123-4BEC-9501-A9DAD3BC282B}" destId="{189A773E-E6FD-4209-B029-DE8B43C7674A}" srcOrd="3" destOrd="0" presId="urn:microsoft.com/office/officeart/2018/2/layout/IconCircleList"/>
    <dgm:cxn modelId="{A3297C12-EA1E-4FDE-B341-437AB258E995}" type="presParOf" srcId="{C8F9D17D-AA96-47C0-A9C2-9A885BBD69D1}" destId="{6DC11E17-1130-43C3-B236-8E8452166663}" srcOrd="3" destOrd="0" presId="urn:microsoft.com/office/officeart/2018/2/layout/IconCircleList"/>
    <dgm:cxn modelId="{1E9BA0C5-5F29-4D79-B63E-9FDFD9048B68}" type="presParOf" srcId="{C8F9D17D-AA96-47C0-A9C2-9A885BBD69D1}" destId="{F07C1547-EEE5-40A3-A76F-8285B2864A90}" srcOrd="4" destOrd="0" presId="urn:microsoft.com/office/officeart/2018/2/layout/IconCircleList"/>
    <dgm:cxn modelId="{3751D41C-E932-4919-B1F8-87207E40F91F}" type="presParOf" srcId="{F07C1547-EEE5-40A3-A76F-8285B2864A90}" destId="{697C1B2E-0909-45A3-BD36-EEB791F5D2AA}" srcOrd="0" destOrd="0" presId="urn:microsoft.com/office/officeart/2018/2/layout/IconCircleList"/>
    <dgm:cxn modelId="{CE5C9866-68CE-4F45-B370-96979FA241E7}" type="presParOf" srcId="{F07C1547-EEE5-40A3-A76F-8285B2864A90}" destId="{B69069A4-495E-46B2-9BD3-7CC99F5C0B11}" srcOrd="1" destOrd="0" presId="urn:microsoft.com/office/officeart/2018/2/layout/IconCircleList"/>
    <dgm:cxn modelId="{3FE6B980-916E-493F-80AE-3F2D3FADA9B1}" type="presParOf" srcId="{F07C1547-EEE5-40A3-A76F-8285B2864A90}" destId="{F90EB1AB-E24A-4C21-8F90-82524D0908A5}" srcOrd="2" destOrd="0" presId="urn:microsoft.com/office/officeart/2018/2/layout/IconCircleList"/>
    <dgm:cxn modelId="{050695FC-7136-4AAC-8638-1EFA0982215F}" type="presParOf" srcId="{F07C1547-EEE5-40A3-A76F-8285B2864A90}" destId="{3F2EF616-D76C-417F-8F1B-E85785B7FAF6}" srcOrd="3" destOrd="0" presId="urn:microsoft.com/office/officeart/2018/2/layout/IconCircleList"/>
    <dgm:cxn modelId="{10E3BAB7-1217-4242-923A-C5EDDA2E3467}" type="presParOf" srcId="{C8F9D17D-AA96-47C0-A9C2-9A885BBD69D1}" destId="{0C37CF75-1227-4C44-86A7-5794F884ED11}" srcOrd="5" destOrd="0" presId="urn:microsoft.com/office/officeart/2018/2/layout/IconCircleList"/>
    <dgm:cxn modelId="{220C44CF-23B7-4FE9-9AD1-2932D5117012}" type="presParOf" srcId="{C8F9D17D-AA96-47C0-A9C2-9A885BBD69D1}" destId="{71BF61E4-1482-4A65-B45A-96E3BA61EC7C}" srcOrd="6" destOrd="0" presId="urn:microsoft.com/office/officeart/2018/2/layout/IconCircleList"/>
    <dgm:cxn modelId="{15B0C4F0-D586-4B5A-BFF4-747D61F79A15}" type="presParOf" srcId="{71BF61E4-1482-4A65-B45A-96E3BA61EC7C}" destId="{CCBBFF44-97CE-474E-AF24-EB67BEEEC79B}" srcOrd="0" destOrd="0" presId="urn:microsoft.com/office/officeart/2018/2/layout/IconCircleList"/>
    <dgm:cxn modelId="{0AAB5770-A2D2-4D2B-8117-05D36E571680}" type="presParOf" srcId="{71BF61E4-1482-4A65-B45A-96E3BA61EC7C}" destId="{76DA9A1C-8264-4FD9-9234-F5BBA68AC801}" srcOrd="1" destOrd="0" presId="urn:microsoft.com/office/officeart/2018/2/layout/IconCircleList"/>
    <dgm:cxn modelId="{A029A6F1-4B87-4C0B-867D-B40456362EB6}" type="presParOf" srcId="{71BF61E4-1482-4A65-B45A-96E3BA61EC7C}" destId="{B880A1E9-0F0D-471F-8D4C-6BA8FA5CD1D8}" srcOrd="2" destOrd="0" presId="urn:microsoft.com/office/officeart/2018/2/layout/IconCircleList"/>
    <dgm:cxn modelId="{547FE6B9-4160-4698-B718-6E7CC5FE3D68}" type="presParOf" srcId="{71BF61E4-1482-4A65-B45A-96E3BA61EC7C}" destId="{9E13A0DC-1A67-4197-BEB1-89B326D8AD7F}" srcOrd="3" destOrd="0" presId="urn:microsoft.com/office/officeart/2018/2/layout/IconCircleList"/>
    <dgm:cxn modelId="{94BA214B-8D49-4DBD-B2F6-57A36C5D492F}" type="presParOf" srcId="{C8F9D17D-AA96-47C0-A9C2-9A885BBD69D1}" destId="{0D744271-F823-4959-B0BB-2C2C0A64E4C3}" srcOrd="7" destOrd="0" presId="urn:microsoft.com/office/officeart/2018/2/layout/IconCircleList"/>
    <dgm:cxn modelId="{C0B810A4-F5F3-4C83-ADC0-78BB27E425EE}" type="presParOf" srcId="{C8F9D17D-AA96-47C0-A9C2-9A885BBD69D1}" destId="{8356150E-872E-463A-9C66-249F3E8ADDC3}" srcOrd="8" destOrd="0" presId="urn:microsoft.com/office/officeart/2018/2/layout/IconCircleList"/>
    <dgm:cxn modelId="{DAC8BA38-E165-4A2E-BE72-E6282A193787}" type="presParOf" srcId="{8356150E-872E-463A-9C66-249F3E8ADDC3}" destId="{C85F0247-4F7F-4A5B-994B-1725B2F15801}" srcOrd="0" destOrd="0" presId="urn:microsoft.com/office/officeart/2018/2/layout/IconCircleList"/>
    <dgm:cxn modelId="{6FFF6C5D-899C-4829-809D-1C98BDEFCA24}" type="presParOf" srcId="{8356150E-872E-463A-9C66-249F3E8ADDC3}" destId="{639C8DB8-4358-4378-A945-8AE032CA22A3}" srcOrd="1" destOrd="0" presId="urn:microsoft.com/office/officeart/2018/2/layout/IconCircleList"/>
    <dgm:cxn modelId="{A7C5C089-B096-43F6-A683-EB1009714FD8}" type="presParOf" srcId="{8356150E-872E-463A-9C66-249F3E8ADDC3}" destId="{9FEE77A8-22A3-4210-9C17-80DA2ED0691A}" srcOrd="2" destOrd="0" presId="urn:microsoft.com/office/officeart/2018/2/layout/IconCircleList"/>
    <dgm:cxn modelId="{17963E3C-58B6-4264-A5B4-21FADF5B04BE}" type="presParOf" srcId="{8356150E-872E-463A-9C66-249F3E8ADDC3}" destId="{8D66BC1F-0DF1-412E-80BD-18360DC3D0AA}"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6FEAC-4CFF-46F7-9194-C441F5218C80}">
      <dsp:nvSpPr>
        <dsp:cNvPr id="0" name=""/>
        <dsp:cNvSpPr/>
      </dsp:nvSpPr>
      <dsp:spPr>
        <a:xfrm>
          <a:off x="0" y="2853"/>
          <a:ext cx="700377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C513DD-8452-456F-9403-91F9DF4763BD}">
      <dsp:nvSpPr>
        <dsp:cNvPr id="0" name=""/>
        <dsp:cNvSpPr/>
      </dsp:nvSpPr>
      <dsp:spPr>
        <a:xfrm>
          <a:off x="0" y="2853"/>
          <a:ext cx="7003777" cy="26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kern="1200" dirty="0"/>
            <a:t>1 - Organization Group Code</a:t>
          </a:r>
          <a:endParaRPr lang="en-US" sz="1200" kern="1200" dirty="0"/>
        </a:p>
      </dsp:txBody>
      <dsp:txXfrm>
        <a:off x="0" y="2853"/>
        <a:ext cx="7003777" cy="265359"/>
      </dsp:txXfrm>
    </dsp:sp>
    <dsp:sp modelId="{0F15F41C-97EA-4EC9-B044-09EF53EFB385}">
      <dsp:nvSpPr>
        <dsp:cNvPr id="0" name=""/>
        <dsp:cNvSpPr/>
      </dsp:nvSpPr>
      <dsp:spPr>
        <a:xfrm>
          <a:off x="0" y="268212"/>
          <a:ext cx="700377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B3DB45-E327-4C21-A3B1-8FFA0FF1A5CE}">
      <dsp:nvSpPr>
        <dsp:cNvPr id="0" name=""/>
        <dsp:cNvSpPr/>
      </dsp:nvSpPr>
      <dsp:spPr>
        <a:xfrm>
          <a:off x="0" y="268212"/>
          <a:ext cx="7003777" cy="26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kern="1200"/>
            <a:t>2 - Job Family Code</a:t>
          </a:r>
          <a:endParaRPr lang="en-US" sz="1200" kern="1200"/>
        </a:p>
      </dsp:txBody>
      <dsp:txXfrm>
        <a:off x="0" y="268212"/>
        <a:ext cx="7003777" cy="265359"/>
      </dsp:txXfrm>
    </dsp:sp>
    <dsp:sp modelId="{B4EC31FA-9013-4DCA-815F-E115BEFB75B0}">
      <dsp:nvSpPr>
        <dsp:cNvPr id="0" name=""/>
        <dsp:cNvSpPr/>
      </dsp:nvSpPr>
      <dsp:spPr>
        <a:xfrm>
          <a:off x="0" y="533571"/>
          <a:ext cx="7003777"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E6C228-437F-49F6-8F1C-481976379A23}">
      <dsp:nvSpPr>
        <dsp:cNvPr id="0" name=""/>
        <dsp:cNvSpPr/>
      </dsp:nvSpPr>
      <dsp:spPr>
        <a:xfrm>
          <a:off x="0" y="533571"/>
          <a:ext cx="7003777" cy="26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kern="1200"/>
            <a:t>3 - Job Code</a:t>
          </a:r>
          <a:endParaRPr lang="en-US" sz="1200" kern="1200"/>
        </a:p>
      </dsp:txBody>
      <dsp:txXfrm>
        <a:off x="0" y="533571"/>
        <a:ext cx="7003777" cy="265359"/>
      </dsp:txXfrm>
    </dsp:sp>
    <dsp:sp modelId="{EDD11628-0D79-4282-BF98-AF952DEF9977}">
      <dsp:nvSpPr>
        <dsp:cNvPr id="0" name=""/>
        <dsp:cNvSpPr/>
      </dsp:nvSpPr>
      <dsp:spPr>
        <a:xfrm>
          <a:off x="0" y="798930"/>
          <a:ext cx="7003777"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D5E004-15A1-43C7-A3C6-3F10F8EBF211}">
      <dsp:nvSpPr>
        <dsp:cNvPr id="0" name=""/>
        <dsp:cNvSpPr/>
      </dsp:nvSpPr>
      <dsp:spPr>
        <a:xfrm>
          <a:off x="0" y="798930"/>
          <a:ext cx="7003777" cy="26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kern="1200"/>
            <a:t>4 - Year Type</a:t>
          </a:r>
          <a:endParaRPr lang="en-US" sz="1200" kern="1200"/>
        </a:p>
      </dsp:txBody>
      <dsp:txXfrm>
        <a:off x="0" y="798930"/>
        <a:ext cx="7003777" cy="265359"/>
      </dsp:txXfrm>
    </dsp:sp>
    <dsp:sp modelId="{9F2E3BFC-CB96-46B1-A98D-A1F9E8FEC0F2}">
      <dsp:nvSpPr>
        <dsp:cNvPr id="0" name=""/>
        <dsp:cNvSpPr/>
      </dsp:nvSpPr>
      <dsp:spPr>
        <a:xfrm>
          <a:off x="0" y="1064289"/>
          <a:ext cx="7003777"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4524E5-B241-4757-9703-6BA1E324CD6F}">
      <dsp:nvSpPr>
        <dsp:cNvPr id="0" name=""/>
        <dsp:cNvSpPr/>
      </dsp:nvSpPr>
      <dsp:spPr>
        <a:xfrm>
          <a:off x="0" y="1064289"/>
          <a:ext cx="7003777" cy="26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kern="1200"/>
            <a:t>5 - Year</a:t>
          </a:r>
          <a:endParaRPr lang="en-US" sz="1200" kern="1200"/>
        </a:p>
      </dsp:txBody>
      <dsp:txXfrm>
        <a:off x="0" y="1064289"/>
        <a:ext cx="7003777" cy="265359"/>
      </dsp:txXfrm>
    </dsp:sp>
    <dsp:sp modelId="{59898B80-7AF0-4A1A-BA65-7A9CD1B925E5}">
      <dsp:nvSpPr>
        <dsp:cNvPr id="0" name=""/>
        <dsp:cNvSpPr/>
      </dsp:nvSpPr>
      <dsp:spPr>
        <a:xfrm>
          <a:off x="0" y="1329648"/>
          <a:ext cx="700377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00D352-A7CF-4E56-B1F5-6F92BACE91DF}">
      <dsp:nvSpPr>
        <dsp:cNvPr id="0" name=""/>
        <dsp:cNvSpPr/>
      </dsp:nvSpPr>
      <dsp:spPr>
        <a:xfrm>
          <a:off x="0" y="1329648"/>
          <a:ext cx="7003777" cy="26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kern="1200" dirty="0"/>
            <a:t>6 - Organization Group</a:t>
          </a:r>
          <a:endParaRPr lang="en-US" sz="1200" kern="1200" dirty="0"/>
        </a:p>
      </dsp:txBody>
      <dsp:txXfrm>
        <a:off x="0" y="1329648"/>
        <a:ext cx="7003777" cy="265359"/>
      </dsp:txXfrm>
    </dsp:sp>
    <dsp:sp modelId="{BF16798D-9FA5-4409-AA84-7B1B53B1B238}">
      <dsp:nvSpPr>
        <dsp:cNvPr id="0" name=""/>
        <dsp:cNvSpPr/>
      </dsp:nvSpPr>
      <dsp:spPr>
        <a:xfrm>
          <a:off x="0" y="1595007"/>
          <a:ext cx="700377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F8CDDB-F6B3-4328-A6C6-6D316E9DD49C}">
      <dsp:nvSpPr>
        <dsp:cNvPr id="0" name=""/>
        <dsp:cNvSpPr/>
      </dsp:nvSpPr>
      <dsp:spPr>
        <a:xfrm>
          <a:off x="0" y="1595007"/>
          <a:ext cx="7003777" cy="26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kern="1200"/>
            <a:t>7 - Department Code</a:t>
          </a:r>
          <a:endParaRPr lang="en-US" sz="1200" kern="1200"/>
        </a:p>
      </dsp:txBody>
      <dsp:txXfrm>
        <a:off x="0" y="1595007"/>
        <a:ext cx="7003777" cy="265359"/>
      </dsp:txXfrm>
    </dsp:sp>
    <dsp:sp modelId="{3A6D980B-075A-42E4-9CB0-1D53363905F6}">
      <dsp:nvSpPr>
        <dsp:cNvPr id="0" name=""/>
        <dsp:cNvSpPr/>
      </dsp:nvSpPr>
      <dsp:spPr>
        <a:xfrm>
          <a:off x="0" y="1860366"/>
          <a:ext cx="7003777"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9D9DAF-E1E4-4F25-AFB3-BC1EE8F64C55}">
      <dsp:nvSpPr>
        <dsp:cNvPr id="0" name=""/>
        <dsp:cNvSpPr/>
      </dsp:nvSpPr>
      <dsp:spPr>
        <a:xfrm>
          <a:off x="0" y="1860366"/>
          <a:ext cx="7003777" cy="26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kern="1200"/>
            <a:t>8 - Department</a:t>
          </a:r>
          <a:endParaRPr lang="en-US" sz="1200" kern="1200"/>
        </a:p>
      </dsp:txBody>
      <dsp:txXfrm>
        <a:off x="0" y="1860366"/>
        <a:ext cx="7003777" cy="265359"/>
      </dsp:txXfrm>
    </dsp:sp>
    <dsp:sp modelId="{7E981651-9356-4B45-966A-70A67FDDCA4D}">
      <dsp:nvSpPr>
        <dsp:cNvPr id="0" name=""/>
        <dsp:cNvSpPr/>
      </dsp:nvSpPr>
      <dsp:spPr>
        <a:xfrm>
          <a:off x="0" y="2125725"/>
          <a:ext cx="7003777"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734647-C0CB-409C-BC39-C311CEC2BAFE}">
      <dsp:nvSpPr>
        <dsp:cNvPr id="0" name=""/>
        <dsp:cNvSpPr/>
      </dsp:nvSpPr>
      <dsp:spPr>
        <a:xfrm>
          <a:off x="0" y="2125725"/>
          <a:ext cx="7003777" cy="26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kern="1200"/>
            <a:t>9 - Union Code</a:t>
          </a:r>
          <a:endParaRPr lang="en-US" sz="1200" kern="1200"/>
        </a:p>
      </dsp:txBody>
      <dsp:txXfrm>
        <a:off x="0" y="2125725"/>
        <a:ext cx="7003777" cy="265359"/>
      </dsp:txXfrm>
    </dsp:sp>
    <dsp:sp modelId="{BABC33A2-4664-4ABF-AFA1-9D5EDA678A40}">
      <dsp:nvSpPr>
        <dsp:cNvPr id="0" name=""/>
        <dsp:cNvSpPr/>
      </dsp:nvSpPr>
      <dsp:spPr>
        <a:xfrm>
          <a:off x="0" y="2391084"/>
          <a:ext cx="7003777"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F1FA78-F756-4ABA-8AEF-1C4DFA778519}">
      <dsp:nvSpPr>
        <dsp:cNvPr id="0" name=""/>
        <dsp:cNvSpPr/>
      </dsp:nvSpPr>
      <dsp:spPr>
        <a:xfrm>
          <a:off x="0" y="2391084"/>
          <a:ext cx="7003777" cy="26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kern="1200"/>
            <a:t>10 - Union</a:t>
          </a:r>
          <a:endParaRPr lang="en-US" sz="1200" kern="1200"/>
        </a:p>
      </dsp:txBody>
      <dsp:txXfrm>
        <a:off x="0" y="2391084"/>
        <a:ext cx="7003777" cy="265359"/>
      </dsp:txXfrm>
    </dsp:sp>
    <dsp:sp modelId="{4B50C97A-C1D3-4CD9-943A-2A6761BA7727}">
      <dsp:nvSpPr>
        <dsp:cNvPr id="0" name=""/>
        <dsp:cNvSpPr/>
      </dsp:nvSpPr>
      <dsp:spPr>
        <a:xfrm>
          <a:off x="0" y="2656443"/>
          <a:ext cx="700377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B6F4DC-A229-4943-92E5-12E9ACBBEDD1}">
      <dsp:nvSpPr>
        <dsp:cNvPr id="0" name=""/>
        <dsp:cNvSpPr/>
      </dsp:nvSpPr>
      <dsp:spPr>
        <a:xfrm>
          <a:off x="0" y="2656443"/>
          <a:ext cx="7003777" cy="26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kern="1200"/>
            <a:t>11 - Job Family</a:t>
          </a:r>
          <a:endParaRPr lang="en-US" sz="1200" kern="1200"/>
        </a:p>
      </dsp:txBody>
      <dsp:txXfrm>
        <a:off x="0" y="2656443"/>
        <a:ext cx="7003777" cy="265359"/>
      </dsp:txXfrm>
    </dsp:sp>
    <dsp:sp modelId="{98D30C1A-31F1-4B79-A6F5-EF018329373B}">
      <dsp:nvSpPr>
        <dsp:cNvPr id="0" name=""/>
        <dsp:cNvSpPr/>
      </dsp:nvSpPr>
      <dsp:spPr>
        <a:xfrm>
          <a:off x="0" y="2921802"/>
          <a:ext cx="700377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63578D-EA70-4D68-8AEC-9AA58A388095}">
      <dsp:nvSpPr>
        <dsp:cNvPr id="0" name=""/>
        <dsp:cNvSpPr/>
      </dsp:nvSpPr>
      <dsp:spPr>
        <a:xfrm>
          <a:off x="0" y="2921802"/>
          <a:ext cx="7003777" cy="26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kern="1200"/>
            <a:t>12 - Job</a:t>
          </a:r>
          <a:endParaRPr lang="en-US" sz="1200" kern="1200"/>
        </a:p>
      </dsp:txBody>
      <dsp:txXfrm>
        <a:off x="0" y="2921802"/>
        <a:ext cx="7003777" cy="265359"/>
      </dsp:txXfrm>
    </dsp:sp>
    <dsp:sp modelId="{76DB6E0D-F34D-4F0B-955A-DF33005D8FF2}">
      <dsp:nvSpPr>
        <dsp:cNvPr id="0" name=""/>
        <dsp:cNvSpPr/>
      </dsp:nvSpPr>
      <dsp:spPr>
        <a:xfrm>
          <a:off x="0" y="3187161"/>
          <a:ext cx="7003777"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03473F-1AA0-43D7-9FC5-3B57BA98F86A}">
      <dsp:nvSpPr>
        <dsp:cNvPr id="0" name=""/>
        <dsp:cNvSpPr/>
      </dsp:nvSpPr>
      <dsp:spPr>
        <a:xfrm>
          <a:off x="0" y="3187161"/>
          <a:ext cx="7003777" cy="26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kern="1200"/>
            <a:t>13 - Employee Identifier</a:t>
          </a:r>
          <a:endParaRPr lang="en-US" sz="1200" kern="1200"/>
        </a:p>
      </dsp:txBody>
      <dsp:txXfrm>
        <a:off x="0" y="3187161"/>
        <a:ext cx="7003777" cy="265359"/>
      </dsp:txXfrm>
    </dsp:sp>
    <dsp:sp modelId="{0047B3D2-E333-4D8C-B68A-646A1A34BA29}">
      <dsp:nvSpPr>
        <dsp:cNvPr id="0" name=""/>
        <dsp:cNvSpPr/>
      </dsp:nvSpPr>
      <dsp:spPr>
        <a:xfrm>
          <a:off x="0" y="3452520"/>
          <a:ext cx="7003777"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76248C-1E6B-43D6-ADD2-C9FE1DBEFA7C}">
      <dsp:nvSpPr>
        <dsp:cNvPr id="0" name=""/>
        <dsp:cNvSpPr/>
      </dsp:nvSpPr>
      <dsp:spPr>
        <a:xfrm>
          <a:off x="0" y="3452520"/>
          <a:ext cx="7003777" cy="26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kern="1200"/>
            <a:t>14 - Salaries</a:t>
          </a:r>
          <a:endParaRPr lang="en-US" sz="1200" kern="1200"/>
        </a:p>
      </dsp:txBody>
      <dsp:txXfrm>
        <a:off x="0" y="3452520"/>
        <a:ext cx="7003777" cy="265359"/>
      </dsp:txXfrm>
    </dsp:sp>
    <dsp:sp modelId="{3B4AA16B-2A22-4DE2-9A3D-FD5A36BE6E6E}">
      <dsp:nvSpPr>
        <dsp:cNvPr id="0" name=""/>
        <dsp:cNvSpPr/>
      </dsp:nvSpPr>
      <dsp:spPr>
        <a:xfrm>
          <a:off x="0" y="3717879"/>
          <a:ext cx="7003777"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EB142E-4C46-4C32-B599-19FD9025EF8C}">
      <dsp:nvSpPr>
        <dsp:cNvPr id="0" name=""/>
        <dsp:cNvSpPr/>
      </dsp:nvSpPr>
      <dsp:spPr>
        <a:xfrm>
          <a:off x="0" y="3717879"/>
          <a:ext cx="7003777" cy="26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kern="1200"/>
            <a:t>15 - Overtime</a:t>
          </a:r>
          <a:endParaRPr lang="en-US" sz="1200" kern="1200"/>
        </a:p>
      </dsp:txBody>
      <dsp:txXfrm>
        <a:off x="0" y="3717879"/>
        <a:ext cx="7003777" cy="265359"/>
      </dsp:txXfrm>
    </dsp:sp>
    <dsp:sp modelId="{127F62AF-ACCD-4536-AEB1-F1BEE66575A5}">
      <dsp:nvSpPr>
        <dsp:cNvPr id="0" name=""/>
        <dsp:cNvSpPr/>
      </dsp:nvSpPr>
      <dsp:spPr>
        <a:xfrm>
          <a:off x="0" y="3983238"/>
          <a:ext cx="700377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6FB731-3A52-4290-BD89-A4F709F5A503}">
      <dsp:nvSpPr>
        <dsp:cNvPr id="0" name=""/>
        <dsp:cNvSpPr/>
      </dsp:nvSpPr>
      <dsp:spPr>
        <a:xfrm>
          <a:off x="0" y="3983238"/>
          <a:ext cx="7003777" cy="26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kern="1200"/>
            <a:t>16 - Other Salaries</a:t>
          </a:r>
          <a:endParaRPr lang="en-US" sz="1200" kern="1200"/>
        </a:p>
      </dsp:txBody>
      <dsp:txXfrm>
        <a:off x="0" y="3983238"/>
        <a:ext cx="7003777" cy="265359"/>
      </dsp:txXfrm>
    </dsp:sp>
    <dsp:sp modelId="{D1F1E50E-9ED2-4C55-A0B9-6955B273F810}">
      <dsp:nvSpPr>
        <dsp:cNvPr id="0" name=""/>
        <dsp:cNvSpPr/>
      </dsp:nvSpPr>
      <dsp:spPr>
        <a:xfrm>
          <a:off x="0" y="4248597"/>
          <a:ext cx="700377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E34935-1011-45D3-95B1-93082AEB075B}">
      <dsp:nvSpPr>
        <dsp:cNvPr id="0" name=""/>
        <dsp:cNvSpPr/>
      </dsp:nvSpPr>
      <dsp:spPr>
        <a:xfrm>
          <a:off x="0" y="4248597"/>
          <a:ext cx="7003777" cy="26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kern="1200"/>
            <a:t>17 - Total Salary</a:t>
          </a:r>
          <a:endParaRPr lang="en-US" sz="1200" kern="1200"/>
        </a:p>
      </dsp:txBody>
      <dsp:txXfrm>
        <a:off x="0" y="4248597"/>
        <a:ext cx="7003777" cy="265359"/>
      </dsp:txXfrm>
    </dsp:sp>
    <dsp:sp modelId="{9E132E11-A3CF-47FE-8BC8-4936CD50EF7D}">
      <dsp:nvSpPr>
        <dsp:cNvPr id="0" name=""/>
        <dsp:cNvSpPr/>
      </dsp:nvSpPr>
      <dsp:spPr>
        <a:xfrm>
          <a:off x="0" y="4513956"/>
          <a:ext cx="7003777"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C0BF6A-94B6-4A00-BBCF-06EB442AF3AD}">
      <dsp:nvSpPr>
        <dsp:cNvPr id="0" name=""/>
        <dsp:cNvSpPr/>
      </dsp:nvSpPr>
      <dsp:spPr>
        <a:xfrm>
          <a:off x="0" y="4513956"/>
          <a:ext cx="7003777" cy="26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kern="1200"/>
            <a:t>18 - Retirement</a:t>
          </a:r>
          <a:endParaRPr lang="en-US" sz="1200" kern="1200"/>
        </a:p>
      </dsp:txBody>
      <dsp:txXfrm>
        <a:off x="0" y="4513956"/>
        <a:ext cx="7003777" cy="265359"/>
      </dsp:txXfrm>
    </dsp:sp>
    <dsp:sp modelId="{DF031EBB-5F75-46EF-BEFB-016B93EA7C03}">
      <dsp:nvSpPr>
        <dsp:cNvPr id="0" name=""/>
        <dsp:cNvSpPr/>
      </dsp:nvSpPr>
      <dsp:spPr>
        <a:xfrm>
          <a:off x="0" y="4779315"/>
          <a:ext cx="7003777"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EA4FA0-0237-4F62-9B60-C78E44EF47F4}">
      <dsp:nvSpPr>
        <dsp:cNvPr id="0" name=""/>
        <dsp:cNvSpPr/>
      </dsp:nvSpPr>
      <dsp:spPr>
        <a:xfrm>
          <a:off x="0" y="4779315"/>
          <a:ext cx="7003777" cy="26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kern="1200"/>
            <a:t>19 - Health and Dental</a:t>
          </a:r>
          <a:endParaRPr lang="en-US" sz="1200" kern="1200"/>
        </a:p>
      </dsp:txBody>
      <dsp:txXfrm>
        <a:off x="0" y="4779315"/>
        <a:ext cx="7003777" cy="265359"/>
      </dsp:txXfrm>
    </dsp:sp>
    <dsp:sp modelId="{6F1FE509-E421-427D-BD7D-6E7E78196264}">
      <dsp:nvSpPr>
        <dsp:cNvPr id="0" name=""/>
        <dsp:cNvSpPr/>
      </dsp:nvSpPr>
      <dsp:spPr>
        <a:xfrm>
          <a:off x="0" y="5044674"/>
          <a:ext cx="7003777"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89F413-4C6A-4AD0-A8BA-ADE3EBC89F67}">
      <dsp:nvSpPr>
        <dsp:cNvPr id="0" name=""/>
        <dsp:cNvSpPr/>
      </dsp:nvSpPr>
      <dsp:spPr>
        <a:xfrm>
          <a:off x="0" y="5044674"/>
          <a:ext cx="7003777" cy="26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kern="1200"/>
            <a:t>20 - Other Benefits</a:t>
          </a:r>
          <a:endParaRPr lang="en-US" sz="1200" kern="1200"/>
        </a:p>
      </dsp:txBody>
      <dsp:txXfrm>
        <a:off x="0" y="5044674"/>
        <a:ext cx="7003777" cy="265359"/>
      </dsp:txXfrm>
    </dsp:sp>
    <dsp:sp modelId="{2E9B8FFE-E450-4885-B679-2160497F9B17}">
      <dsp:nvSpPr>
        <dsp:cNvPr id="0" name=""/>
        <dsp:cNvSpPr/>
      </dsp:nvSpPr>
      <dsp:spPr>
        <a:xfrm>
          <a:off x="0" y="5310033"/>
          <a:ext cx="700377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DE24AF-AD3F-45C5-B741-7ECCAA7C303C}">
      <dsp:nvSpPr>
        <dsp:cNvPr id="0" name=""/>
        <dsp:cNvSpPr/>
      </dsp:nvSpPr>
      <dsp:spPr>
        <a:xfrm>
          <a:off x="0" y="5310033"/>
          <a:ext cx="7003777" cy="26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kern="1200"/>
            <a:t>21 - Total Benefits</a:t>
          </a:r>
          <a:endParaRPr lang="en-US" sz="1200" kern="1200"/>
        </a:p>
      </dsp:txBody>
      <dsp:txXfrm>
        <a:off x="0" y="5310033"/>
        <a:ext cx="7003777" cy="265359"/>
      </dsp:txXfrm>
    </dsp:sp>
    <dsp:sp modelId="{2B33CF53-5CB6-463A-BD46-16B01C86878C}">
      <dsp:nvSpPr>
        <dsp:cNvPr id="0" name=""/>
        <dsp:cNvSpPr/>
      </dsp:nvSpPr>
      <dsp:spPr>
        <a:xfrm>
          <a:off x="0" y="5575392"/>
          <a:ext cx="700377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2F8914-6687-47A8-84E8-CA6C4D7CAA1D}">
      <dsp:nvSpPr>
        <dsp:cNvPr id="0" name=""/>
        <dsp:cNvSpPr/>
      </dsp:nvSpPr>
      <dsp:spPr>
        <a:xfrm>
          <a:off x="0" y="5575392"/>
          <a:ext cx="7003777" cy="26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kern="1200"/>
            <a:t>22 - Total Compensation</a:t>
          </a:r>
          <a:endParaRPr lang="en-US" sz="1200" kern="1200"/>
        </a:p>
      </dsp:txBody>
      <dsp:txXfrm>
        <a:off x="0" y="5575392"/>
        <a:ext cx="7003777" cy="2653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6FC93C-D2E3-4B73-A6CD-4525F2327494}">
      <dsp:nvSpPr>
        <dsp:cNvPr id="0" name=""/>
        <dsp:cNvSpPr/>
      </dsp:nvSpPr>
      <dsp:spPr>
        <a:xfrm>
          <a:off x="424139" y="2129"/>
          <a:ext cx="2164709" cy="129882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a:t>Missing Value Ratio</a:t>
          </a:r>
          <a:endParaRPr lang="en-US" sz="2600" kern="1200"/>
        </a:p>
      </dsp:txBody>
      <dsp:txXfrm>
        <a:off x="424139" y="2129"/>
        <a:ext cx="2164709" cy="1298825"/>
      </dsp:txXfrm>
    </dsp:sp>
    <dsp:sp modelId="{AFB31C63-0536-4C14-B12D-A3CDD0F5459E}">
      <dsp:nvSpPr>
        <dsp:cNvPr id="0" name=""/>
        <dsp:cNvSpPr/>
      </dsp:nvSpPr>
      <dsp:spPr>
        <a:xfrm>
          <a:off x="2805320" y="2129"/>
          <a:ext cx="2164709" cy="1298825"/>
        </a:xfrm>
        <a:prstGeom prst="rect">
          <a:avLst/>
        </a:prstGeom>
        <a:solidFill>
          <a:schemeClr val="accent5">
            <a:hueOff val="261865"/>
            <a:satOff val="-1252"/>
            <a:lumOff val="1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a:t>Variance Filter</a:t>
          </a:r>
          <a:endParaRPr lang="en-US" sz="2600" kern="1200"/>
        </a:p>
      </dsp:txBody>
      <dsp:txXfrm>
        <a:off x="2805320" y="2129"/>
        <a:ext cx="2164709" cy="1298825"/>
      </dsp:txXfrm>
    </dsp:sp>
    <dsp:sp modelId="{07223C67-B4D4-4BE9-8DEC-20CF83FD92C3}">
      <dsp:nvSpPr>
        <dsp:cNvPr id="0" name=""/>
        <dsp:cNvSpPr/>
      </dsp:nvSpPr>
      <dsp:spPr>
        <a:xfrm>
          <a:off x="5186500" y="2129"/>
          <a:ext cx="2164709" cy="1298825"/>
        </a:xfrm>
        <a:prstGeom prst="rect">
          <a:avLst/>
        </a:prstGeom>
        <a:solidFill>
          <a:schemeClr val="accent5">
            <a:hueOff val="523730"/>
            <a:satOff val="-2504"/>
            <a:lumOff val="27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a:t>High Correlation Filter</a:t>
          </a:r>
          <a:endParaRPr lang="en-US" sz="2600" kern="1200"/>
        </a:p>
      </dsp:txBody>
      <dsp:txXfrm>
        <a:off x="5186500" y="2129"/>
        <a:ext cx="2164709" cy="1298825"/>
      </dsp:txXfrm>
    </dsp:sp>
    <dsp:sp modelId="{79E04B87-DA00-47E7-A084-FC334256892E}">
      <dsp:nvSpPr>
        <dsp:cNvPr id="0" name=""/>
        <dsp:cNvSpPr/>
      </dsp:nvSpPr>
      <dsp:spPr>
        <a:xfrm>
          <a:off x="7567681" y="2129"/>
          <a:ext cx="2164709" cy="1298825"/>
        </a:xfrm>
        <a:prstGeom prst="rect">
          <a:avLst/>
        </a:prstGeom>
        <a:solidFill>
          <a:schemeClr val="accent5">
            <a:hueOff val="785595"/>
            <a:satOff val="-3757"/>
            <a:lumOff val="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a:t>Multilinear Regression</a:t>
          </a:r>
          <a:endParaRPr lang="en-US" sz="2600" kern="1200"/>
        </a:p>
      </dsp:txBody>
      <dsp:txXfrm>
        <a:off x="7567681" y="2129"/>
        <a:ext cx="2164709" cy="1298825"/>
      </dsp:txXfrm>
    </dsp:sp>
    <dsp:sp modelId="{FCE4FE8A-F637-42AF-8C7F-CB1C8F7C288F}">
      <dsp:nvSpPr>
        <dsp:cNvPr id="0" name=""/>
        <dsp:cNvSpPr/>
      </dsp:nvSpPr>
      <dsp:spPr>
        <a:xfrm>
          <a:off x="424139" y="1517426"/>
          <a:ext cx="2164709" cy="1298825"/>
        </a:xfrm>
        <a:prstGeom prst="rect">
          <a:avLst/>
        </a:prstGeom>
        <a:solidFill>
          <a:schemeClr val="accent5">
            <a:hueOff val="1047459"/>
            <a:satOff val="-5009"/>
            <a:lumOff val="5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a:t>Logistic Regression</a:t>
          </a:r>
          <a:endParaRPr lang="en-US" sz="2600" kern="1200"/>
        </a:p>
      </dsp:txBody>
      <dsp:txXfrm>
        <a:off x="424139" y="1517426"/>
        <a:ext cx="2164709" cy="1298825"/>
      </dsp:txXfrm>
    </dsp:sp>
    <dsp:sp modelId="{C0FE007F-ECB9-4C3D-B8E9-3EBED116C14B}">
      <dsp:nvSpPr>
        <dsp:cNvPr id="0" name=""/>
        <dsp:cNvSpPr/>
      </dsp:nvSpPr>
      <dsp:spPr>
        <a:xfrm>
          <a:off x="2805320" y="1517426"/>
          <a:ext cx="2164709" cy="1298825"/>
        </a:xfrm>
        <a:prstGeom prst="rect">
          <a:avLst/>
        </a:prstGeom>
        <a:solidFill>
          <a:schemeClr val="accent5">
            <a:hueOff val="1309324"/>
            <a:satOff val="-6261"/>
            <a:lumOff val="6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a:t>Polynomial Regression</a:t>
          </a:r>
          <a:endParaRPr lang="en-US" sz="2600" kern="1200"/>
        </a:p>
      </dsp:txBody>
      <dsp:txXfrm>
        <a:off x="2805320" y="1517426"/>
        <a:ext cx="2164709" cy="1298825"/>
      </dsp:txXfrm>
    </dsp:sp>
    <dsp:sp modelId="{06463ADF-85E8-4289-BF4E-5F1FAE55D4A6}">
      <dsp:nvSpPr>
        <dsp:cNvPr id="0" name=""/>
        <dsp:cNvSpPr/>
      </dsp:nvSpPr>
      <dsp:spPr>
        <a:xfrm>
          <a:off x="5186500" y="1517426"/>
          <a:ext cx="2164709" cy="1298825"/>
        </a:xfrm>
        <a:prstGeom prst="rect">
          <a:avLst/>
        </a:prstGeom>
        <a:solidFill>
          <a:schemeClr val="accent5">
            <a:hueOff val="1571189"/>
            <a:satOff val="-7513"/>
            <a:lumOff val="8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a:t>Decision Tree</a:t>
          </a:r>
          <a:endParaRPr lang="en-US" sz="2600" kern="1200"/>
        </a:p>
      </dsp:txBody>
      <dsp:txXfrm>
        <a:off x="5186500" y="1517426"/>
        <a:ext cx="2164709" cy="1298825"/>
      </dsp:txXfrm>
    </dsp:sp>
    <dsp:sp modelId="{E5560421-021D-45DA-9B8E-A2EA987791CA}">
      <dsp:nvSpPr>
        <dsp:cNvPr id="0" name=""/>
        <dsp:cNvSpPr/>
      </dsp:nvSpPr>
      <dsp:spPr>
        <a:xfrm>
          <a:off x="7567681" y="1517426"/>
          <a:ext cx="2164709" cy="1298825"/>
        </a:xfrm>
        <a:prstGeom prst="rect">
          <a:avLst/>
        </a:prstGeom>
        <a:solidFill>
          <a:schemeClr val="accent5">
            <a:hueOff val="1833054"/>
            <a:satOff val="-8766"/>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a:t>Random Forest</a:t>
          </a:r>
          <a:endParaRPr lang="en-US" sz="2600" kern="1200"/>
        </a:p>
      </dsp:txBody>
      <dsp:txXfrm>
        <a:off x="7567681" y="1517426"/>
        <a:ext cx="2164709" cy="1298825"/>
      </dsp:txXfrm>
    </dsp:sp>
    <dsp:sp modelId="{36796C9C-6CBC-445B-A762-4C21D2C628A6}">
      <dsp:nvSpPr>
        <dsp:cNvPr id="0" name=""/>
        <dsp:cNvSpPr/>
      </dsp:nvSpPr>
      <dsp:spPr>
        <a:xfrm>
          <a:off x="2805320" y="3032723"/>
          <a:ext cx="2164709" cy="1298825"/>
        </a:xfrm>
        <a:prstGeom prst="rect">
          <a:avLst/>
        </a:prstGeom>
        <a:solidFill>
          <a:schemeClr val="accent5">
            <a:hueOff val="2094919"/>
            <a:satOff val="-10018"/>
            <a:lumOff val="1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a:t>Jupyter Notebook</a:t>
          </a:r>
          <a:endParaRPr lang="en-US" sz="2600" kern="1200"/>
        </a:p>
      </dsp:txBody>
      <dsp:txXfrm>
        <a:off x="2805320" y="3032723"/>
        <a:ext cx="2164709" cy="1298825"/>
      </dsp:txXfrm>
    </dsp:sp>
    <dsp:sp modelId="{CD13E9A1-81AB-475B-B4FF-03B73B3332F9}">
      <dsp:nvSpPr>
        <dsp:cNvPr id="0" name=""/>
        <dsp:cNvSpPr/>
      </dsp:nvSpPr>
      <dsp:spPr>
        <a:xfrm>
          <a:off x="5186500" y="3032723"/>
          <a:ext cx="2164709" cy="1298825"/>
        </a:xfrm>
        <a:prstGeom prst="rect">
          <a:avLst/>
        </a:prstGeom>
        <a:solidFill>
          <a:schemeClr val="accent5">
            <a:hueOff val="2356783"/>
            <a:satOff val="-11270"/>
            <a:lumOff val="1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a:t>Power BI</a:t>
          </a:r>
          <a:endParaRPr lang="en-US" sz="2600" kern="1200"/>
        </a:p>
      </dsp:txBody>
      <dsp:txXfrm>
        <a:off x="5186500" y="3032723"/>
        <a:ext cx="2164709" cy="12988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C92844-3A63-4BFF-9A06-42168D496DF9}">
      <dsp:nvSpPr>
        <dsp:cNvPr id="0" name=""/>
        <dsp:cNvSpPr/>
      </dsp:nvSpPr>
      <dsp:spPr>
        <a:xfrm>
          <a:off x="82613" y="622634"/>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61D9BC-1DD4-4C90-8700-37837A587798}">
      <dsp:nvSpPr>
        <dsp:cNvPr id="0" name=""/>
        <dsp:cNvSpPr/>
      </dsp:nvSpPr>
      <dsp:spPr>
        <a:xfrm>
          <a:off x="271034" y="811056"/>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BD26F8-FB0A-40A5-A810-5890488E771F}">
      <dsp:nvSpPr>
        <dsp:cNvPr id="0" name=""/>
        <dsp:cNvSpPr/>
      </dsp:nvSpPr>
      <dsp:spPr>
        <a:xfrm>
          <a:off x="1172126" y="622634"/>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GB" sz="1500" kern="1200" dirty="0"/>
            <a:t>What are the top 10 departments based on average salaries of employees?</a:t>
          </a:r>
          <a:endParaRPr lang="en-US" sz="1500" kern="1200" dirty="0"/>
        </a:p>
      </dsp:txBody>
      <dsp:txXfrm>
        <a:off x="1172126" y="622634"/>
        <a:ext cx="2114937" cy="897246"/>
      </dsp:txXfrm>
    </dsp:sp>
    <dsp:sp modelId="{61EFD009-704C-43DB-B9EC-84F33DA0B149}">
      <dsp:nvSpPr>
        <dsp:cNvPr id="0" name=""/>
        <dsp:cNvSpPr/>
      </dsp:nvSpPr>
      <dsp:spPr>
        <a:xfrm>
          <a:off x="3655575" y="622634"/>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B291BD-6E53-4C05-985C-689E3EC3DB7C}">
      <dsp:nvSpPr>
        <dsp:cNvPr id="0" name=""/>
        <dsp:cNvSpPr/>
      </dsp:nvSpPr>
      <dsp:spPr>
        <a:xfrm>
          <a:off x="3843996" y="811056"/>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9A773E-E6FD-4209-B029-DE8B43C7674A}">
      <dsp:nvSpPr>
        <dsp:cNvPr id="0" name=""/>
        <dsp:cNvSpPr/>
      </dsp:nvSpPr>
      <dsp:spPr>
        <a:xfrm>
          <a:off x="4745088" y="622634"/>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GB" sz="1500" kern="1200" dirty="0"/>
            <a:t>What are the top 10 jobs based on average salary?</a:t>
          </a:r>
          <a:endParaRPr lang="en-US" sz="1500" kern="1200" dirty="0"/>
        </a:p>
      </dsp:txBody>
      <dsp:txXfrm>
        <a:off x="4745088" y="622634"/>
        <a:ext cx="2114937" cy="897246"/>
      </dsp:txXfrm>
    </dsp:sp>
    <dsp:sp modelId="{697C1B2E-0909-45A3-BD36-EEB791F5D2AA}">
      <dsp:nvSpPr>
        <dsp:cNvPr id="0" name=""/>
        <dsp:cNvSpPr/>
      </dsp:nvSpPr>
      <dsp:spPr>
        <a:xfrm>
          <a:off x="7228536" y="622634"/>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9069A4-495E-46B2-9BD3-7CC99F5C0B11}">
      <dsp:nvSpPr>
        <dsp:cNvPr id="0" name=""/>
        <dsp:cNvSpPr/>
      </dsp:nvSpPr>
      <dsp:spPr>
        <a:xfrm>
          <a:off x="7416958" y="811056"/>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2EF616-D76C-417F-8F1B-E85785B7FAF6}">
      <dsp:nvSpPr>
        <dsp:cNvPr id="0" name=""/>
        <dsp:cNvSpPr/>
      </dsp:nvSpPr>
      <dsp:spPr>
        <a:xfrm>
          <a:off x="8318049" y="622634"/>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GB" sz="1500" kern="1200" dirty="0"/>
            <a:t>What are the 10 departments with the lowest average compensation and salaries?</a:t>
          </a:r>
          <a:endParaRPr lang="en-US" sz="1500" kern="1200" dirty="0"/>
        </a:p>
      </dsp:txBody>
      <dsp:txXfrm>
        <a:off x="8318049" y="622634"/>
        <a:ext cx="2114937" cy="897246"/>
      </dsp:txXfrm>
    </dsp:sp>
    <dsp:sp modelId="{CCBBFF44-97CE-474E-AF24-EB67BEEEC79B}">
      <dsp:nvSpPr>
        <dsp:cNvPr id="0" name=""/>
        <dsp:cNvSpPr/>
      </dsp:nvSpPr>
      <dsp:spPr>
        <a:xfrm>
          <a:off x="82613" y="2142482"/>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DA9A1C-8264-4FD9-9234-F5BBA68AC801}">
      <dsp:nvSpPr>
        <dsp:cNvPr id="0" name=""/>
        <dsp:cNvSpPr/>
      </dsp:nvSpPr>
      <dsp:spPr>
        <a:xfrm>
          <a:off x="271034" y="233090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13A0DC-1A67-4197-BEB1-89B326D8AD7F}">
      <dsp:nvSpPr>
        <dsp:cNvPr id="0" name=""/>
        <dsp:cNvSpPr/>
      </dsp:nvSpPr>
      <dsp:spPr>
        <a:xfrm>
          <a:off x="1172126" y="214248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GB" sz="1500" kern="1200" dirty="0"/>
            <a:t>Which organization group have the most benefits?</a:t>
          </a:r>
          <a:endParaRPr lang="en-US" sz="1500" kern="1200" dirty="0"/>
        </a:p>
      </dsp:txBody>
      <dsp:txXfrm>
        <a:off x="1172126" y="2142482"/>
        <a:ext cx="2114937" cy="897246"/>
      </dsp:txXfrm>
    </dsp:sp>
    <dsp:sp modelId="{C85F0247-4F7F-4A5B-994B-1725B2F15801}">
      <dsp:nvSpPr>
        <dsp:cNvPr id="0" name=""/>
        <dsp:cNvSpPr/>
      </dsp:nvSpPr>
      <dsp:spPr>
        <a:xfrm>
          <a:off x="3655575" y="2142482"/>
          <a:ext cx="897246" cy="89724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9C8DB8-4358-4378-A945-8AE032CA22A3}">
      <dsp:nvSpPr>
        <dsp:cNvPr id="0" name=""/>
        <dsp:cNvSpPr/>
      </dsp:nvSpPr>
      <dsp:spPr>
        <a:xfrm>
          <a:off x="3843996" y="233090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66BC1F-0DF1-412E-80BD-18360DC3D0AA}">
      <dsp:nvSpPr>
        <dsp:cNvPr id="0" name=""/>
        <dsp:cNvSpPr/>
      </dsp:nvSpPr>
      <dsp:spPr>
        <a:xfrm>
          <a:off x="4745088" y="214248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GB" sz="1500" kern="1200" dirty="0"/>
            <a:t>Which organization group is offering high overtime as compared to others?</a:t>
          </a:r>
          <a:endParaRPr lang="en-US" sz="1500" kern="1200" dirty="0"/>
        </a:p>
      </dsp:txBody>
      <dsp:txXfrm>
        <a:off x="4745088" y="2142482"/>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9/27/2022</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752420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9/27/2022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42910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9/27/2022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39551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9/27/2022</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26861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9/27/2022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699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9/27/2022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75593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9/27/2022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5601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9/27/2022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76497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9/27/2022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06897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9/27/2022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62772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9/27/2022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38913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9/27/2022</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19949605"/>
      </p:ext>
    </p:extLst>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71" r:id="rId8"/>
    <p:sldLayoutId id="2147483668" r:id="rId9"/>
    <p:sldLayoutId id="2147483669" r:id="rId10"/>
    <p:sldLayoutId id="2147483670"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png"/><Relationship Id="rId7" Type="http://schemas.openxmlformats.org/officeDocument/2006/relationships/diagramColors" Target="../diagrams/colors2.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7">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 name="Rectangle 19">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A close-up of a map&#10;&#10;Description automatically generated with low confidence">
            <a:extLst>
              <a:ext uri="{FF2B5EF4-FFF2-40B4-BE49-F238E27FC236}">
                <a16:creationId xmlns:a16="http://schemas.microsoft.com/office/drawing/2014/main" id="{6CEC8387-BA80-8547-4953-3308B8AE159C}"/>
              </a:ext>
            </a:extLst>
          </p:cNvPr>
          <p:cNvPicPr>
            <a:picLocks noChangeAspect="1"/>
          </p:cNvPicPr>
          <p:nvPr/>
        </p:nvPicPr>
        <p:blipFill rotWithShape="1">
          <a:blip r:embed="rId2">
            <a:alphaModFix/>
          </a:blip>
          <a:srcRect t="29684" r="-1" b="-1"/>
          <a:stretch/>
        </p:blipFill>
        <p:spPr>
          <a:xfrm>
            <a:off x="-3058" y="-2"/>
            <a:ext cx="12188932" cy="6856614"/>
          </a:xfrm>
          <a:prstGeom prst="rect">
            <a:avLst/>
          </a:prstGeom>
        </p:spPr>
      </p:pic>
      <p:sp>
        <p:nvSpPr>
          <p:cNvPr id="28" name="Rectangle 21">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A095E96-319D-4055-AD99-41FEB4030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46522"/>
            <a:ext cx="6327657" cy="4003971"/>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 name="Rectangle 25">
            <a:extLst>
              <a:ext uri="{FF2B5EF4-FFF2-40B4-BE49-F238E27FC236}">
                <a16:creationId xmlns:a16="http://schemas.microsoft.com/office/drawing/2014/main" id="{E5EBF7A8-B42B-4EC3-B442-9B2D1902A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7" y="1546521"/>
            <a:ext cx="6327656" cy="4016078"/>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8117C8-5A58-E240-A973-CB77A89E3499}"/>
              </a:ext>
            </a:extLst>
          </p:cNvPr>
          <p:cNvSpPr>
            <a:spLocks noGrp="1"/>
          </p:cNvSpPr>
          <p:nvPr>
            <p:ph type="ctrTitle"/>
          </p:nvPr>
        </p:nvSpPr>
        <p:spPr>
          <a:xfrm>
            <a:off x="125959" y="2851638"/>
            <a:ext cx="6069622" cy="2013439"/>
          </a:xfrm>
        </p:spPr>
        <p:txBody>
          <a:bodyPr anchor="b">
            <a:noAutofit/>
          </a:bodyPr>
          <a:lstStyle/>
          <a:p>
            <a:r>
              <a:rPr lang="en-GB" sz="2800" dirty="0">
                <a:solidFill>
                  <a:srgbClr val="FFFFFF"/>
                </a:solidFill>
              </a:rPr>
              <a:t>Business Intelligence</a:t>
            </a:r>
            <a:br>
              <a:rPr lang="en-GB" sz="2400" dirty="0">
                <a:solidFill>
                  <a:srgbClr val="FFFFFF"/>
                </a:solidFill>
              </a:rPr>
            </a:br>
            <a:br>
              <a:rPr lang="en-GB" sz="2400" dirty="0">
                <a:solidFill>
                  <a:srgbClr val="FFFFFF"/>
                </a:solidFill>
              </a:rPr>
            </a:br>
            <a:r>
              <a:rPr lang="en-GB" sz="2400" dirty="0">
                <a:solidFill>
                  <a:srgbClr val="FFFFFF"/>
                </a:solidFill>
              </a:rPr>
              <a:t>Machine Learning</a:t>
            </a:r>
            <a:br>
              <a:rPr lang="en-GB" sz="1000" dirty="0">
                <a:solidFill>
                  <a:srgbClr val="FFFFFF"/>
                </a:solidFill>
              </a:rPr>
            </a:br>
            <a:br>
              <a:rPr lang="en-GB" sz="2400" dirty="0">
                <a:solidFill>
                  <a:srgbClr val="FFFFFF"/>
                </a:solidFill>
              </a:rPr>
            </a:br>
            <a:endParaRPr lang="en-GB" sz="1800" b="0" dirty="0">
              <a:solidFill>
                <a:srgbClr val="FFFFFF"/>
              </a:solidFill>
            </a:endParaRPr>
          </a:p>
        </p:txBody>
      </p:sp>
    </p:spTree>
    <p:extLst>
      <p:ext uri="{BB962C8B-B14F-4D97-AF65-F5344CB8AC3E}">
        <p14:creationId xmlns:p14="http://schemas.microsoft.com/office/powerpoint/2010/main" val="35963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500D7735-A201-B32F-B164-CCA448D25A9A}"/>
              </a:ext>
            </a:extLst>
          </p:cNvPr>
          <p:cNvSpPr>
            <a:spLocks noGrp="1"/>
          </p:cNvSpPr>
          <p:nvPr>
            <p:ph type="title"/>
          </p:nvPr>
        </p:nvSpPr>
        <p:spPr>
          <a:xfrm>
            <a:off x="196362" y="76495"/>
            <a:ext cx="10515600" cy="865163"/>
          </a:xfrm>
        </p:spPr>
        <p:txBody>
          <a:bodyPr/>
          <a:lstStyle/>
          <a:p>
            <a:r>
              <a:rPr lang="en-GB" dirty="0"/>
              <a:t>Dimensionality Reduction Techniques</a:t>
            </a:r>
          </a:p>
        </p:txBody>
      </p:sp>
      <p:pic>
        <p:nvPicPr>
          <p:cNvPr id="4" name="Picture 3" descr="Chart&#10;&#10;Description automatically generated">
            <a:extLst>
              <a:ext uri="{FF2B5EF4-FFF2-40B4-BE49-F238E27FC236}">
                <a16:creationId xmlns:a16="http://schemas.microsoft.com/office/drawing/2014/main" id="{A3D7BA46-45D2-43E1-253B-C9ED0C61E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62" y="1656882"/>
            <a:ext cx="4488489" cy="5057455"/>
          </a:xfrm>
          <a:prstGeom prst="rect">
            <a:avLst/>
          </a:prstGeom>
        </p:spPr>
      </p:pic>
      <p:pic>
        <p:nvPicPr>
          <p:cNvPr id="5" name="Picture 4" descr="Graphical user interface, text, email&#10;&#10;Description automatically generated">
            <a:extLst>
              <a:ext uri="{FF2B5EF4-FFF2-40B4-BE49-F238E27FC236}">
                <a16:creationId xmlns:a16="http://schemas.microsoft.com/office/drawing/2014/main" id="{C066A6A2-4D7F-F84F-3E7C-9FB781392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6830" y="4161659"/>
            <a:ext cx="7507875" cy="2552678"/>
          </a:xfrm>
          <a:prstGeom prst="rect">
            <a:avLst/>
          </a:prstGeom>
        </p:spPr>
      </p:pic>
      <p:sp>
        <p:nvSpPr>
          <p:cNvPr id="7" name="TextBox 6">
            <a:extLst>
              <a:ext uri="{FF2B5EF4-FFF2-40B4-BE49-F238E27FC236}">
                <a16:creationId xmlns:a16="http://schemas.microsoft.com/office/drawing/2014/main" id="{8969B6D9-2D00-478B-B871-11BE16B6EACD}"/>
              </a:ext>
            </a:extLst>
          </p:cNvPr>
          <p:cNvSpPr txBox="1"/>
          <p:nvPr/>
        </p:nvSpPr>
        <p:spPr>
          <a:xfrm>
            <a:off x="5216769" y="1113693"/>
            <a:ext cx="4952681" cy="3980290"/>
          </a:xfrm>
          <a:prstGeom prst="rect">
            <a:avLst/>
          </a:prstGeom>
        </p:spPr>
        <p:txBody>
          <a:bodyPr vert="horz" lIns="91440" tIns="45720" rIns="91440" bIns="45720" rtlCol="0">
            <a:normAutofit/>
          </a:bodyPr>
          <a:lstStyle/>
          <a:p>
            <a:pPr indent="-228600">
              <a:lnSpc>
                <a:spcPct val="110000"/>
              </a:lnSpc>
              <a:spcAft>
                <a:spcPts val="600"/>
              </a:spcAft>
              <a:buClr>
                <a:schemeClr val="accent1"/>
              </a:buClr>
              <a:buFont typeface="Arial" panose="020B0604020202020204" pitchFamily="34" charset="0"/>
              <a:buChar char="•"/>
            </a:pPr>
            <a:r>
              <a:rPr lang="en-US" b="1" u="sng" dirty="0">
                <a:solidFill>
                  <a:schemeClr val="bg1"/>
                </a:solidFill>
              </a:rPr>
              <a:t>22 Variables &gt; 10 Variables</a:t>
            </a:r>
          </a:p>
          <a:p>
            <a:pPr indent="-228600">
              <a:lnSpc>
                <a:spcPct val="110000"/>
              </a:lnSpc>
              <a:spcAft>
                <a:spcPts val="600"/>
              </a:spcAft>
              <a:buClr>
                <a:schemeClr val="accent1"/>
              </a:buClr>
              <a:buFont typeface="Arial" panose="020B0604020202020204" pitchFamily="34" charset="0"/>
              <a:buChar char="•"/>
            </a:pPr>
            <a:endParaRPr lang="en-US" b="1" u="sng" dirty="0">
              <a:solidFill>
                <a:schemeClr val="bg1"/>
              </a:solidFill>
            </a:endParaRPr>
          </a:p>
          <a:p>
            <a:pPr indent="-228600">
              <a:lnSpc>
                <a:spcPct val="110000"/>
              </a:lnSpc>
              <a:spcAft>
                <a:spcPts val="600"/>
              </a:spcAft>
              <a:buClr>
                <a:schemeClr val="accent1"/>
              </a:buClr>
              <a:buFont typeface="Arial" panose="020B0604020202020204" pitchFamily="34" charset="0"/>
              <a:buChar char="•"/>
            </a:pPr>
            <a:r>
              <a:rPr lang="en-US" b="1" u="sng" dirty="0">
                <a:solidFill>
                  <a:schemeClr val="bg1"/>
                </a:solidFill>
              </a:rPr>
              <a:t>Most significant columns:</a:t>
            </a:r>
          </a:p>
          <a:p>
            <a:pPr marL="285750" indent="-228600">
              <a:lnSpc>
                <a:spcPct val="110000"/>
              </a:lnSpc>
              <a:spcAft>
                <a:spcPts val="600"/>
              </a:spcAft>
              <a:buClr>
                <a:schemeClr val="accent1"/>
              </a:buClr>
              <a:buFont typeface="Arial" panose="020B0604020202020204" pitchFamily="34" charset="0"/>
              <a:buChar char="•"/>
            </a:pPr>
            <a:r>
              <a:rPr lang="en-US" dirty="0">
                <a:solidFill>
                  <a:schemeClr val="bg1"/>
                </a:solidFill>
              </a:rPr>
              <a:t>Organization Group</a:t>
            </a:r>
          </a:p>
          <a:p>
            <a:pPr marL="285750" indent="-228600">
              <a:lnSpc>
                <a:spcPct val="110000"/>
              </a:lnSpc>
              <a:spcAft>
                <a:spcPts val="600"/>
              </a:spcAft>
              <a:buClr>
                <a:schemeClr val="accent1"/>
              </a:buClr>
              <a:buFont typeface="Arial" panose="020B0604020202020204" pitchFamily="34" charset="0"/>
              <a:buChar char="•"/>
            </a:pPr>
            <a:r>
              <a:rPr lang="en-US" dirty="0">
                <a:solidFill>
                  <a:schemeClr val="bg1"/>
                </a:solidFill>
              </a:rPr>
              <a:t>Total Salary</a:t>
            </a:r>
          </a:p>
          <a:p>
            <a:pPr marL="285750" indent="-228600">
              <a:lnSpc>
                <a:spcPct val="110000"/>
              </a:lnSpc>
              <a:spcAft>
                <a:spcPts val="600"/>
              </a:spcAft>
              <a:buClr>
                <a:schemeClr val="accent1"/>
              </a:buClr>
              <a:buFont typeface="Arial" panose="020B0604020202020204" pitchFamily="34" charset="0"/>
              <a:buChar char="•"/>
            </a:pPr>
            <a:r>
              <a:rPr lang="en-US" dirty="0">
                <a:solidFill>
                  <a:schemeClr val="bg1"/>
                </a:solidFill>
              </a:rPr>
              <a:t>Total Benefits</a:t>
            </a:r>
          </a:p>
          <a:p>
            <a:pPr marL="285750" indent="-228600">
              <a:lnSpc>
                <a:spcPct val="110000"/>
              </a:lnSpc>
              <a:spcAft>
                <a:spcPts val="600"/>
              </a:spcAft>
              <a:buClr>
                <a:schemeClr val="accent1"/>
              </a:buClr>
              <a:buFont typeface="Arial" panose="020B0604020202020204" pitchFamily="34" charset="0"/>
              <a:buChar char="•"/>
            </a:pPr>
            <a:r>
              <a:rPr lang="en-US" dirty="0">
                <a:solidFill>
                  <a:schemeClr val="bg1"/>
                </a:solidFill>
              </a:rPr>
              <a:t>Total Compensation </a:t>
            </a:r>
          </a:p>
        </p:txBody>
      </p:sp>
    </p:spTree>
    <p:extLst>
      <p:ext uri="{BB962C8B-B14F-4D97-AF65-F5344CB8AC3E}">
        <p14:creationId xmlns:p14="http://schemas.microsoft.com/office/powerpoint/2010/main" val="1121539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DB681AC-83E2-FB0D-07DE-20208B1FD028}"/>
              </a:ext>
            </a:extLst>
          </p:cNvPr>
          <p:cNvPicPr>
            <a:picLocks noGrp="1" noChangeAspect="1"/>
          </p:cNvPicPr>
          <p:nvPr>
            <p:ph idx="1"/>
          </p:nvPr>
        </p:nvPicPr>
        <p:blipFill>
          <a:blip r:embed="rId2"/>
          <a:stretch>
            <a:fillRect/>
          </a:stretch>
        </p:blipFill>
        <p:spPr>
          <a:xfrm>
            <a:off x="987153" y="2084458"/>
            <a:ext cx="6034443" cy="2339543"/>
          </a:xfrm>
        </p:spPr>
      </p:pic>
      <p:sp>
        <p:nvSpPr>
          <p:cNvPr id="5" name="Title 4">
            <a:extLst>
              <a:ext uri="{FF2B5EF4-FFF2-40B4-BE49-F238E27FC236}">
                <a16:creationId xmlns:a16="http://schemas.microsoft.com/office/drawing/2014/main" id="{B60429BE-C7C4-1972-8B0E-9576076B96B7}"/>
              </a:ext>
            </a:extLst>
          </p:cNvPr>
          <p:cNvSpPr>
            <a:spLocks noGrp="1"/>
          </p:cNvSpPr>
          <p:nvPr>
            <p:ph type="title"/>
          </p:nvPr>
        </p:nvSpPr>
        <p:spPr/>
        <p:txBody>
          <a:bodyPr>
            <a:normAutofit fontScale="90000"/>
          </a:bodyPr>
          <a:lstStyle/>
          <a:p>
            <a:r>
              <a:rPr lang="en-GB" dirty="0"/>
              <a:t>Classification and Regression Techniques</a:t>
            </a:r>
          </a:p>
        </p:txBody>
      </p:sp>
      <p:pic>
        <p:nvPicPr>
          <p:cNvPr id="7" name="Picture 6">
            <a:extLst>
              <a:ext uri="{FF2B5EF4-FFF2-40B4-BE49-F238E27FC236}">
                <a16:creationId xmlns:a16="http://schemas.microsoft.com/office/drawing/2014/main" id="{410A8454-028E-AFD3-BBF2-F71F0AD9049A}"/>
              </a:ext>
            </a:extLst>
          </p:cNvPr>
          <p:cNvPicPr>
            <a:picLocks noChangeAspect="1"/>
          </p:cNvPicPr>
          <p:nvPr/>
        </p:nvPicPr>
        <p:blipFill>
          <a:blip r:embed="rId3"/>
          <a:stretch>
            <a:fillRect/>
          </a:stretch>
        </p:blipFill>
        <p:spPr>
          <a:xfrm>
            <a:off x="7181850" y="1790220"/>
            <a:ext cx="4684628" cy="4949670"/>
          </a:xfrm>
          <a:prstGeom prst="rect">
            <a:avLst/>
          </a:prstGeom>
        </p:spPr>
      </p:pic>
    </p:spTree>
    <p:extLst>
      <p:ext uri="{BB962C8B-B14F-4D97-AF65-F5344CB8AC3E}">
        <p14:creationId xmlns:p14="http://schemas.microsoft.com/office/powerpoint/2010/main" val="2432686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6853C-89D8-A539-367E-26EB6A07096C}"/>
              </a:ext>
            </a:extLst>
          </p:cNvPr>
          <p:cNvSpPr>
            <a:spLocks noGrp="1"/>
          </p:cNvSpPr>
          <p:nvPr>
            <p:ph type="title"/>
          </p:nvPr>
        </p:nvSpPr>
        <p:spPr/>
        <p:txBody>
          <a:bodyPr>
            <a:normAutofit/>
          </a:bodyPr>
          <a:lstStyle/>
          <a:p>
            <a:r>
              <a:rPr lang="en-GB" dirty="0"/>
              <a:t>Multi Linear Regression</a:t>
            </a:r>
          </a:p>
        </p:txBody>
      </p:sp>
      <p:pic>
        <p:nvPicPr>
          <p:cNvPr id="5" name="Content Placeholder 4">
            <a:extLst>
              <a:ext uri="{FF2B5EF4-FFF2-40B4-BE49-F238E27FC236}">
                <a16:creationId xmlns:a16="http://schemas.microsoft.com/office/drawing/2014/main" id="{98660FA2-5103-AF37-8F5F-0B088A957284}"/>
              </a:ext>
            </a:extLst>
          </p:cNvPr>
          <p:cNvPicPr>
            <a:picLocks noGrp="1" noChangeAspect="1"/>
          </p:cNvPicPr>
          <p:nvPr>
            <p:ph idx="1"/>
          </p:nvPr>
        </p:nvPicPr>
        <p:blipFill>
          <a:blip r:embed="rId2"/>
          <a:stretch>
            <a:fillRect/>
          </a:stretch>
        </p:blipFill>
        <p:spPr>
          <a:xfrm>
            <a:off x="1014339" y="1930400"/>
            <a:ext cx="8501136" cy="4561840"/>
          </a:xfrm>
        </p:spPr>
      </p:pic>
    </p:spTree>
    <p:extLst>
      <p:ext uri="{BB962C8B-B14F-4D97-AF65-F5344CB8AC3E}">
        <p14:creationId xmlns:p14="http://schemas.microsoft.com/office/powerpoint/2010/main" val="3246592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6853C-89D8-A539-367E-26EB6A07096C}"/>
              </a:ext>
            </a:extLst>
          </p:cNvPr>
          <p:cNvSpPr>
            <a:spLocks noGrp="1"/>
          </p:cNvSpPr>
          <p:nvPr>
            <p:ph type="title"/>
          </p:nvPr>
        </p:nvSpPr>
        <p:spPr/>
        <p:txBody>
          <a:bodyPr>
            <a:normAutofit/>
          </a:bodyPr>
          <a:lstStyle/>
          <a:p>
            <a:r>
              <a:rPr lang="en-GB" dirty="0"/>
              <a:t>Multi Linear Regression</a:t>
            </a:r>
          </a:p>
        </p:txBody>
      </p:sp>
      <p:sp>
        <p:nvSpPr>
          <p:cNvPr id="4" name="Content Placeholder 3">
            <a:extLst>
              <a:ext uri="{FF2B5EF4-FFF2-40B4-BE49-F238E27FC236}">
                <a16:creationId xmlns:a16="http://schemas.microsoft.com/office/drawing/2014/main" id="{FF302B34-E430-7A18-5CF9-33CF595D42C9}"/>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ADB7123C-C6DB-E55B-A5C2-CB922E8DDDDE}"/>
              </a:ext>
            </a:extLst>
          </p:cNvPr>
          <p:cNvPicPr>
            <a:picLocks noChangeAspect="1"/>
          </p:cNvPicPr>
          <p:nvPr/>
        </p:nvPicPr>
        <p:blipFill>
          <a:blip r:embed="rId2"/>
          <a:stretch>
            <a:fillRect/>
          </a:stretch>
        </p:blipFill>
        <p:spPr>
          <a:xfrm>
            <a:off x="838200" y="1949450"/>
            <a:ext cx="9640135" cy="4656223"/>
          </a:xfrm>
          <a:prstGeom prst="rect">
            <a:avLst/>
          </a:prstGeom>
        </p:spPr>
      </p:pic>
    </p:spTree>
    <p:extLst>
      <p:ext uri="{BB962C8B-B14F-4D97-AF65-F5344CB8AC3E}">
        <p14:creationId xmlns:p14="http://schemas.microsoft.com/office/powerpoint/2010/main" val="2163239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6853C-89D8-A539-367E-26EB6A07096C}"/>
              </a:ext>
            </a:extLst>
          </p:cNvPr>
          <p:cNvSpPr>
            <a:spLocks noGrp="1"/>
          </p:cNvSpPr>
          <p:nvPr>
            <p:ph type="title"/>
          </p:nvPr>
        </p:nvSpPr>
        <p:spPr/>
        <p:txBody>
          <a:bodyPr/>
          <a:lstStyle/>
          <a:p>
            <a:r>
              <a:rPr lang="en-GB" dirty="0"/>
              <a:t>Multi Linear Regression</a:t>
            </a:r>
          </a:p>
        </p:txBody>
      </p:sp>
      <p:sp>
        <p:nvSpPr>
          <p:cNvPr id="3" name="Content Placeholder 2">
            <a:extLst>
              <a:ext uri="{FF2B5EF4-FFF2-40B4-BE49-F238E27FC236}">
                <a16:creationId xmlns:a16="http://schemas.microsoft.com/office/drawing/2014/main" id="{8D9666F5-D3B9-DE71-48B7-4FF0692AA443}"/>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70A05397-6103-CD24-D55F-7D876575B01E}"/>
              </a:ext>
            </a:extLst>
          </p:cNvPr>
          <p:cNvPicPr>
            <a:picLocks noChangeAspect="1"/>
          </p:cNvPicPr>
          <p:nvPr/>
        </p:nvPicPr>
        <p:blipFill>
          <a:blip r:embed="rId2"/>
          <a:stretch>
            <a:fillRect/>
          </a:stretch>
        </p:blipFill>
        <p:spPr>
          <a:xfrm>
            <a:off x="838200" y="1949450"/>
            <a:ext cx="8295196" cy="4608442"/>
          </a:xfrm>
          <a:prstGeom prst="rect">
            <a:avLst/>
          </a:prstGeom>
        </p:spPr>
      </p:pic>
    </p:spTree>
    <p:extLst>
      <p:ext uri="{BB962C8B-B14F-4D97-AF65-F5344CB8AC3E}">
        <p14:creationId xmlns:p14="http://schemas.microsoft.com/office/powerpoint/2010/main" val="1501684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6853C-89D8-A539-367E-26EB6A07096C}"/>
              </a:ext>
            </a:extLst>
          </p:cNvPr>
          <p:cNvSpPr>
            <a:spLocks noGrp="1"/>
          </p:cNvSpPr>
          <p:nvPr>
            <p:ph type="title"/>
          </p:nvPr>
        </p:nvSpPr>
        <p:spPr/>
        <p:txBody>
          <a:bodyPr/>
          <a:lstStyle/>
          <a:p>
            <a:r>
              <a:rPr lang="en-GB" dirty="0"/>
              <a:t>Multi Linear Regression</a:t>
            </a:r>
          </a:p>
        </p:txBody>
      </p:sp>
      <p:pic>
        <p:nvPicPr>
          <p:cNvPr id="5" name="Content Placeholder 4">
            <a:extLst>
              <a:ext uri="{FF2B5EF4-FFF2-40B4-BE49-F238E27FC236}">
                <a16:creationId xmlns:a16="http://schemas.microsoft.com/office/drawing/2014/main" id="{3BB0EF30-1B59-44C2-BBF8-65331C7B7230}"/>
              </a:ext>
            </a:extLst>
          </p:cNvPr>
          <p:cNvPicPr>
            <a:picLocks noGrp="1" noChangeAspect="1"/>
          </p:cNvPicPr>
          <p:nvPr>
            <p:ph idx="1"/>
          </p:nvPr>
        </p:nvPicPr>
        <p:blipFill>
          <a:blip r:embed="rId2"/>
          <a:stretch>
            <a:fillRect/>
          </a:stretch>
        </p:blipFill>
        <p:spPr>
          <a:xfrm>
            <a:off x="916111" y="2016125"/>
            <a:ext cx="3901828" cy="4195763"/>
          </a:xfrm>
        </p:spPr>
      </p:pic>
    </p:spTree>
    <p:extLst>
      <p:ext uri="{BB962C8B-B14F-4D97-AF65-F5344CB8AC3E}">
        <p14:creationId xmlns:p14="http://schemas.microsoft.com/office/powerpoint/2010/main" val="1504377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6853C-89D8-A539-367E-26EB6A07096C}"/>
              </a:ext>
            </a:extLst>
          </p:cNvPr>
          <p:cNvSpPr>
            <a:spLocks noGrp="1"/>
          </p:cNvSpPr>
          <p:nvPr>
            <p:ph type="title"/>
          </p:nvPr>
        </p:nvSpPr>
        <p:spPr/>
        <p:txBody>
          <a:bodyPr/>
          <a:lstStyle/>
          <a:p>
            <a:r>
              <a:rPr lang="en-GB" dirty="0"/>
              <a:t>Logistic Regression</a:t>
            </a:r>
          </a:p>
        </p:txBody>
      </p:sp>
      <p:pic>
        <p:nvPicPr>
          <p:cNvPr id="5" name="Content Placeholder 4">
            <a:extLst>
              <a:ext uri="{FF2B5EF4-FFF2-40B4-BE49-F238E27FC236}">
                <a16:creationId xmlns:a16="http://schemas.microsoft.com/office/drawing/2014/main" id="{8AFBF75C-7645-AF01-CEC8-6C63311855B7}"/>
              </a:ext>
            </a:extLst>
          </p:cNvPr>
          <p:cNvPicPr>
            <a:picLocks noGrp="1" noChangeAspect="1"/>
          </p:cNvPicPr>
          <p:nvPr>
            <p:ph idx="1"/>
          </p:nvPr>
        </p:nvPicPr>
        <p:blipFill>
          <a:blip r:embed="rId2"/>
          <a:stretch>
            <a:fillRect/>
          </a:stretch>
        </p:blipFill>
        <p:spPr>
          <a:xfrm>
            <a:off x="925625" y="2082800"/>
            <a:ext cx="7349900" cy="4195763"/>
          </a:xfrm>
        </p:spPr>
      </p:pic>
    </p:spTree>
    <p:extLst>
      <p:ext uri="{BB962C8B-B14F-4D97-AF65-F5344CB8AC3E}">
        <p14:creationId xmlns:p14="http://schemas.microsoft.com/office/powerpoint/2010/main" val="2356000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6853C-89D8-A539-367E-26EB6A07096C}"/>
              </a:ext>
            </a:extLst>
          </p:cNvPr>
          <p:cNvSpPr>
            <a:spLocks noGrp="1"/>
          </p:cNvSpPr>
          <p:nvPr>
            <p:ph type="title"/>
          </p:nvPr>
        </p:nvSpPr>
        <p:spPr/>
        <p:txBody>
          <a:bodyPr/>
          <a:lstStyle/>
          <a:p>
            <a:r>
              <a:rPr lang="en-GB" dirty="0"/>
              <a:t>Logistic Regression</a:t>
            </a:r>
          </a:p>
        </p:txBody>
      </p:sp>
      <p:pic>
        <p:nvPicPr>
          <p:cNvPr id="7" name="Content Placeholder 6">
            <a:extLst>
              <a:ext uri="{FF2B5EF4-FFF2-40B4-BE49-F238E27FC236}">
                <a16:creationId xmlns:a16="http://schemas.microsoft.com/office/drawing/2014/main" id="{B6E96472-39F1-656E-3F00-7756E2C0E782}"/>
              </a:ext>
            </a:extLst>
          </p:cNvPr>
          <p:cNvPicPr>
            <a:picLocks noGrp="1" noChangeAspect="1"/>
          </p:cNvPicPr>
          <p:nvPr>
            <p:ph idx="1"/>
          </p:nvPr>
        </p:nvPicPr>
        <p:blipFill>
          <a:blip r:embed="rId2"/>
          <a:stretch>
            <a:fillRect/>
          </a:stretch>
        </p:blipFill>
        <p:spPr>
          <a:xfrm>
            <a:off x="8322748" y="1882775"/>
            <a:ext cx="3031052" cy="4195763"/>
          </a:xfrm>
        </p:spPr>
      </p:pic>
      <p:pic>
        <p:nvPicPr>
          <p:cNvPr id="5" name="Picture 4">
            <a:extLst>
              <a:ext uri="{FF2B5EF4-FFF2-40B4-BE49-F238E27FC236}">
                <a16:creationId xmlns:a16="http://schemas.microsoft.com/office/drawing/2014/main" id="{8B4D88DF-458C-8C25-C072-CEBBAEED2FA1}"/>
              </a:ext>
            </a:extLst>
          </p:cNvPr>
          <p:cNvPicPr>
            <a:picLocks noChangeAspect="1"/>
          </p:cNvPicPr>
          <p:nvPr/>
        </p:nvPicPr>
        <p:blipFill>
          <a:blip r:embed="rId3"/>
          <a:stretch>
            <a:fillRect/>
          </a:stretch>
        </p:blipFill>
        <p:spPr>
          <a:xfrm>
            <a:off x="838200" y="1949450"/>
            <a:ext cx="7191375" cy="3254022"/>
          </a:xfrm>
          <a:prstGeom prst="rect">
            <a:avLst/>
          </a:prstGeom>
        </p:spPr>
      </p:pic>
      <p:pic>
        <p:nvPicPr>
          <p:cNvPr id="6" name="Picture 5">
            <a:extLst>
              <a:ext uri="{FF2B5EF4-FFF2-40B4-BE49-F238E27FC236}">
                <a16:creationId xmlns:a16="http://schemas.microsoft.com/office/drawing/2014/main" id="{A707CB01-2742-DFF9-86D1-23F552FC5D96}"/>
              </a:ext>
            </a:extLst>
          </p:cNvPr>
          <p:cNvPicPr>
            <a:picLocks noChangeAspect="1"/>
          </p:cNvPicPr>
          <p:nvPr/>
        </p:nvPicPr>
        <p:blipFill>
          <a:blip r:embed="rId4"/>
          <a:stretch>
            <a:fillRect/>
          </a:stretch>
        </p:blipFill>
        <p:spPr>
          <a:xfrm>
            <a:off x="838200" y="5355707"/>
            <a:ext cx="5353050" cy="761819"/>
          </a:xfrm>
          <a:prstGeom prst="rect">
            <a:avLst/>
          </a:prstGeom>
        </p:spPr>
      </p:pic>
    </p:spTree>
    <p:extLst>
      <p:ext uri="{BB962C8B-B14F-4D97-AF65-F5344CB8AC3E}">
        <p14:creationId xmlns:p14="http://schemas.microsoft.com/office/powerpoint/2010/main" val="4285382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6853C-89D8-A539-367E-26EB6A07096C}"/>
              </a:ext>
            </a:extLst>
          </p:cNvPr>
          <p:cNvSpPr>
            <a:spLocks noGrp="1"/>
          </p:cNvSpPr>
          <p:nvPr>
            <p:ph type="title"/>
          </p:nvPr>
        </p:nvSpPr>
        <p:spPr/>
        <p:txBody>
          <a:bodyPr/>
          <a:lstStyle/>
          <a:p>
            <a:r>
              <a:rPr lang="en-GB" dirty="0"/>
              <a:t>Polynomial Regression</a:t>
            </a:r>
          </a:p>
        </p:txBody>
      </p:sp>
      <p:sp>
        <p:nvSpPr>
          <p:cNvPr id="3" name="Content Placeholder 2">
            <a:extLst>
              <a:ext uri="{FF2B5EF4-FFF2-40B4-BE49-F238E27FC236}">
                <a16:creationId xmlns:a16="http://schemas.microsoft.com/office/drawing/2014/main" id="{8D9666F5-D3B9-DE71-48B7-4FF0692AA443}"/>
              </a:ext>
            </a:extLst>
          </p:cNvPr>
          <p:cNvSpPr>
            <a:spLocks noGrp="1"/>
          </p:cNvSpPr>
          <p:nvPr>
            <p:ph idx="1"/>
          </p:nvPr>
        </p:nvSpPr>
        <p:spPr/>
        <p:txBody>
          <a:bodyPr/>
          <a:lstStyle/>
          <a:p>
            <a:endParaRPr lang="en-GB" dirty="0"/>
          </a:p>
        </p:txBody>
      </p:sp>
      <p:pic>
        <p:nvPicPr>
          <p:cNvPr id="5" name="Picture 4">
            <a:extLst>
              <a:ext uri="{FF2B5EF4-FFF2-40B4-BE49-F238E27FC236}">
                <a16:creationId xmlns:a16="http://schemas.microsoft.com/office/drawing/2014/main" id="{AE6C5E1A-80B2-7032-1303-C6C8F3CE63A9}"/>
              </a:ext>
            </a:extLst>
          </p:cNvPr>
          <p:cNvPicPr>
            <a:picLocks noChangeAspect="1"/>
          </p:cNvPicPr>
          <p:nvPr/>
        </p:nvPicPr>
        <p:blipFill>
          <a:blip r:embed="rId2"/>
          <a:stretch>
            <a:fillRect/>
          </a:stretch>
        </p:blipFill>
        <p:spPr>
          <a:xfrm>
            <a:off x="838200" y="1949450"/>
            <a:ext cx="5643487" cy="4742589"/>
          </a:xfrm>
          <a:prstGeom prst="rect">
            <a:avLst/>
          </a:prstGeom>
        </p:spPr>
      </p:pic>
      <p:pic>
        <p:nvPicPr>
          <p:cNvPr id="7" name="Picture 6">
            <a:extLst>
              <a:ext uri="{FF2B5EF4-FFF2-40B4-BE49-F238E27FC236}">
                <a16:creationId xmlns:a16="http://schemas.microsoft.com/office/drawing/2014/main" id="{8B7519FC-A5A2-ED86-15C1-AFEC05D5384A}"/>
              </a:ext>
            </a:extLst>
          </p:cNvPr>
          <p:cNvPicPr>
            <a:picLocks noChangeAspect="1"/>
          </p:cNvPicPr>
          <p:nvPr/>
        </p:nvPicPr>
        <p:blipFill>
          <a:blip r:embed="rId3"/>
          <a:stretch>
            <a:fillRect/>
          </a:stretch>
        </p:blipFill>
        <p:spPr>
          <a:xfrm>
            <a:off x="6570922" y="1949450"/>
            <a:ext cx="4812623" cy="1059557"/>
          </a:xfrm>
          <a:prstGeom prst="rect">
            <a:avLst/>
          </a:prstGeom>
        </p:spPr>
      </p:pic>
    </p:spTree>
    <p:extLst>
      <p:ext uri="{BB962C8B-B14F-4D97-AF65-F5344CB8AC3E}">
        <p14:creationId xmlns:p14="http://schemas.microsoft.com/office/powerpoint/2010/main" val="2757169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6853C-89D8-A539-367E-26EB6A07096C}"/>
              </a:ext>
            </a:extLst>
          </p:cNvPr>
          <p:cNvSpPr>
            <a:spLocks noGrp="1"/>
          </p:cNvSpPr>
          <p:nvPr>
            <p:ph type="title"/>
          </p:nvPr>
        </p:nvSpPr>
        <p:spPr/>
        <p:txBody>
          <a:bodyPr/>
          <a:lstStyle/>
          <a:p>
            <a:r>
              <a:rPr lang="en-GB" dirty="0"/>
              <a:t>Decision Tree Classifier</a:t>
            </a:r>
          </a:p>
        </p:txBody>
      </p:sp>
      <p:pic>
        <p:nvPicPr>
          <p:cNvPr id="5" name="Content Placeholder 4">
            <a:extLst>
              <a:ext uri="{FF2B5EF4-FFF2-40B4-BE49-F238E27FC236}">
                <a16:creationId xmlns:a16="http://schemas.microsoft.com/office/drawing/2014/main" id="{539C9AED-A4CE-43DD-113F-B9FED102E8A8}"/>
              </a:ext>
            </a:extLst>
          </p:cNvPr>
          <p:cNvPicPr>
            <a:picLocks noGrp="1" noChangeAspect="1"/>
          </p:cNvPicPr>
          <p:nvPr>
            <p:ph idx="1"/>
          </p:nvPr>
        </p:nvPicPr>
        <p:blipFill>
          <a:blip r:embed="rId2"/>
          <a:stretch>
            <a:fillRect/>
          </a:stretch>
        </p:blipFill>
        <p:spPr>
          <a:xfrm>
            <a:off x="917970" y="1997075"/>
            <a:ext cx="5917410" cy="4195763"/>
          </a:xfrm>
        </p:spPr>
      </p:pic>
    </p:spTree>
    <p:extLst>
      <p:ext uri="{BB962C8B-B14F-4D97-AF65-F5344CB8AC3E}">
        <p14:creationId xmlns:p14="http://schemas.microsoft.com/office/powerpoint/2010/main" val="2244306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3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4" name="Picture 41">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55" name="Rectangle 43">
            <a:extLst>
              <a:ext uri="{FF2B5EF4-FFF2-40B4-BE49-F238E27FC236}">
                <a16:creationId xmlns:a16="http://schemas.microsoft.com/office/drawing/2014/main" id="{8A245AC3-2A12-4EC5-90F0-635CC8C2C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6" name="Rectangle 45">
            <a:extLst>
              <a:ext uri="{FF2B5EF4-FFF2-40B4-BE49-F238E27FC236}">
                <a16:creationId xmlns:a16="http://schemas.microsoft.com/office/drawing/2014/main" id="{31E2F09B-BB20-4BE5-AB02-3EB3D1DC4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7" name="Picture 35" descr="Writing an appointment on a paper agenda">
            <a:extLst>
              <a:ext uri="{FF2B5EF4-FFF2-40B4-BE49-F238E27FC236}">
                <a16:creationId xmlns:a16="http://schemas.microsoft.com/office/drawing/2014/main" id="{3238FE85-D525-3B00-252D-08DBFF7B7471}"/>
              </a:ext>
            </a:extLst>
          </p:cNvPr>
          <p:cNvPicPr>
            <a:picLocks noChangeAspect="1"/>
          </p:cNvPicPr>
          <p:nvPr/>
        </p:nvPicPr>
        <p:blipFill rotWithShape="1">
          <a:blip r:embed="rId3">
            <a:alphaModFix/>
          </a:blip>
          <a:srcRect t="15726" r="-1" b="-1"/>
          <a:stretch/>
        </p:blipFill>
        <p:spPr>
          <a:xfrm>
            <a:off x="-3048" y="-5"/>
            <a:ext cx="12188932" cy="6856624"/>
          </a:xfrm>
          <a:prstGeom prst="rect">
            <a:avLst/>
          </a:prstGeom>
        </p:spPr>
      </p:pic>
      <p:sp>
        <p:nvSpPr>
          <p:cNvPr id="58" name="Rectangle 47">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30952" y="0"/>
            <a:ext cx="6858000" cy="6858000"/>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9">
            <a:extLst>
              <a:ext uri="{FF2B5EF4-FFF2-40B4-BE49-F238E27FC236}">
                <a16:creationId xmlns:a16="http://schemas.microsoft.com/office/drawing/2014/main" id="{9ABA2F37-388F-4D5A-9ABF-F0ADA6CB8E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4352" y="1546522"/>
            <a:ext cx="6327657" cy="4003971"/>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2" name="Rectangle 51">
            <a:extLst>
              <a:ext uri="{FF2B5EF4-FFF2-40B4-BE49-F238E27FC236}">
                <a16:creationId xmlns:a16="http://schemas.microsoft.com/office/drawing/2014/main" id="{6DAD23D2-6BEF-470D-992C-8B2BC3BF4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861296" y="1546522"/>
            <a:ext cx="6327656" cy="4016078"/>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B87AE7-2392-8615-E7C2-8A7733F4AD84}"/>
              </a:ext>
            </a:extLst>
          </p:cNvPr>
          <p:cNvSpPr>
            <a:spLocks noGrp="1"/>
          </p:cNvSpPr>
          <p:nvPr>
            <p:ph type="title"/>
          </p:nvPr>
        </p:nvSpPr>
        <p:spPr>
          <a:xfrm>
            <a:off x="5861296" y="662639"/>
            <a:ext cx="5105400" cy="729763"/>
          </a:xfrm>
        </p:spPr>
        <p:txBody>
          <a:bodyPr vert="horz" lIns="91440" tIns="45720" rIns="91440" bIns="45720" rtlCol="0" anchor="b">
            <a:normAutofit fontScale="90000"/>
          </a:bodyPr>
          <a:lstStyle/>
          <a:p>
            <a:r>
              <a:rPr lang="en-US" dirty="0">
                <a:solidFill>
                  <a:schemeClr val="accent2">
                    <a:lumMod val="50000"/>
                  </a:schemeClr>
                </a:solidFill>
              </a:rPr>
              <a:t>Project Summary</a:t>
            </a:r>
          </a:p>
        </p:txBody>
      </p:sp>
      <p:sp>
        <p:nvSpPr>
          <p:cNvPr id="6" name="TextBox 5">
            <a:extLst>
              <a:ext uri="{FF2B5EF4-FFF2-40B4-BE49-F238E27FC236}">
                <a16:creationId xmlns:a16="http://schemas.microsoft.com/office/drawing/2014/main" id="{BB7583EF-352C-E8D1-12E0-C49B720F390D}"/>
              </a:ext>
            </a:extLst>
          </p:cNvPr>
          <p:cNvSpPr txBox="1"/>
          <p:nvPr/>
        </p:nvSpPr>
        <p:spPr>
          <a:xfrm>
            <a:off x="6369847" y="2055040"/>
            <a:ext cx="5310553" cy="2810321"/>
          </a:xfrm>
          <a:prstGeom prst="rect">
            <a:avLst/>
          </a:prstGeom>
          <a:noFill/>
        </p:spPr>
        <p:txBody>
          <a:bodyPr wrap="square" rtlCol="0">
            <a:spAutoFit/>
          </a:bodyPr>
          <a:lstStyle/>
          <a:p>
            <a:pPr>
              <a:lnSpc>
                <a:spcPct val="150000"/>
              </a:lnSpc>
            </a:pPr>
            <a:r>
              <a:rPr lang="en-GB" sz="2000" dirty="0">
                <a:solidFill>
                  <a:schemeClr val="bg1"/>
                </a:solidFill>
              </a:rPr>
              <a:t>This project has been conducted to analyse the employee's salary, benefits, and compensation in various job industries in San Francisco. Pre-processing, modelling, and visualization are included to draw insights from the dataset. </a:t>
            </a:r>
          </a:p>
        </p:txBody>
      </p:sp>
    </p:spTree>
    <p:extLst>
      <p:ext uri="{BB962C8B-B14F-4D97-AF65-F5344CB8AC3E}">
        <p14:creationId xmlns:p14="http://schemas.microsoft.com/office/powerpoint/2010/main" val="427293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6853C-89D8-A539-367E-26EB6A07096C}"/>
              </a:ext>
            </a:extLst>
          </p:cNvPr>
          <p:cNvSpPr>
            <a:spLocks noGrp="1"/>
          </p:cNvSpPr>
          <p:nvPr>
            <p:ph type="title"/>
          </p:nvPr>
        </p:nvSpPr>
        <p:spPr>
          <a:xfrm>
            <a:off x="838200" y="319107"/>
            <a:ext cx="10515600" cy="1325563"/>
          </a:xfrm>
        </p:spPr>
        <p:txBody>
          <a:bodyPr/>
          <a:lstStyle/>
          <a:p>
            <a:r>
              <a:rPr lang="en-GB" dirty="0"/>
              <a:t>Gaussian Naïve Bayes Classification</a:t>
            </a:r>
          </a:p>
        </p:txBody>
      </p:sp>
      <p:sp>
        <p:nvSpPr>
          <p:cNvPr id="4" name="Content Placeholder 3">
            <a:extLst>
              <a:ext uri="{FF2B5EF4-FFF2-40B4-BE49-F238E27FC236}">
                <a16:creationId xmlns:a16="http://schemas.microsoft.com/office/drawing/2014/main" id="{18B64DA1-D71E-7327-AB45-739B77F97893}"/>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93A069F5-32CB-5993-B076-9306939613A8}"/>
              </a:ext>
            </a:extLst>
          </p:cNvPr>
          <p:cNvPicPr>
            <a:picLocks noChangeAspect="1"/>
          </p:cNvPicPr>
          <p:nvPr/>
        </p:nvPicPr>
        <p:blipFill>
          <a:blip r:embed="rId2"/>
          <a:stretch>
            <a:fillRect/>
          </a:stretch>
        </p:blipFill>
        <p:spPr>
          <a:xfrm>
            <a:off x="838200" y="1886874"/>
            <a:ext cx="6027942" cy="4320914"/>
          </a:xfrm>
          <a:prstGeom prst="rect">
            <a:avLst/>
          </a:prstGeom>
        </p:spPr>
      </p:pic>
    </p:spTree>
    <p:extLst>
      <p:ext uri="{BB962C8B-B14F-4D97-AF65-F5344CB8AC3E}">
        <p14:creationId xmlns:p14="http://schemas.microsoft.com/office/powerpoint/2010/main" val="4046943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AC9EB-E92A-307A-DD09-02FA4DB1E04E}"/>
              </a:ext>
            </a:extLst>
          </p:cNvPr>
          <p:cNvSpPr>
            <a:spLocks noGrp="1"/>
          </p:cNvSpPr>
          <p:nvPr>
            <p:ph type="title"/>
          </p:nvPr>
        </p:nvSpPr>
        <p:spPr/>
        <p:txBody>
          <a:bodyPr/>
          <a:lstStyle/>
          <a:p>
            <a:r>
              <a:rPr lang="en-GB" dirty="0"/>
              <a:t>Interpretation</a:t>
            </a:r>
          </a:p>
        </p:txBody>
      </p:sp>
      <p:sp>
        <p:nvSpPr>
          <p:cNvPr id="3" name="Content Placeholder 2">
            <a:extLst>
              <a:ext uri="{FF2B5EF4-FFF2-40B4-BE49-F238E27FC236}">
                <a16:creationId xmlns:a16="http://schemas.microsoft.com/office/drawing/2014/main" id="{10E56378-B5CB-1E8D-AFA9-0BA9CEFAEB6C}"/>
              </a:ext>
            </a:extLst>
          </p:cNvPr>
          <p:cNvSpPr>
            <a:spLocks noGrp="1"/>
          </p:cNvSpPr>
          <p:nvPr>
            <p:ph idx="1"/>
          </p:nvPr>
        </p:nvSpPr>
        <p:spPr/>
        <p:txBody>
          <a:bodyPr/>
          <a:lstStyle/>
          <a:p>
            <a:r>
              <a:rPr lang="en-US" dirty="0"/>
              <a:t>From the above analysis of classification and regression techniques we found that for regression multi linear regression has highest accuracy as the dependent variable is linearly dependent on the two independent variables and for classification Logistic regression has highest accuracy as it classifies the target variable accurately using 80% train data</a:t>
            </a:r>
            <a:endParaRPr lang="en-GB" dirty="0"/>
          </a:p>
        </p:txBody>
      </p:sp>
    </p:spTree>
    <p:extLst>
      <p:ext uri="{BB962C8B-B14F-4D97-AF65-F5344CB8AC3E}">
        <p14:creationId xmlns:p14="http://schemas.microsoft.com/office/powerpoint/2010/main" val="3646739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6A22F5-0A14-8D6E-6E63-F14938BAD860}"/>
              </a:ext>
            </a:extLst>
          </p:cNvPr>
          <p:cNvSpPr>
            <a:spLocks noGrp="1"/>
          </p:cNvSpPr>
          <p:nvPr>
            <p:ph type="title"/>
          </p:nvPr>
        </p:nvSpPr>
        <p:spPr>
          <a:xfrm>
            <a:off x="1198182" y="381000"/>
            <a:ext cx="10003218" cy="1600124"/>
          </a:xfrm>
        </p:spPr>
        <p:txBody>
          <a:bodyPr>
            <a:normAutofit/>
          </a:bodyPr>
          <a:lstStyle/>
          <a:p>
            <a:r>
              <a:rPr lang="en-GB" dirty="0"/>
              <a:t>Dataset Exploring Questions</a:t>
            </a:r>
          </a:p>
        </p:txBody>
      </p:sp>
      <p:graphicFrame>
        <p:nvGraphicFramePr>
          <p:cNvPr id="5" name="Content Placeholder 2">
            <a:extLst>
              <a:ext uri="{FF2B5EF4-FFF2-40B4-BE49-F238E27FC236}">
                <a16:creationId xmlns:a16="http://schemas.microsoft.com/office/drawing/2014/main" id="{593442FD-10B7-7F55-10D0-4F904094CAB8}"/>
              </a:ext>
            </a:extLst>
          </p:cNvPr>
          <p:cNvGraphicFramePr>
            <a:graphicFrameLocks noGrp="1"/>
          </p:cNvGraphicFramePr>
          <p:nvPr>
            <p:ph idx="1"/>
            <p:extLst>
              <p:ext uri="{D42A27DB-BD31-4B8C-83A1-F6EECF244321}">
                <p14:modId xmlns:p14="http://schemas.microsoft.com/office/powerpoint/2010/main" val="3090400151"/>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3324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5F68D-AD3D-0A7A-AF03-EF037ECF0F2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E2C051B-562D-C333-0AD0-A65D0787F20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FCD7B6C-3C36-9A80-EFE8-C5D772450FB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31463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55EE-6FFF-4416-1AA8-81DCD014CFA9}"/>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766B5FAF-00AD-4483-6917-48DAA86A6A3C}"/>
              </a:ext>
            </a:extLst>
          </p:cNvPr>
          <p:cNvSpPr>
            <a:spLocks noGrp="1"/>
          </p:cNvSpPr>
          <p:nvPr>
            <p:ph idx="1"/>
          </p:nvPr>
        </p:nvSpPr>
        <p:spPr/>
        <p:txBody>
          <a:bodyPr/>
          <a:lstStyle/>
          <a:p>
            <a:pPr algn="just">
              <a:buFont typeface="Wingdings" panose="05000000000000000000" pitchFamily="2" charset="2"/>
              <a:buChar char="Ø"/>
            </a:pPr>
            <a:r>
              <a:rPr lang="en-US" sz="2400" dirty="0"/>
              <a:t>The average salary for employees who belong to a law library department is higher as compared to the other departments.</a:t>
            </a:r>
          </a:p>
          <a:p>
            <a:pPr algn="just">
              <a:buFont typeface="Wingdings" panose="05000000000000000000" pitchFamily="2" charset="2"/>
              <a:buChar char="Ø"/>
            </a:pPr>
            <a:r>
              <a:rPr lang="en-US" sz="2400" dirty="0"/>
              <a:t>Public protection provides nearly 50% of the overall overtime to employees as compared to other groups. while general city responsibilities provide fewer benefits to employees.</a:t>
            </a:r>
          </a:p>
          <a:p>
            <a:pPr algn="just">
              <a:buFont typeface="Wingdings" panose="05000000000000000000" pitchFamily="2" charset="2"/>
              <a:buChar char="Ø"/>
            </a:pPr>
            <a:r>
              <a:rPr lang="en-US" sz="2400" dirty="0"/>
              <a:t>An executive assistant to the airport director is the </a:t>
            </a:r>
            <a:r>
              <a:rPr lang="en-US" sz="2400"/>
              <a:t>topmost job with </a:t>
            </a:r>
            <a:r>
              <a:rPr lang="en-US" sz="2400" dirty="0"/>
              <a:t>a higher average salary.</a:t>
            </a:r>
          </a:p>
          <a:p>
            <a:pPr marL="0" indent="0">
              <a:buNone/>
            </a:pPr>
            <a:endParaRPr lang="en-GB" dirty="0"/>
          </a:p>
        </p:txBody>
      </p:sp>
    </p:spTree>
    <p:extLst>
      <p:ext uri="{BB962C8B-B14F-4D97-AF65-F5344CB8AC3E}">
        <p14:creationId xmlns:p14="http://schemas.microsoft.com/office/powerpoint/2010/main" val="1456340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6" name="Picture 55">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58" name="Rectangle 57">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0" name="Rectangle 59">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1" name="Picture 20" descr="Illuminated server room panel">
            <a:extLst>
              <a:ext uri="{FF2B5EF4-FFF2-40B4-BE49-F238E27FC236}">
                <a16:creationId xmlns:a16="http://schemas.microsoft.com/office/drawing/2014/main" id="{064FE06B-6092-4BF2-189A-AAE467BDDE41}"/>
              </a:ext>
            </a:extLst>
          </p:cNvPr>
          <p:cNvPicPr>
            <a:picLocks noChangeAspect="1"/>
          </p:cNvPicPr>
          <p:nvPr/>
        </p:nvPicPr>
        <p:blipFill rotWithShape="1">
          <a:blip r:embed="rId3">
            <a:alphaModFix amt="85000"/>
            <a:duotone>
              <a:prstClr val="black"/>
              <a:schemeClr val="tx2">
                <a:tint val="45000"/>
                <a:satMod val="400000"/>
              </a:schemeClr>
            </a:duotone>
          </a:blip>
          <a:srcRect t="15726" r="-1" b="-1"/>
          <a:stretch/>
        </p:blipFill>
        <p:spPr>
          <a:xfrm>
            <a:off x="20" y="1376"/>
            <a:ext cx="12188932" cy="6856624"/>
          </a:xfrm>
          <a:prstGeom prst="rect">
            <a:avLst/>
          </a:prstGeom>
        </p:spPr>
      </p:pic>
      <p:sp>
        <p:nvSpPr>
          <p:cNvPr id="62" name="Rectangle 61">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EA095E96-319D-4055-AD99-41FEB4030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46522"/>
            <a:ext cx="6327657" cy="4003971"/>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6" name="Rectangle 65">
            <a:extLst>
              <a:ext uri="{FF2B5EF4-FFF2-40B4-BE49-F238E27FC236}">
                <a16:creationId xmlns:a16="http://schemas.microsoft.com/office/drawing/2014/main" id="{E5EBF7A8-B42B-4EC3-B442-9B2D1902A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7" y="1546521"/>
            <a:ext cx="6327656" cy="4016078"/>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A43174-2F62-AB1F-D28A-BA93F2063F21}"/>
              </a:ext>
            </a:extLst>
          </p:cNvPr>
          <p:cNvSpPr>
            <a:spLocks noGrp="1"/>
          </p:cNvSpPr>
          <p:nvPr>
            <p:ph type="title"/>
          </p:nvPr>
        </p:nvSpPr>
        <p:spPr>
          <a:xfrm>
            <a:off x="1005654" y="1828800"/>
            <a:ext cx="4958128" cy="2209800"/>
          </a:xfrm>
        </p:spPr>
        <p:txBody>
          <a:bodyPr vert="horz" lIns="91440" tIns="45720" rIns="91440" bIns="45720" rtlCol="0" anchor="b">
            <a:normAutofit/>
          </a:bodyPr>
          <a:lstStyle/>
          <a:p>
            <a:r>
              <a:rPr lang="en-US" sz="6000" dirty="0">
                <a:solidFill>
                  <a:srgbClr val="FFFFFF"/>
                </a:solidFill>
              </a:rPr>
              <a:t>Thank You</a:t>
            </a:r>
          </a:p>
        </p:txBody>
      </p:sp>
    </p:spTree>
    <p:extLst>
      <p:ext uri="{BB962C8B-B14F-4D97-AF65-F5344CB8AC3E}">
        <p14:creationId xmlns:p14="http://schemas.microsoft.com/office/powerpoint/2010/main" val="96755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9F00D0-4C6A-5791-CD98-2746DF68B469}"/>
              </a:ext>
            </a:extLst>
          </p:cNvPr>
          <p:cNvSpPr>
            <a:spLocks noGrp="1"/>
          </p:cNvSpPr>
          <p:nvPr>
            <p:ph type="title"/>
          </p:nvPr>
        </p:nvSpPr>
        <p:spPr>
          <a:xfrm>
            <a:off x="838201" y="559813"/>
            <a:ext cx="4876800" cy="5577934"/>
          </a:xfrm>
        </p:spPr>
        <p:txBody>
          <a:bodyPr>
            <a:normAutofit/>
          </a:bodyPr>
          <a:lstStyle/>
          <a:p>
            <a:r>
              <a:rPr lang="en-GB" dirty="0"/>
              <a:t>Employee Compensation</a:t>
            </a:r>
            <a:br>
              <a:rPr lang="en-GB" dirty="0"/>
            </a:br>
            <a:endParaRPr lang="en-GB" dirty="0"/>
          </a:p>
        </p:txBody>
      </p:sp>
      <p:sp>
        <p:nvSpPr>
          <p:cNvPr id="3" name="Content Placeholder 2">
            <a:extLst>
              <a:ext uri="{FF2B5EF4-FFF2-40B4-BE49-F238E27FC236}">
                <a16:creationId xmlns:a16="http://schemas.microsoft.com/office/drawing/2014/main" id="{F3A7A9A1-60BA-47B8-D982-5C385BBB61C0}"/>
              </a:ext>
            </a:extLst>
          </p:cNvPr>
          <p:cNvSpPr>
            <a:spLocks noGrp="1"/>
          </p:cNvSpPr>
          <p:nvPr>
            <p:ph idx="1"/>
          </p:nvPr>
        </p:nvSpPr>
        <p:spPr>
          <a:xfrm>
            <a:off x="6553202" y="559813"/>
            <a:ext cx="5272452" cy="5553275"/>
          </a:xfrm>
        </p:spPr>
        <p:txBody>
          <a:bodyPr>
            <a:normAutofit/>
          </a:bodyPr>
          <a:lstStyle/>
          <a:p>
            <a:pPr marL="0" indent="0">
              <a:buNone/>
            </a:pPr>
            <a:r>
              <a:rPr lang="en-GB" sz="1900" b="1" u="sng" dirty="0">
                <a:solidFill>
                  <a:schemeClr val="tx2"/>
                </a:solidFill>
              </a:rPr>
              <a:t>Description: </a:t>
            </a:r>
          </a:p>
          <a:p>
            <a:r>
              <a:rPr lang="en-GB" sz="1800" dirty="0">
                <a:solidFill>
                  <a:schemeClr val="tx2"/>
                </a:solidFill>
              </a:rPr>
              <a:t>This dataset is form the San Francisco Controller's Office that maintains a database of the salary and benefits paid to City employees since fiscal year 2013.</a:t>
            </a:r>
          </a:p>
          <a:p>
            <a:endParaRPr lang="en-GB" sz="1800" dirty="0">
              <a:solidFill>
                <a:schemeClr val="tx2"/>
              </a:solidFill>
            </a:endParaRPr>
          </a:p>
          <a:p>
            <a:pPr marL="0" indent="0">
              <a:buNone/>
            </a:pPr>
            <a:r>
              <a:rPr lang="en-GB" sz="1900" b="1" u="sng" dirty="0">
                <a:solidFill>
                  <a:schemeClr val="tx2"/>
                </a:solidFill>
              </a:rPr>
              <a:t>Data Source: </a:t>
            </a:r>
          </a:p>
          <a:p>
            <a:r>
              <a:rPr lang="en-GB" sz="1800" dirty="0">
                <a:solidFill>
                  <a:schemeClr val="tx2"/>
                </a:solidFill>
              </a:rPr>
              <a:t>DATA.GOV - </a:t>
            </a:r>
            <a:r>
              <a:rPr lang="en-GB" sz="1800" u="sng" dirty="0">
                <a:solidFill>
                  <a:srgbClr val="0070C0"/>
                </a:solidFill>
              </a:rPr>
              <a:t>https://catalog.data.gov/dataset/employee-compensation</a:t>
            </a:r>
          </a:p>
          <a:p>
            <a:endParaRPr lang="en-GB" sz="1800" dirty="0">
              <a:solidFill>
                <a:schemeClr val="tx2"/>
              </a:solidFill>
            </a:endParaRPr>
          </a:p>
          <a:p>
            <a:pPr marL="0" indent="0">
              <a:buNone/>
            </a:pPr>
            <a:r>
              <a:rPr lang="en-GB" sz="1900" b="1" u="sng" dirty="0">
                <a:solidFill>
                  <a:schemeClr val="tx2"/>
                </a:solidFill>
              </a:rPr>
              <a:t>Data Size: </a:t>
            </a:r>
          </a:p>
          <a:p>
            <a:r>
              <a:rPr lang="en-GB" sz="1800" dirty="0">
                <a:solidFill>
                  <a:schemeClr val="tx2"/>
                </a:solidFill>
              </a:rPr>
              <a:t>Total no of columns/features/variable : 22</a:t>
            </a:r>
          </a:p>
          <a:p>
            <a:r>
              <a:rPr lang="en-GB" sz="1800" dirty="0">
                <a:solidFill>
                  <a:schemeClr val="tx2"/>
                </a:solidFill>
              </a:rPr>
              <a:t>Total no of rows/records/observation : 758605</a:t>
            </a:r>
          </a:p>
        </p:txBody>
      </p:sp>
    </p:spTree>
    <p:extLst>
      <p:ext uri="{BB962C8B-B14F-4D97-AF65-F5344CB8AC3E}">
        <p14:creationId xmlns:p14="http://schemas.microsoft.com/office/powerpoint/2010/main" val="2235043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EEF1D-A379-C42B-D379-DAB7A9CC5804}"/>
              </a:ext>
            </a:extLst>
          </p:cNvPr>
          <p:cNvSpPr>
            <a:spLocks noGrp="1"/>
          </p:cNvSpPr>
          <p:nvPr>
            <p:ph type="title"/>
          </p:nvPr>
        </p:nvSpPr>
        <p:spPr>
          <a:xfrm>
            <a:off x="838201" y="559813"/>
            <a:ext cx="2819399" cy="5577934"/>
          </a:xfrm>
        </p:spPr>
        <p:txBody>
          <a:bodyPr>
            <a:normAutofit/>
          </a:bodyPr>
          <a:lstStyle/>
          <a:p>
            <a:r>
              <a:rPr lang="en-GB" dirty="0"/>
              <a:t>Dataset Variables</a:t>
            </a:r>
          </a:p>
        </p:txBody>
      </p:sp>
      <p:graphicFrame>
        <p:nvGraphicFramePr>
          <p:cNvPr id="5" name="Content Placeholder 2">
            <a:extLst>
              <a:ext uri="{FF2B5EF4-FFF2-40B4-BE49-F238E27FC236}">
                <a16:creationId xmlns:a16="http://schemas.microsoft.com/office/drawing/2014/main" id="{DF846C39-5FE6-6623-FB3C-92E4CAC8DD57}"/>
              </a:ext>
            </a:extLst>
          </p:cNvPr>
          <p:cNvGraphicFramePr>
            <a:graphicFrameLocks noGrp="1"/>
          </p:cNvGraphicFramePr>
          <p:nvPr>
            <p:ph idx="1"/>
            <p:extLst>
              <p:ext uri="{D42A27DB-BD31-4B8C-83A1-F6EECF244321}">
                <p14:modId xmlns:p14="http://schemas.microsoft.com/office/powerpoint/2010/main" val="3569409302"/>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6467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3" name="Picture 12">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5DBA6AA2-CE33-7887-B46D-FE5619A8250F}"/>
              </a:ext>
            </a:extLst>
          </p:cNvPr>
          <p:cNvSpPr>
            <a:spLocks noGrp="1"/>
          </p:cNvSpPr>
          <p:nvPr>
            <p:ph type="title"/>
          </p:nvPr>
        </p:nvSpPr>
        <p:spPr>
          <a:xfrm>
            <a:off x="838201" y="559813"/>
            <a:ext cx="10348146" cy="1283471"/>
          </a:xfrm>
        </p:spPr>
        <p:txBody>
          <a:bodyPr anchor="t">
            <a:normAutofit/>
          </a:bodyPr>
          <a:lstStyle/>
          <a:p>
            <a:r>
              <a:rPr lang="en-GB" dirty="0">
                <a:solidFill>
                  <a:schemeClr val="tx2"/>
                </a:solidFill>
              </a:rPr>
              <a:t>Models &amp; Techniques</a:t>
            </a:r>
            <a:endParaRPr lang="en-GB">
              <a:solidFill>
                <a:schemeClr val="tx2"/>
              </a:solidFill>
            </a:endParaRPr>
          </a:p>
        </p:txBody>
      </p:sp>
      <p:pic>
        <p:nvPicPr>
          <p:cNvPr id="15" name="Picture 14">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67342"/>
          <a:stretch/>
        </p:blipFill>
        <p:spPr>
          <a:xfrm rot="10800000">
            <a:off x="-1" y="2719661"/>
            <a:ext cx="830249" cy="2548349"/>
          </a:xfrm>
          <a:prstGeom prst="rect">
            <a:avLst/>
          </a:prstGeom>
        </p:spPr>
      </p:pic>
      <p:graphicFrame>
        <p:nvGraphicFramePr>
          <p:cNvPr id="5" name="Content Placeholder 2">
            <a:extLst>
              <a:ext uri="{FF2B5EF4-FFF2-40B4-BE49-F238E27FC236}">
                <a16:creationId xmlns:a16="http://schemas.microsoft.com/office/drawing/2014/main" id="{09110A1A-D200-2F91-F725-2F98252DC1F1}"/>
              </a:ext>
            </a:extLst>
          </p:cNvPr>
          <p:cNvGraphicFramePr>
            <a:graphicFrameLocks noGrp="1"/>
          </p:cNvGraphicFramePr>
          <p:nvPr>
            <p:ph idx="1"/>
            <p:extLst>
              <p:ext uri="{D42A27DB-BD31-4B8C-83A1-F6EECF244321}">
                <p14:modId xmlns:p14="http://schemas.microsoft.com/office/powerpoint/2010/main" val="4075825078"/>
              </p:ext>
            </p:extLst>
          </p:nvPr>
        </p:nvGraphicFramePr>
        <p:xfrm>
          <a:off x="1197268" y="1843284"/>
          <a:ext cx="10156531" cy="43336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95590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11359-F8D7-7AC6-94C1-FA7046009FA5}"/>
              </a:ext>
            </a:extLst>
          </p:cNvPr>
          <p:cNvSpPr>
            <a:spLocks noGrp="1"/>
          </p:cNvSpPr>
          <p:nvPr>
            <p:ph type="title"/>
          </p:nvPr>
        </p:nvSpPr>
        <p:spPr>
          <a:xfrm>
            <a:off x="303335" y="86753"/>
            <a:ext cx="10515600" cy="882015"/>
          </a:xfrm>
        </p:spPr>
        <p:txBody>
          <a:bodyPr/>
          <a:lstStyle/>
          <a:p>
            <a:r>
              <a:rPr lang="en-GB" dirty="0"/>
              <a:t>Pre-Processing Techniques </a:t>
            </a:r>
          </a:p>
        </p:txBody>
      </p:sp>
      <p:pic>
        <p:nvPicPr>
          <p:cNvPr id="5" name="Picture 4" descr="Graphical user interface, table&#10;&#10;Description automatically generated">
            <a:extLst>
              <a:ext uri="{FF2B5EF4-FFF2-40B4-BE49-F238E27FC236}">
                <a16:creationId xmlns:a16="http://schemas.microsoft.com/office/drawing/2014/main" id="{D778F719-97EA-3557-444A-B6EAC8591F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928" y="995145"/>
            <a:ext cx="7809034" cy="3346729"/>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01AC29FD-7471-3335-8792-A683BEEF9D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4891" y="4341874"/>
            <a:ext cx="8861181" cy="2326516"/>
          </a:xfrm>
          <a:prstGeom prst="rect">
            <a:avLst/>
          </a:prstGeom>
        </p:spPr>
      </p:pic>
    </p:spTree>
    <p:extLst>
      <p:ext uri="{BB962C8B-B14F-4D97-AF65-F5344CB8AC3E}">
        <p14:creationId xmlns:p14="http://schemas.microsoft.com/office/powerpoint/2010/main" val="4102016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EBA1-D441-5245-F2DF-EDDB84295664}"/>
              </a:ext>
            </a:extLst>
          </p:cNvPr>
          <p:cNvSpPr>
            <a:spLocks noGrp="1"/>
          </p:cNvSpPr>
          <p:nvPr>
            <p:ph type="title"/>
          </p:nvPr>
        </p:nvSpPr>
        <p:spPr>
          <a:xfrm>
            <a:off x="196362" y="76495"/>
            <a:ext cx="10515600" cy="865163"/>
          </a:xfrm>
        </p:spPr>
        <p:txBody>
          <a:bodyPr/>
          <a:lstStyle/>
          <a:p>
            <a:r>
              <a:rPr lang="en-GB" dirty="0"/>
              <a:t>Dimensionality Reduction Techniques</a:t>
            </a:r>
          </a:p>
        </p:txBody>
      </p:sp>
      <p:pic>
        <p:nvPicPr>
          <p:cNvPr id="5" name="Picture 4" descr="Table&#10;&#10;Description automatically generated">
            <a:extLst>
              <a:ext uri="{FF2B5EF4-FFF2-40B4-BE49-F238E27FC236}">
                <a16:creationId xmlns:a16="http://schemas.microsoft.com/office/drawing/2014/main" id="{5B770135-0181-A59A-6BF4-7422BB54B3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62" y="1028625"/>
            <a:ext cx="4754880" cy="3665220"/>
          </a:xfrm>
          <a:prstGeom prst="rect">
            <a:avLst/>
          </a:prstGeom>
        </p:spPr>
      </p:pic>
      <p:pic>
        <p:nvPicPr>
          <p:cNvPr id="7" name="Picture 6" descr="Graphical user interface, text, application, email&#10;&#10;Description automatically generated">
            <a:extLst>
              <a:ext uri="{FF2B5EF4-FFF2-40B4-BE49-F238E27FC236}">
                <a16:creationId xmlns:a16="http://schemas.microsoft.com/office/drawing/2014/main" id="{4E9A44DE-37E7-E95A-BD61-F2C4C6F658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2805" y="2096231"/>
            <a:ext cx="8162833" cy="4614935"/>
          </a:xfrm>
          <a:prstGeom prst="rect">
            <a:avLst/>
          </a:prstGeom>
        </p:spPr>
      </p:pic>
    </p:spTree>
    <p:extLst>
      <p:ext uri="{BB962C8B-B14F-4D97-AF65-F5344CB8AC3E}">
        <p14:creationId xmlns:p14="http://schemas.microsoft.com/office/powerpoint/2010/main" val="3858814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10;&#10;Description automatically generated">
            <a:extLst>
              <a:ext uri="{FF2B5EF4-FFF2-40B4-BE49-F238E27FC236}">
                <a16:creationId xmlns:a16="http://schemas.microsoft.com/office/drawing/2014/main" id="{9B73EDFB-2697-7D17-815E-96F2757DC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62" y="1029581"/>
            <a:ext cx="9273540" cy="3649980"/>
          </a:xfrm>
          <a:prstGeom prst="rect">
            <a:avLst/>
          </a:prstGeom>
        </p:spPr>
      </p:pic>
      <p:pic>
        <p:nvPicPr>
          <p:cNvPr id="8" name="Picture 7" descr="Table&#10;&#10;Description automatically generated">
            <a:extLst>
              <a:ext uri="{FF2B5EF4-FFF2-40B4-BE49-F238E27FC236}">
                <a16:creationId xmlns:a16="http://schemas.microsoft.com/office/drawing/2014/main" id="{7188AD3A-5659-D6D6-6339-815AD40B96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8807" y="2724325"/>
            <a:ext cx="8346831" cy="4020606"/>
          </a:xfrm>
          <a:prstGeom prst="rect">
            <a:avLst/>
          </a:prstGeom>
        </p:spPr>
      </p:pic>
      <p:sp>
        <p:nvSpPr>
          <p:cNvPr id="11" name="Title 1">
            <a:extLst>
              <a:ext uri="{FF2B5EF4-FFF2-40B4-BE49-F238E27FC236}">
                <a16:creationId xmlns:a16="http://schemas.microsoft.com/office/drawing/2014/main" id="{C15284C2-CAD7-95AA-971D-4385D115A3ED}"/>
              </a:ext>
            </a:extLst>
          </p:cNvPr>
          <p:cNvSpPr>
            <a:spLocks noGrp="1"/>
          </p:cNvSpPr>
          <p:nvPr>
            <p:ph type="title"/>
          </p:nvPr>
        </p:nvSpPr>
        <p:spPr>
          <a:xfrm>
            <a:off x="196362" y="76495"/>
            <a:ext cx="10515600" cy="865163"/>
          </a:xfrm>
        </p:spPr>
        <p:txBody>
          <a:bodyPr/>
          <a:lstStyle/>
          <a:p>
            <a:r>
              <a:rPr lang="en-GB" dirty="0"/>
              <a:t>Dimensionality Reduction Techniques</a:t>
            </a:r>
          </a:p>
        </p:txBody>
      </p:sp>
    </p:spTree>
    <p:extLst>
      <p:ext uri="{BB962C8B-B14F-4D97-AF65-F5344CB8AC3E}">
        <p14:creationId xmlns:p14="http://schemas.microsoft.com/office/powerpoint/2010/main" val="2482410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able&#10;&#10;Description automatically generated">
            <a:extLst>
              <a:ext uri="{FF2B5EF4-FFF2-40B4-BE49-F238E27FC236}">
                <a16:creationId xmlns:a16="http://schemas.microsoft.com/office/drawing/2014/main" id="{3AFC8C00-E2B2-F962-3C08-5BEA59EE7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268" y="1492774"/>
            <a:ext cx="10755464" cy="4800760"/>
          </a:xfrm>
          <a:prstGeom prst="rect">
            <a:avLst/>
          </a:prstGeom>
        </p:spPr>
      </p:pic>
      <p:sp>
        <p:nvSpPr>
          <p:cNvPr id="18" name="Title 1">
            <a:extLst>
              <a:ext uri="{FF2B5EF4-FFF2-40B4-BE49-F238E27FC236}">
                <a16:creationId xmlns:a16="http://schemas.microsoft.com/office/drawing/2014/main" id="{500D7735-A201-B32F-B164-CCA448D25A9A}"/>
              </a:ext>
            </a:extLst>
          </p:cNvPr>
          <p:cNvSpPr>
            <a:spLocks noGrp="1"/>
          </p:cNvSpPr>
          <p:nvPr>
            <p:ph type="title"/>
          </p:nvPr>
        </p:nvSpPr>
        <p:spPr>
          <a:xfrm>
            <a:off x="196362" y="76495"/>
            <a:ext cx="10515600" cy="865163"/>
          </a:xfrm>
        </p:spPr>
        <p:txBody>
          <a:bodyPr/>
          <a:lstStyle/>
          <a:p>
            <a:r>
              <a:rPr lang="en-GB" dirty="0"/>
              <a:t>Dimensionality Reduction Techniques</a:t>
            </a:r>
          </a:p>
        </p:txBody>
      </p:sp>
    </p:spTree>
    <p:extLst>
      <p:ext uri="{BB962C8B-B14F-4D97-AF65-F5344CB8AC3E}">
        <p14:creationId xmlns:p14="http://schemas.microsoft.com/office/powerpoint/2010/main" val="1983703255"/>
      </p:ext>
    </p:extLst>
  </p:cSld>
  <p:clrMapOvr>
    <a:masterClrMapping/>
  </p:clrMapOvr>
</p:sld>
</file>

<file path=ppt/theme/theme1.xml><?xml version="1.0" encoding="utf-8"?>
<a:theme xmlns:a="http://schemas.openxmlformats.org/drawingml/2006/main" name="Blockprint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178</TotalTime>
  <Words>474</Words>
  <Application>Microsoft Office PowerPoint</Application>
  <PresentationFormat>Widescreen</PresentationFormat>
  <Paragraphs>82</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Avenir Next LT Pro</vt:lpstr>
      <vt:lpstr>AvenirNext LT Pro Medium</vt:lpstr>
      <vt:lpstr>Wingdings</vt:lpstr>
      <vt:lpstr>BlockprintVTI</vt:lpstr>
      <vt:lpstr>Business Intelligence  Machine Learning  </vt:lpstr>
      <vt:lpstr>Project Summary</vt:lpstr>
      <vt:lpstr>Employee Compensation </vt:lpstr>
      <vt:lpstr>Dataset Variables</vt:lpstr>
      <vt:lpstr>Models &amp; Techniques</vt:lpstr>
      <vt:lpstr>Pre-Processing Techniques </vt:lpstr>
      <vt:lpstr>Dimensionality Reduction Techniques</vt:lpstr>
      <vt:lpstr>Dimensionality Reduction Techniques</vt:lpstr>
      <vt:lpstr>Dimensionality Reduction Techniques</vt:lpstr>
      <vt:lpstr>Dimensionality Reduction Techniques</vt:lpstr>
      <vt:lpstr>Classification and Regression Techniques</vt:lpstr>
      <vt:lpstr>Multi Linear Regression</vt:lpstr>
      <vt:lpstr>Multi Linear Regression</vt:lpstr>
      <vt:lpstr>Multi Linear Regression</vt:lpstr>
      <vt:lpstr>Multi Linear Regression</vt:lpstr>
      <vt:lpstr>Logistic Regression</vt:lpstr>
      <vt:lpstr>Logistic Regression</vt:lpstr>
      <vt:lpstr>Polynomial Regression</vt:lpstr>
      <vt:lpstr>Decision Tree Classifier</vt:lpstr>
      <vt:lpstr>Gaussian Naïve Bayes Classification</vt:lpstr>
      <vt:lpstr>Interpretation</vt:lpstr>
      <vt:lpstr>Dataset Exploring Questions</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BDAT1010 Business Intelligence  Assignment 1 - Machine Learning  Professor: Diego Carbajal</dc:title>
  <dc:creator>Ping Tsam Tsang</dc:creator>
  <cp:lastModifiedBy>Ping T</cp:lastModifiedBy>
  <cp:revision>24</cp:revision>
  <dcterms:created xsi:type="dcterms:W3CDTF">2022-07-06T22:31:33Z</dcterms:created>
  <dcterms:modified xsi:type="dcterms:W3CDTF">2022-09-28T00:53:20Z</dcterms:modified>
</cp:coreProperties>
</file>