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5E51-C995-47B5-8B37-DC21E2227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E85BF-0327-4B62-8288-B2F590BB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85F6-32F4-432D-853C-EDBDC4AD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30B0-338E-40A2-8CA6-7E4C3BA4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AAA2-523C-422D-804B-F86E5787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5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79DA-439B-4464-82A0-6649A24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68EC0-83A2-4BDD-A526-C506C027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CADB-166B-4E98-A2BA-67D44552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0603-2E31-41F0-8D7A-E64276E9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EE8F-A538-44D6-B51E-05CE1EE7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46F-FE80-47F5-83BA-DA20323BC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2EBC-5BBE-4D12-91D2-B7C32F73A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EE15-BBE5-48A0-A88B-85AFB84B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784B-E699-4762-81B3-4D57E6B1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0938-C20D-486C-9E65-5D7AFD69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E32F-B3AA-40A1-AB49-2C0B4555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17E-CF15-41BD-80D9-B4DFED44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94BDF-E599-4C6A-880A-4210F8AB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7427-FA5F-4B13-9D46-C369FF5C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E888-EBE1-4015-922E-084E103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B6E7-C7AE-4DEF-B232-6F5FCED7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C9F2-593D-49B6-A332-B465C74D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DD35-5D46-417F-BB47-8BD91BAD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D030-6B7C-416F-9F74-B19151E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7600-6A58-4876-872E-EECA4B80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369C-7CFA-4504-9FF3-C14EC7A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6AC8-7707-4AC7-9452-FC30C2C6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C02D3-A1DC-4122-BA67-B682D211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CA6D-EE46-4813-B6A0-A6FC02DD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866E1-A47D-4229-A477-D149E0A0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323DE-7AFA-4396-B44B-47F4E9DE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3F56-5E30-4805-A1CA-7A8A047E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4D97E-9390-4B3C-A222-F45995BC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F942-66F3-47F1-BC90-DF90D455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9FF05-1B71-4587-8C73-D94EFF262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4F4A-C1C3-4D3A-8875-35D5A7871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36B1D-7B51-4001-9D38-013BF013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FABB-2A38-4B14-B1C5-B2584060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A391C-7FE3-43D4-9B9E-D7908C79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7A45-274F-47CA-A2E8-328D979C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E5C59-D759-4DF7-A861-C9FE123A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B58A-AF2A-41E5-8798-3700D3FB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4D5C9-B1B7-454F-8048-DA6A8B0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D7633-8F54-43EF-8C1C-202B9B4E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B017F-A26A-4F29-AFFA-31772901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022E0-A941-4678-B4A1-3B5ECD4C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6F32-6FBF-4B9F-8E9E-24503639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CDDB9-EAE0-4D26-AD4F-9054AE95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07273-92CE-4F36-AB08-5C2E36B00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20DF9-7C7A-4D4A-BE50-FDA6688D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3508-67A0-4264-AFCB-EB410FE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3E0D-7345-4DF7-8859-543EACEE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8977-F074-4B3C-87B2-888FD87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7F789-413D-4661-BDE8-E62E74C7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4EAFA-5540-4B8F-A370-7FAB6304C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C2B09-C322-405B-ACC4-5702DA6D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87BF-70BB-43D2-AD0C-D4A7DEB3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3EB63-E8A1-48C9-817B-7329E2D8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5A694-902D-4A90-8800-5EBABBB3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171B6-7D61-44E7-8CA4-E475DAAB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AE5F-F36C-4BAF-B9E7-537AD48AB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1336-4110-47C2-80AE-E0B42F68CA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AA7C-C596-4948-B255-466B95E4D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CD48-F1C5-4933-A3F0-5AF17B26D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B54A-9E9E-4375-BFD8-98D9FB4CC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574-04B6-4C4B-8B22-4EA45A16A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History of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1184-CFCE-4F8B-BE59-1729CAE0E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Jessica Pon</a:t>
            </a:r>
          </a:p>
        </p:txBody>
      </p:sp>
    </p:spTree>
    <p:extLst>
      <p:ext uri="{BB962C8B-B14F-4D97-AF65-F5344CB8AC3E}">
        <p14:creationId xmlns:p14="http://schemas.microsoft.com/office/powerpoint/2010/main" val="12607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D4E9-C083-44D0-88EC-3BC80DEB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75AD-AD98-4150-81D9-3817724F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metropolitan cities develop in the way they do?</a:t>
            </a:r>
          </a:p>
          <a:p>
            <a:r>
              <a:rPr lang="en-US" dirty="0"/>
              <a:t>Using venue data and k-means clustering to learn more about a city’s structure</a:t>
            </a:r>
          </a:p>
          <a:p>
            <a:r>
              <a:rPr lang="en-US" dirty="0"/>
              <a:t>Connect results to history of the city</a:t>
            </a:r>
          </a:p>
          <a:p>
            <a:r>
              <a:rPr lang="en-US" dirty="0"/>
              <a:t>Use said results to infer future development trends</a:t>
            </a:r>
          </a:p>
        </p:txBody>
      </p:sp>
    </p:spTree>
    <p:extLst>
      <p:ext uri="{BB962C8B-B14F-4D97-AF65-F5344CB8AC3E}">
        <p14:creationId xmlns:p14="http://schemas.microsoft.com/office/powerpoint/2010/main" val="243956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D536-5BFE-4E5E-A166-539DA406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A43A-8BB9-41B6-9BAD-73EE61BD4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location data from various sources and venue data from Foursquare API</a:t>
            </a:r>
          </a:p>
          <a:p>
            <a:r>
              <a:rPr lang="en-US" dirty="0"/>
              <a:t>Determine 10 most common venue types in each neighborhood</a:t>
            </a:r>
          </a:p>
          <a:p>
            <a:r>
              <a:rPr lang="en-US" dirty="0"/>
              <a:t>Cluster neighborhoods based on venues in neighborhoods</a:t>
            </a:r>
          </a:p>
          <a:p>
            <a:r>
              <a:rPr lang="en-US" dirty="0"/>
              <a:t>Graph onto maps in respective cluster colors</a:t>
            </a:r>
          </a:p>
        </p:txBody>
      </p:sp>
    </p:spTree>
    <p:extLst>
      <p:ext uri="{BB962C8B-B14F-4D97-AF65-F5344CB8AC3E}">
        <p14:creationId xmlns:p14="http://schemas.microsoft.com/office/powerpoint/2010/main" val="41416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B9DF-8F47-483D-8FEE-512A80A2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3CB9-6112-423D-9891-448D0838E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Most neighborhoods in first cluster (purple); common venue being coffee shops and cafes</a:t>
            </a:r>
          </a:p>
          <a:p>
            <a:r>
              <a:rPr lang="en-US" dirty="0"/>
              <a:t>Likely due to low population density of city </a:t>
            </a:r>
          </a:p>
          <a:p>
            <a:r>
              <a:rPr lang="en-US" dirty="0"/>
              <a:t>City was originally a trading post</a:t>
            </a:r>
          </a:p>
          <a:p>
            <a:r>
              <a:rPr lang="en-US" dirty="0"/>
              <a:t>Explains the denser cluster around university and waterfront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4CEE9-36A0-443B-BCFD-1428A6D4FAAC}"/>
              </a:ext>
            </a:extLst>
          </p:cNvPr>
          <p:cNvPicPr/>
          <p:nvPr/>
        </p:nvPicPr>
        <p:blipFill rotWithShape="1">
          <a:blip r:embed="rId2"/>
          <a:srcRect l="3791" t="5505" r="7748"/>
          <a:stretch/>
        </p:blipFill>
        <p:spPr>
          <a:xfrm>
            <a:off x="463827" y="1905938"/>
            <a:ext cx="5257800" cy="41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2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F311-87FE-46DA-BB80-0282D8E8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339F-EFE3-4FC7-90DA-FFD3243B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0019"/>
            <a:ext cx="5686426" cy="5072856"/>
          </a:xfrm>
        </p:spPr>
        <p:txBody>
          <a:bodyPr>
            <a:normAutofit/>
          </a:bodyPr>
          <a:lstStyle/>
          <a:p>
            <a:r>
              <a:rPr lang="en-US" dirty="0"/>
              <a:t>First cluster (red) dominates Manhattan; coffee shops and tourist destinations</a:t>
            </a:r>
          </a:p>
          <a:p>
            <a:r>
              <a:rPr lang="en-US" dirty="0"/>
              <a:t>Fifth and third clusters (orange and blue) on the other four boroughs; restaurants, bodegas, and parks</a:t>
            </a:r>
          </a:p>
          <a:p>
            <a:r>
              <a:rPr lang="en-US" dirty="0"/>
              <a:t>Splits between the suburban living areas and entertainment and business areas</a:t>
            </a:r>
          </a:p>
          <a:p>
            <a:r>
              <a:rPr lang="en-US" dirty="0"/>
              <a:t>Manhattan has developed to accommodate the tourists that visit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99EA0-9639-45CB-8E9C-4CCFDAE5E6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575" y="1420019"/>
            <a:ext cx="5276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A23-D504-4676-858D-2A8EE9EC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4681-B22F-487E-8719-4573803D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828" y="1911773"/>
            <a:ext cx="5499652" cy="4010226"/>
          </a:xfrm>
        </p:spPr>
        <p:txBody>
          <a:bodyPr/>
          <a:lstStyle/>
          <a:p>
            <a:r>
              <a:rPr lang="en-US" dirty="0"/>
              <a:t>Western and eastern halves of city are divided (orange and red)</a:t>
            </a:r>
          </a:p>
          <a:p>
            <a:r>
              <a:rPr lang="en-US" dirty="0"/>
              <a:t>Purple and blue clustered around center of city</a:t>
            </a:r>
          </a:p>
          <a:p>
            <a:r>
              <a:rPr lang="en-US" dirty="0"/>
              <a:t>Falls in line with historical political divide within Paris</a:t>
            </a:r>
          </a:p>
          <a:p>
            <a:r>
              <a:rPr lang="en-US" dirty="0"/>
              <a:t>“Chic and trendy” areas in and around city center are vestiges of social divisions from Paris’s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A311-B267-4C63-99BD-CB2457AA1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2299211"/>
            <a:ext cx="4704764" cy="32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5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DFD4-D712-4986-97C0-72EC26CE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701A-F65F-478C-83D9-378D0AB4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science we can learn about how metropolitan areas are arranged and developed</a:t>
            </a:r>
          </a:p>
          <a:p>
            <a:r>
              <a:rPr lang="en-US" dirty="0"/>
              <a:t>We can contextualize this information in the history of the area</a:t>
            </a:r>
          </a:p>
          <a:p>
            <a:r>
              <a:rPr lang="en-US" dirty="0"/>
              <a:t>It is possible to determine which areas people are more likely to settle down in and which areas are meant more for visitors</a:t>
            </a:r>
          </a:p>
          <a:p>
            <a:r>
              <a:rPr lang="en-US" dirty="0"/>
              <a:t>In the future, this type of analysis could be used to predict how a city will further develop</a:t>
            </a:r>
          </a:p>
        </p:txBody>
      </p:sp>
    </p:spTree>
    <p:extLst>
      <p:ext uri="{BB962C8B-B14F-4D97-AF65-F5344CB8AC3E}">
        <p14:creationId xmlns:p14="http://schemas.microsoft.com/office/powerpoint/2010/main" val="227147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296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History of Cities</vt:lpstr>
      <vt:lpstr>Introduction</vt:lpstr>
      <vt:lpstr>Methodology</vt:lpstr>
      <vt:lpstr>Toronto</vt:lpstr>
      <vt:lpstr>New York City</vt:lpstr>
      <vt:lpstr>Paris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Cities</dc:title>
  <dc:creator>Jessica Pon</dc:creator>
  <cp:lastModifiedBy>Jessica Pon</cp:lastModifiedBy>
  <cp:revision>13</cp:revision>
  <dcterms:created xsi:type="dcterms:W3CDTF">2020-07-21T09:09:30Z</dcterms:created>
  <dcterms:modified xsi:type="dcterms:W3CDTF">2020-07-22T09:56:15Z</dcterms:modified>
</cp:coreProperties>
</file>