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3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A029-AA7D-D741-B7E6-67682412DB12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1842-6025-4944-9E9E-A1A553CA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3423" y="3819814"/>
            <a:ext cx="35445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rial Rounded MT Bold"/>
                <a:cs typeface="Arial Rounded MT Bold"/>
              </a:rPr>
              <a:t>b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 Rounded MT Bold"/>
                <a:cs typeface="Arial Rounded MT Bold"/>
              </a:rPr>
              <a:t>y: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 Rounded MT Bold"/>
                <a:cs typeface="Arial Rounded MT Bold"/>
              </a:rPr>
              <a:t>Jessica &amp; Pat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Arial Rounded MT Bold"/>
              <a:cs typeface="Arial Rounded MT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9357" y="1105222"/>
            <a:ext cx="48726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85000"/>
                  </a:schemeClr>
                </a:solidFill>
                <a:latin typeface="Arial Rounded MT Bold"/>
                <a:cs typeface="Arial Rounded MT Bold"/>
              </a:rPr>
              <a:t>Weill Cornell</a:t>
            </a:r>
          </a:p>
          <a:p>
            <a:pPr algn="ctr"/>
            <a:r>
              <a:rPr lang="en-US" sz="6000" dirty="0" smtClean="0">
                <a:solidFill>
                  <a:schemeClr val="bg1">
                    <a:lumMod val="85000"/>
                  </a:schemeClr>
                </a:solidFill>
                <a:latin typeface="Arial Rounded MT Bold"/>
                <a:cs typeface="Arial Rounded MT Bold"/>
              </a:rPr>
              <a:t>Locator Map</a:t>
            </a:r>
            <a:endParaRPr lang="en-US" sz="6000" dirty="0">
              <a:solidFill>
                <a:schemeClr val="bg1">
                  <a:lumMod val="85000"/>
                </a:schemeClr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980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80" y="1318519"/>
            <a:ext cx="3760839" cy="6858000"/>
          </a:xfrm>
          <a:prstGeom prst="rect">
            <a:avLst/>
          </a:prstGeom>
        </p:spPr>
      </p:pic>
      <p:pic>
        <p:nvPicPr>
          <p:cNvPr id="7" name="Picture 6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3" y="260573"/>
            <a:ext cx="4875805" cy="6684139"/>
          </a:xfrm>
          <a:prstGeom prst="rect">
            <a:avLst/>
          </a:prstGeom>
        </p:spPr>
      </p:pic>
      <p:pic>
        <p:nvPicPr>
          <p:cNvPr id="8" name="Picture 7" descr="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429875"/>
            <a:ext cx="1955800" cy="2641600"/>
          </a:xfrm>
          <a:prstGeom prst="rect">
            <a:avLst/>
          </a:prstGeom>
        </p:spPr>
      </p:pic>
      <p:pic>
        <p:nvPicPr>
          <p:cNvPr id="9" name="Picture 8" descr="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32" y="3937000"/>
            <a:ext cx="4279900" cy="2921000"/>
          </a:xfrm>
          <a:prstGeom prst="rect">
            <a:avLst/>
          </a:prstGeom>
        </p:spPr>
      </p:pic>
      <p:pic>
        <p:nvPicPr>
          <p:cNvPr id="10" name="Picture 9" descr="0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3" y="260573"/>
            <a:ext cx="3695700" cy="2374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8541" y="872550"/>
            <a:ext cx="2276510" cy="1873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 dirty="0" smtClean="0">
                <a:latin typeface="Comic Sans MS Bold"/>
                <a:cs typeface="Comic Sans MS Bold"/>
              </a:rPr>
              <a:t>Where </a:t>
            </a:r>
          </a:p>
          <a:p>
            <a:pPr algn="ctr">
              <a:lnSpc>
                <a:spcPct val="140000"/>
              </a:lnSpc>
            </a:pPr>
            <a:r>
              <a:rPr lang="en-US" sz="2800" dirty="0" smtClean="0">
                <a:latin typeface="Comic Sans MS Bold"/>
                <a:cs typeface="Comic Sans MS Bold"/>
              </a:rPr>
              <a:t>is this</a:t>
            </a:r>
          </a:p>
          <a:p>
            <a:pPr algn="ctr">
              <a:lnSpc>
                <a:spcPct val="140000"/>
              </a:lnSpc>
            </a:pPr>
            <a:r>
              <a:rPr lang="en-US" sz="2800" dirty="0" smtClean="0">
                <a:latin typeface="Comic Sans MS Bold"/>
                <a:cs typeface="Comic Sans MS Bold"/>
              </a:rPr>
              <a:t>Photo place?</a:t>
            </a:r>
            <a:endParaRPr lang="en-US" sz="2800" dirty="0">
              <a:latin typeface="Comic Sans MS Bold"/>
              <a:cs typeface="Comic Sans MS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4959" y="1074869"/>
            <a:ext cx="982911" cy="92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Am I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Close…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A126</a:t>
            </a:r>
            <a:endParaRPr lang="en-US" sz="2000" dirty="0">
              <a:latin typeface="Comic Sans MS Bold"/>
              <a:cs typeface="Comic Sans MS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0384" y="2657352"/>
            <a:ext cx="1502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3000" dirty="0" smtClean="0">
                <a:latin typeface="Comic Sans MS Bold"/>
                <a:cs typeface="Comic Sans MS Bold"/>
              </a:rPr>
              <a:t>A162..?</a:t>
            </a:r>
            <a:endParaRPr lang="en-US" sz="3000" dirty="0">
              <a:latin typeface="Comic Sans MS Bold"/>
              <a:cs typeface="Comic Sans MS Bold"/>
            </a:endParaRPr>
          </a:p>
        </p:txBody>
      </p:sp>
    </p:spTree>
    <p:extLst>
      <p:ext uri="{BB962C8B-B14F-4D97-AF65-F5344CB8AC3E}">
        <p14:creationId xmlns:p14="http://schemas.microsoft.com/office/powerpoint/2010/main" val="283078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94959" y="1074869"/>
            <a:ext cx="982911" cy="92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Am I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Close…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A126</a:t>
            </a:r>
            <a:endParaRPr lang="en-US" sz="2000" dirty="0">
              <a:latin typeface="Comic Sans MS Bold"/>
              <a:cs typeface="Comic Sans MS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3492" y="5491057"/>
            <a:ext cx="70839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Space Management emailed the floor plans for 1300</a:t>
            </a:r>
          </a:p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Levels: Basement, Floor 1 &amp; Floor 2 were selected</a:t>
            </a:r>
          </a:p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Plans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were redrawn using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Illustrator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930" y="4886399"/>
            <a:ext cx="362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Step 1: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Floor Plans</a:t>
            </a:r>
            <a:endParaRPr lang="en-US" sz="2400" dirty="0" smtClean="0"/>
          </a:p>
        </p:txBody>
      </p:sp>
      <p:pic>
        <p:nvPicPr>
          <p:cNvPr id="5" name="Picture 4" descr="Atlas_A-E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4" y="198423"/>
            <a:ext cx="3480518" cy="5185972"/>
          </a:xfrm>
          <a:prstGeom prst="rect">
            <a:avLst/>
          </a:prstGeom>
        </p:spPr>
      </p:pic>
      <p:pic>
        <p:nvPicPr>
          <p:cNvPr id="6" name="Picture 5" descr="Old 1st F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61" y="198423"/>
            <a:ext cx="2363253" cy="47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94959" y="1074869"/>
            <a:ext cx="982911" cy="92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Am I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Close…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A126</a:t>
            </a:r>
            <a:endParaRPr lang="en-US" sz="2000" dirty="0">
              <a:latin typeface="Comic Sans MS Bold"/>
              <a:cs typeface="Comic Sans MS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3492" y="5520460"/>
            <a:ext cx="65325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Most of the photos were shot during last month</a:t>
            </a:r>
          </a:p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Some were from photo archives</a:t>
            </a:r>
          </a:p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Some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supplied by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departments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8111" y="4959240"/>
            <a:ext cx="4945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Step 2:  Collecting Photos</a:t>
            </a:r>
            <a:endParaRPr lang="en-US" sz="2400" dirty="0" smtClean="0"/>
          </a:p>
        </p:txBody>
      </p:sp>
      <p:pic>
        <p:nvPicPr>
          <p:cNvPr id="4" name="Picture 3" descr="12 MD-Ph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17" y="0"/>
            <a:ext cx="4572000" cy="2898648"/>
          </a:xfrm>
          <a:prstGeom prst="rect">
            <a:avLst/>
          </a:prstGeom>
        </p:spPr>
      </p:pic>
      <p:pic>
        <p:nvPicPr>
          <p:cNvPr id="5" name="Picture 4" descr="10 Ur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5" y="2455050"/>
            <a:ext cx="3657600" cy="2450592"/>
          </a:xfrm>
          <a:prstGeom prst="rect">
            <a:avLst/>
          </a:prstGeom>
        </p:spPr>
      </p:pic>
      <p:pic>
        <p:nvPicPr>
          <p:cNvPr id="6" name="Picture 5" descr="17 Grifi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57" y="2778296"/>
            <a:ext cx="3317025" cy="2180944"/>
          </a:xfrm>
          <a:prstGeom prst="rect">
            <a:avLst/>
          </a:prstGeom>
        </p:spPr>
      </p:pic>
      <p:pic>
        <p:nvPicPr>
          <p:cNvPr id="2" name="Picture 1" descr="09 Studi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0" y="138149"/>
            <a:ext cx="2743200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5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94959" y="1074869"/>
            <a:ext cx="982911" cy="92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Am I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Close…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Comic Sans MS Bold"/>
                <a:cs typeface="Comic Sans MS Bold"/>
              </a:rPr>
              <a:t>A126</a:t>
            </a:r>
            <a:endParaRPr lang="en-US" sz="2000" dirty="0">
              <a:latin typeface="Comic Sans MS Bold"/>
              <a:cs typeface="Comic Sans MS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6665" y="5520460"/>
            <a:ext cx="56135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Photo list &amp; diagram sent to Jessica</a:t>
            </a:r>
          </a:p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Jessica suggested skewing of floors</a:t>
            </a:r>
          </a:p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Jessica puts an excellent map together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6483" y="4959240"/>
            <a:ext cx="490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Step 3:  Final Preparation</a:t>
            </a:r>
            <a:endParaRPr lang="en-US" sz="2400" dirty="0" smtClean="0"/>
          </a:p>
        </p:txBody>
      </p:sp>
      <p:pic>
        <p:nvPicPr>
          <p:cNvPr id="7" name="Picture 6" descr="Photo Loca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78" y="310240"/>
            <a:ext cx="3433678" cy="4446490"/>
          </a:xfrm>
          <a:prstGeom prst="rect">
            <a:avLst/>
          </a:prstGeom>
        </p:spPr>
      </p:pic>
      <p:pic>
        <p:nvPicPr>
          <p:cNvPr id="8" name="Picture 7" descr="3 Floors Map b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06" y="310240"/>
            <a:ext cx="4061127" cy="44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4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112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Kuharic</dc:creator>
  <cp:lastModifiedBy>Patricia Kuharic</cp:lastModifiedBy>
  <cp:revision>20</cp:revision>
  <dcterms:created xsi:type="dcterms:W3CDTF">2013-01-18T20:14:34Z</dcterms:created>
  <dcterms:modified xsi:type="dcterms:W3CDTF">2013-03-05T16:59:58Z</dcterms:modified>
</cp:coreProperties>
</file>