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
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256" r:id="rId1"/>
  </p:sldIdLst>
  <p:sldSz cx="9144000" cy="6858000"/>
</p:presentation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p:spLocks noGrp="1"/>
          </p:cNvSpPr>
          <p:nvPr/>
        </p:nvSpPr>
        <p:spPr/>
        <p:txBody>
          <p:bodyPr/>
          <p:p>
            <p:r>
              <p:t>Sample Slide Title</p:t>
            </p:r>
          </p:p>
        </p:txBody>
      </p:sp>
    </p:spTree>
  </p:cSld>
</p:sld>
</file>