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71" r:id="rId4"/>
    <p:sldId id="257" r:id="rId5"/>
    <p:sldId id="269" r:id="rId6"/>
    <p:sldId id="270" r:id="rId7"/>
    <p:sldId id="261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6600"/>
    <a:srgbClr val="F0DDB7"/>
    <a:srgbClr val="F57751"/>
    <a:srgbClr val="F7B296"/>
    <a:srgbClr val="FCE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6" autoAdjust="0"/>
    <p:restoredTop sz="94660"/>
  </p:normalViewPr>
  <p:slideViewPr>
    <p:cSldViewPr snapToGrid="0">
      <p:cViewPr varScale="1">
        <p:scale>
          <a:sx n="63" d="100"/>
          <a:sy n="63" d="100"/>
        </p:scale>
        <p:origin x="5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C978906-A360-4DE0-8C70-C67335E962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847A55-0187-4134-804D-AB079F899E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23B-F8ED-422B-9784-DA67742EAADC}" type="datetimeFigureOut">
              <a:rPr lang="zh-TW" altLang="en-US" smtClean="0"/>
              <a:t>2020/1/9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4384A2-0096-44E7-B0B7-5D9BD6D5C8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ECF27D-3B53-4EA6-A6AC-6F85D86000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DD619-EEE7-4E21-9221-A09056AD4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483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BF578-7F18-4B27-BF0A-B0418EFC9DC8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39E97-60A4-42AF-99E6-ADFFAFDBB1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428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39E97-60A4-42AF-99E6-ADFFAFDBB14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3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39E97-60A4-42AF-99E6-ADFFAFDBB14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1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9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1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7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D615BB-DEA8-4ACF-9534-726098BD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5515" y="6334579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CB0B5773-CCB3-4323-998A-8607E0AC9EF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45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3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0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3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2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9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0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2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7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18" Type="http://schemas.openxmlformats.org/officeDocument/2006/relationships/image" Target="../media/image24.jpg"/><Relationship Id="rId3" Type="http://schemas.openxmlformats.org/officeDocument/2006/relationships/image" Target="../media/image9.png"/><Relationship Id="rId21" Type="http://schemas.openxmlformats.org/officeDocument/2006/relationships/image" Target="../media/image27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17" Type="http://schemas.openxmlformats.org/officeDocument/2006/relationships/image" Target="../media/image23.jpg"/><Relationship Id="rId2" Type="http://schemas.openxmlformats.org/officeDocument/2006/relationships/image" Target="../media/image3.png"/><Relationship Id="rId16" Type="http://schemas.openxmlformats.org/officeDocument/2006/relationships/image" Target="../media/image22.jpg"/><Relationship Id="rId20" Type="http://schemas.openxmlformats.org/officeDocument/2006/relationships/image" Target="../media/image2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5" Type="http://schemas.openxmlformats.org/officeDocument/2006/relationships/image" Target="../media/image21.jpg"/><Relationship Id="rId10" Type="http://schemas.openxmlformats.org/officeDocument/2006/relationships/image" Target="../media/image16.jpg"/><Relationship Id="rId19" Type="http://schemas.openxmlformats.org/officeDocument/2006/relationships/image" Target="../media/image25.jpg"/><Relationship Id="rId4" Type="http://schemas.openxmlformats.org/officeDocument/2006/relationships/image" Target="../media/image10.png"/><Relationship Id="rId9" Type="http://schemas.openxmlformats.org/officeDocument/2006/relationships/image" Target="../media/image15.jpg"/><Relationship Id="rId14" Type="http://schemas.openxmlformats.org/officeDocument/2006/relationships/image" Target="../media/image20.jpg"/><Relationship Id="rId22" Type="http://schemas.openxmlformats.org/officeDocument/2006/relationships/image" Target="../media/image2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P5oe3GejjI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en-suan/Accounting_app/tree/master/Account_app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63137AFB-44A7-47FD-8989-47483C0E5B81}"/>
              </a:ext>
            </a:extLst>
          </p:cNvPr>
          <p:cNvSpPr/>
          <p:nvPr/>
        </p:nvSpPr>
        <p:spPr>
          <a:xfrm>
            <a:off x="424851" y="1849971"/>
            <a:ext cx="7144349" cy="1894451"/>
          </a:xfrm>
          <a:custGeom>
            <a:avLst/>
            <a:gdLst>
              <a:gd name="connsiteX0" fmla="*/ 1155728 w 2304556"/>
              <a:gd name="connsiteY0" fmla="*/ 0 h 1813818"/>
              <a:gd name="connsiteX1" fmla="*/ 1384328 w 2304556"/>
              <a:gd name="connsiteY1" fmla="*/ 76200 h 1813818"/>
              <a:gd name="connsiteX2" fmla="*/ 1892328 w 2304556"/>
              <a:gd name="connsiteY2" fmla="*/ 228600 h 1813818"/>
              <a:gd name="connsiteX3" fmla="*/ 2286028 w 2304556"/>
              <a:gd name="connsiteY3" fmla="*/ 673100 h 1813818"/>
              <a:gd name="connsiteX4" fmla="*/ 2171728 w 2304556"/>
              <a:gd name="connsiteY4" fmla="*/ 1498600 h 1813818"/>
              <a:gd name="connsiteX5" fmla="*/ 1574828 w 2304556"/>
              <a:gd name="connsiteY5" fmla="*/ 1790700 h 1813818"/>
              <a:gd name="connsiteX6" fmla="*/ 1117628 w 2304556"/>
              <a:gd name="connsiteY6" fmla="*/ 1790700 h 1813818"/>
              <a:gd name="connsiteX7" fmla="*/ 736628 w 2304556"/>
              <a:gd name="connsiteY7" fmla="*/ 1752600 h 1813818"/>
              <a:gd name="connsiteX8" fmla="*/ 266728 w 2304556"/>
              <a:gd name="connsiteY8" fmla="*/ 1536700 h 1813818"/>
              <a:gd name="connsiteX9" fmla="*/ 28 w 2304556"/>
              <a:gd name="connsiteY9" fmla="*/ 1016000 h 1813818"/>
              <a:gd name="connsiteX10" fmla="*/ 254028 w 2304556"/>
              <a:gd name="connsiteY10" fmla="*/ 292100 h 1813818"/>
              <a:gd name="connsiteX11" fmla="*/ 838228 w 2304556"/>
              <a:gd name="connsiteY11" fmla="*/ 76200 h 1813818"/>
              <a:gd name="connsiteX12" fmla="*/ 1155728 w 2304556"/>
              <a:gd name="connsiteY12" fmla="*/ 0 h 181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04556" h="1813818">
                <a:moveTo>
                  <a:pt x="1155728" y="0"/>
                </a:moveTo>
                <a:cubicBezTo>
                  <a:pt x="1246745" y="0"/>
                  <a:pt x="1261561" y="38100"/>
                  <a:pt x="1384328" y="76200"/>
                </a:cubicBezTo>
                <a:cubicBezTo>
                  <a:pt x="1507095" y="114300"/>
                  <a:pt x="1742045" y="129117"/>
                  <a:pt x="1892328" y="228600"/>
                </a:cubicBezTo>
                <a:cubicBezTo>
                  <a:pt x="2042611" y="328083"/>
                  <a:pt x="2239461" y="461433"/>
                  <a:pt x="2286028" y="673100"/>
                </a:cubicBezTo>
                <a:cubicBezTo>
                  <a:pt x="2332595" y="884767"/>
                  <a:pt x="2290261" y="1312333"/>
                  <a:pt x="2171728" y="1498600"/>
                </a:cubicBezTo>
                <a:cubicBezTo>
                  <a:pt x="2053195" y="1684867"/>
                  <a:pt x="1750511" y="1742017"/>
                  <a:pt x="1574828" y="1790700"/>
                </a:cubicBezTo>
                <a:cubicBezTo>
                  <a:pt x="1399145" y="1839383"/>
                  <a:pt x="1257328" y="1797050"/>
                  <a:pt x="1117628" y="1790700"/>
                </a:cubicBezTo>
                <a:cubicBezTo>
                  <a:pt x="977928" y="1784350"/>
                  <a:pt x="878445" y="1794933"/>
                  <a:pt x="736628" y="1752600"/>
                </a:cubicBezTo>
                <a:cubicBezTo>
                  <a:pt x="594811" y="1710267"/>
                  <a:pt x="389495" y="1659467"/>
                  <a:pt x="266728" y="1536700"/>
                </a:cubicBezTo>
                <a:cubicBezTo>
                  <a:pt x="143961" y="1413933"/>
                  <a:pt x="2145" y="1223433"/>
                  <a:pt x="28" y="1016000"/>
                </a:cubicBezTo>
                <a:cubicBezTo>
                  <a:pt x="-2089" y="808567"/>
                  <a:pt x="114328" y="448733"/>
                  <a:pt x="254028" y="292100"/>
                </a:cubicBezTo>
                <a:cubicBezTo>
                  <a:pt x="393728" y="135467"/>
                  <a:pt x="687945" y="124883"/>
                  <a:pt x="838228" y="76200"/>
                </a:cubicBezTo>
                <a:cubicBezTo>
                  <a:pt x="988511" y="27517"/>
                  <a:pt x="1064711" y="0"/>
                  <a:pt x="1155728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sx="95000" sy="95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F2E70B-6092-48E7-9D4C-0B10CA4CE3B0}"/>
              </a:ext>
            </a:extLst>
          </p:cNvPr>
          <p:cNvSpPr txBox="1"/>
          <p:nvPr/>
        </p:nvSpPr>
        <p:spPr>
          <a:xfrm>
            <a:off x="1762997" y="2113146"/>
            <a:ext cx="4837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 智 帳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0BE3F45A-B1DC-4C44-9EF8-19DE22995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38" t="5268" r="17564" b="6874"/>
          <a:stretch/>
        </p:blipFill>
        <p:spPr>
          <a:xfrm>
            <a:off x="7938608" y="1327053"/>
            <a:ext cx="3212076" cy="3212074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0311F9D-938C-4FF8-B13D-965D015924CF}"/>
              </a:ext>
            </a:extLst>
          </p:cNvPr>
          <p:cNvSpPr txBox="1"/>
          <p:nvPr/>
        </p:nvSpPr>
        <p:spPr>
          <a:xfrm>
            <a:off x="1121581" y="5377543"/>
            <a:ext cx="89150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組長：沈書安　組員：邵晙瑋、黃靖涵、賀琬茹、鄭子婷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A44970-3D8D-4BA3-8117-A7C7B6E3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4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25">
            <a:extLst>
              <a:ext uri="{FF2B5EF4-FFF2-40B4-BE49-F238E27FC236}">
                <a16:creationId xmlns:a16="http://schemas.microsoft.com/office/drawing/2014/main" id="{EED25B91-D413-411A-8356-F3770A2818FE}"/>
              </a:ext>
            </a:extLst>
          </p:cNvPr>
          <p:cNvSpPr/>
          <p:nvPr/>
        </p:nvSpPr>
        <p:spPr>
          <a:xfrm>
            <a:off x="329562" y="951698"/>
            <a:ext cx="4223468" cy="230151"/>
          </a:xfrm>
          <a:custGeom>
            <a:avLst/>
            <a:gdLst>
              <a:gd name="connsiteX0" fmla="*/ 1155728 w 2304556"/>
              <a:gd name="connsiteY0" fmla="*/ 0 h 1813818"/>
              <a:gd name="connsiteX1" fmla="*/ 1384328 w 2304556"/>
              <a:gd name="connsiteY1" fmla="*/ 76200 h 1813818"/>
              <a:gd name="connsiteX2" fmla="*/ 1892328 w 2304556"/>
              <a:gd name="connsiteY2" fmla="*/ 228600 h 1813818"/>
              <a:gd name="connsiteX3" fmla="*/ 2286028 w 2304556"/>
              <a:gd name="connsiteY3" fmla="*/ 673100 h 1813818"/>
              <a:gd name="connsiteX4" fmla="*/ 2171728 w 2304556"/>
              <a:gd name="connsiteY4" fmla="*/ 1498600 h 1813818"/>
              <a:gd name="connsiteX5" fmla="*/ 1574828 w 2304556"/>
              <a:gd name="connsiteY5" fmla="*/ 1790700 h 1813818"/>
              <a:gd name="connsiteX6" fmla="*/ 1117628 w 2304556"/>
              <a:gd name="connsiteY6" fmla="*/ 1790700 h 1813818"/>
              <a:gd name="connsiteX7" fmla="*/ 736628 w 2304556"/>
              <a:gd name="connsiteY7" fmla="*/ 1752600 h 1813818"/>
              <a:gd name="connsiteX8" fmla="*/ 266728 w 2304556"/>
              <a:gd name="connsiteY8" fmla="*/ 1536700 h 1813818"/>
              <a:gd name="connsiteX9" fmla="*/ 28 w 2304556"/>
              <a:gd name="connsiteY9" fmla="*/ 1016000 h 1813818"/>
              <a:gd name="connsiteX10" fmla="*/ 254028 w 2304556"/>
              <a:gd name="connsiteY10" fmla="*/ 292100 h 1813818"/>
              <a:gd name="connsiteX11" fmla="*/ 838228 w 2304556"/>
              <a:gd name="connsiteY11" fmla="*/ 76200 h 1813818"/>
              <a:gd name="connsiteX12" fmla="*/ 1155728 w 2304556"/>
              <a:gd name="connsiteY12" fmla="*/ 0 h 181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04556" h="1813818">
                <a:moveTo>
                  <a:pt x="1155728" y="0"/>
                </a:moveTo>
                <a:cubicBezTo>
                  <a:pt x="1246745" y="0"/>
                  <a:pt x="1261561" y="38100"/>
                  <a:pt x="1384328" y="76200"/>
                </a:cubicBezTo>
                <a:cubicBezTo>
                  <a:pt x="1507095" y="114300"/>
                  <a:pt x="1742045" y="129117"/>
                  <a:pt x="1892328" y="228600"/>
                </a:cubicBezTo>
                <a:cubicBezTo>
                  <a:pt x="2042611" y="328083"/>
                  <a:pt x="2239461" y="461433"/>
                  <a:pt x="2286028" y="673100"/>
                </a:cubicBezTo>
                <a:cubicBezTo>
                  <a:pt x="2332595" y="884767"/>
                  <a:pt x="2290261" y="1312333"/>
                  <a:pt x="2171728" y="1498600"/>
                </a:cubicBezTo>
                <a:cubicBezTo>
                  <a:pt x="2053195" y="1684867"/>
                  <a:pt x="1750511" y="1742017"/>
                  <a:pt x="1574828" y="1790700"/>
                </a:cubicBezTo>
                <a:cubicBezTo>
                  <a:pt x="1399145" y="1839383"/>
                  <a:pt x="1257328" y="1797050"/>
                  <a:pt x="1117628" y="1790700"/>
                </a:cubicBezTo>
                <a:cubicBezTo>
                  <a:pt x="977928" y="1784350"/>
                  <a:pt x="878445" y="1794933"/>
                  <a:pt x="736628" y="1752600"/>
                </a:cubicBezTo>
                <a:cubicBezTo>
                  <a:pt x="594811" y="1710267"/>
                  <a:pt x="389495" y="1659467"/>
                  <a:pt x="266728" y="1536700"/>
                </a:cubicBezTo>
                <a:cubicBezTo>
                  <a:pt x="143961" y="1413933"/>
                  <a:pt x="2145" y="1223433"/>
                  <a:pt x="28" y="1016000"/>
                </a:cubicBezTo>
                <a:cubicBezTo>
                  <a:pt x="-2089" y="808567"/>
                  <a:pt x="114328" y="448733"/>
                  <a:pt x="254028" y="292100"/>
                </a:cubicBezTo>
                <a:cubicBezTo>
                  <a:pt x="393728" y="135467"/>
                  <a:pt x="687945" y="124883"/>
                  <a:pt x="838228" y="76200"/>
                </a:cubicBezTo>
                <a:cubicBezTo>
                  <a:pt x="988511" y="27517"/>
                  <a:pt x="1064711" y="0"/>
                  <a:pt x="1155728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sx="95000" sy="95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840FD5-9DEB-4F79-8AE8-88394D148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03" y="3587994"/>
            <a:ext cx="3087981" cy="29061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B49A95C-8D5F-4301-8BDB-2D83F4045A7A}"/>
              </a:ext>
            </a:extLst>
          </p:cNvPr>
          <p:cNvSpPr txBox="1"/>
          <p:nvPr/>
        </p:nvSpPr>
        <p:spPr>
          <a:xfrm>
            <a:off x="851257" y="179748"/>
            <a:ext cx="50901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500" dirty="0">
                <a:latin typeface="HoneyLight" panose="00000300000000000000"/>
              </a:rPr>
              <a:t>AGENDA</a:t>
            </a:r>
            <a:endParaRPr lang="zh-TW" altLang="en-US" sz="6500" dirty="0">
              <a:latin typeface="HoneyLight" panose="0000030000000000000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C6C66E4-6324-4E1D-9812-12211F59736E}"/>
              </a:ext>
            </a:extLst>
          </p:cNvPr>
          <p:cNvGrpSpPr/>
          <p:nvPr/>
        </p:nvGrpSpPr>
        <p:grpSpPr>
          <a:xfrm>
            <a:off x="2053095" y="1585938"/>
            <a:ext cx="6604909" cy="1806658"/>
            <a:chOff x="2053095" y="1702209"/>
            <a:chExt cx="6604909" cy="1806658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E81B0BEA-EBD4-4D48-9192-9720C6D513E6}"/>
                </a:ext>
              </a:extLst>
            </p:cNvPr>
            <p:cNvGrpSpPr/>
            <p:nvPr/>
          </p:nvGrpSpPr>
          <p:grpSpPr>
            <a:xfrm>
              <a:off x="2053095" y="1702209"/>
              <a:ext cx="830618" cy="750451"/>
              <a:chOff x="304989" y="2542639"/>
              <a:chExt cx="830618" cy="750451"/>
            </a:xfrm>
          </p:grpSpPr>
          <p:sp>
            <p:nvSpPr>
              <p:cNvPr id="19" name="任意多边形: 形状 25">
                <a:extLst>
                  <a:ext uri="{FF2B5EF4-FFF2-40B4-BE49-F238E27FC236}">
                    <a16:creationId xmlns:a16="http://schemas.microsoft.com/office/drawing/2014/main" id="{DF370D80-CB48-4A37-A9BD-01EEDFB56BCB}"/>
                  </a:ext>
                </a:extLst>
              </p:cNvPr>
              <p:cNvSpPr/>
              <p:nvPr/>
            </p:nvSpPr>
            <p:spPr>
              <a:xfrm>
                <a:off x="304989" y="2542639"/>
                <a:ext cx="830618" cy="750451"/>
              </a:xfrm>
              <a:custGeom>
                <a:avLst/>
                <a:gdLst>
                  <a:gd name="connsiteX0" fmla="*/ 1155728 w 2304556"/>
                  <a:gd name="connsiteY0" fmla="*/ 0 h 1813818"/>
                  <a:gd name="connsiteX1" fmla="*/ 1384328 w 2304556"/>
                  <a:gd name="connsiteY1" fmla="*/ 76200 h 1813818"/>
                  <a:gd name="connsiteX2" fmla="*/ 1892328 w 2304556"/>
                  <a:gd name="connsiteY2" fmla="*/ 228600 h 1813818"/>
                  <a:gd name="connsiteX3" fmla="*/ 2286028 w 2304556"/>
                  <a:gd name="connsiteY3" fmla="*/ 673100 h 1813818"/>
                  <a:gd name="connsiteX4" fmla="*/ 2171728 w 2304556"/>
                  <a:gd name="connsiteY4" fmla="*/ 1498600 h 1813818"/>
                  <a:gd name="connsiteX5" fmla="*/ 1574828 w 2304556"/>
                  <a:gd name="connsiteY5" fmla="*/ 1790700 h 1813818"/>
                  <a:gd name="connsiteX6" fmla="*/ 1117628 w 2304556"/>
                  <a:gd name="connsiteY6" fmla="*/ 1790700 h 1813818"/>
                  <a:gd name="connsiteX7" fmla="*/ 736628 w 2304556"/>
                  <a:gd name="connsiteY7" fmla="*/ 1752600 h 1813818"/>
                  <a:gd name="connsiteX8" fmla="*/ 266728 w 2304556"/>
                  <a:gd name="connsiteY8" fmla="*/ 1536700 h 1813818"/>
                  <a:gd name="connsiteX9" fmla="*/ 28 w 2304556"/>
                  <a:gd name="connsiteY9" fmla="*/ 1016000 h 1813818"/>
                  <a:gd name="connsiteX10" fmla="*/ 254028 w 2304556"/>
                  <a:gd name="connsiteY10" fmla="*/ 292100 h 1813818"/>
                  <a:gd name="connsiteX11" fmla="*/ 838228 w 2304556"/>
                  <a:gd name="connsiteY11" fmla="*/ 76200 h 1813818"/>
                  <a:gd name="connsiteX12" fmla="*/ 1155728 w 2304556"/>
                  <a:gd name="connsiteY12" fmla="*/ 0 h 181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4556" h="1813818">
                    <a:moveTo>
                      <a:pt x="1155728" y="0"/>
                    </a:moveTo>
                    <a:cubicBezTo>
                      <a:pt x="1246745" y="0"/>
                      <a:pt x="1261561" y="38100"/>
                      <a:pt x="1384328" y="76200"/>
                    </a:cubicBezTo>
                    <a:cubicBezTo>
                      <a:pt x="1507095" y="114300"/>
                      <a:pt x="1742045" y="129117"/>
                      <a:pt x="1892328" y="228600"/>
                    </a:cubicBezTo>
                    <a:cubicBezTo>
                      <a:pt x="2042611" y="328083"/>
                      <a:pt x="2239461" y="461433"/>
                      <a:pt x="2286028" y="673100"/>
                    </a:cubicBezTo>
                    <a:cubicBezTo>
                      <a:pt x="2332595" y="884767"/>
                      <a:pt x="2290261" y="1312333"/>
                      <a:pt x="2171728" y="1498600"/>
                    </a:cubicBezTo>
                    <a:cubicBezTo>
                      <a:pt x="2053195" y="1684867"/>
                      <a:pt x="1750511" y="1742017"/>
                      <a:pt x="1574828" y="1790700"/>
                    </a:cubicBezTo>
                    <a:cubicBezTo>
                      <a:pt x="1399145" y="1839383"/>
                      <a:pt x="1257328" y="1797050"/>
                      <a:pt x="1117628" y="1790700"/>
                    </a:cubicBezTo>
                    <a:cubicBezTo>
                      <a:pt x="977928" y="1784350"/>
                      <a:pt x="878445" y="1794933"/>
                      <a:pt x="736628" y="1752600"/>
                    </a:cubicBezTo>
                    <a:cubicBezTo>
                      <a:pt x="594811" y="1710267"/>
                      <a:pt x="389495" y="1659467"/>
                      <a:pt x="266728" y="1536700"/>
                    </a:cubicBezTo>
                    <a:cubicBezTo>
                      <a:pt x="143961" y="1413933"/>
                      <a:pt x="2145" y="1223433"/>
                      <a:pt x="28" y="1016000"/>
                    </a:cubicBezTo>
                    <a:cubicBezTo>
                      <a:pt x="-2089" y="808567"/>
                      <a:pt x="114328" y="448733"/>
                      <a:pt x="254028" y="292100"/>
                    </a:cubicBezTo>
                    <a:cubicBezTo>
                      <a:pt x="393728" y="135467"/>
                      <a:pt x="687945" y="124883"/>
                      <a:pt x="838228" y="76200"/>
                    </a:cubicBezTo>
                    <a:cubicBezTo>
                      <a:pt x="988511" y="27517"/>
                      <a:pt x="1064711" y="0"/>
                      <a:pt x="1155728" y="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0950008-FC83-4BE4-A4ED-1EC9D91C4EC3}"/>
                  </a:ext>
                </a:extLst>
              </p:cNvPr>
              <p:cNvSpPr txBox="1"/>
              <p:nvPr/>
            </p:nvSpPr>
            <p:spPr>
              <a:xfrm>
                <a:off x="494573" y="2661912"/>
                <a:ext cx="55517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TW" alt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71B5269-2D25-49BE-9FFA-7AADE5BD3023}"/>
                </a:ext>
              </a:extLst>
            </p:cNvPr>
            <p:cNvSpPr txBox="1"/>
            <p:nvPr/>
          </p:nvSpPr>
          <p:spPr>
            <a:xfrm>
              <a:off x="3421975" y="2877925"/>
              <a:ext cx="523602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35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APP功能列表</a:t>
              </a:r>
              <a:endParaRPr lang="zh-TW" altLang="en-US" sz="35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978478CE-60AB-4C6C-B96C-22CCD2B5B28F}"/>
              </a:ext>
            </a:extLst>
          </p:cNvPr>
          <p:cNvGrpSpPr/>
          <p:nvPr/>
        </p:nvGrpSpPr>
        <p:grpSpPr>
          <a:xfrm>
            <a:off x="2053095" y="2642145"/>
            <a:ext cx="6579271" cy="750451"/>
            <a:chOff x="2053095" y="2980523"/>
            <a:chExt cx="6579271" cy="75045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1D943396-F8A1-4B7F-808C-687A5357F047}"/>
                </a:ext>
              </a:extLst>
            </p:cNvPr>
            <p:cNvGrpSpPr/>
            <p:nvPr/>
          </p:nvGrpSpPr>
          <p:grpSpPr>
            <a:xfrm>
              <a:off x="2053095" y="2980523"/>
              <a:ext cx="830618" cy="750451"/>
              <a:chOff x="304989" y="2490859"/>
              <a:chExt cx="830618" cy="750451"/>
            </a:xfrm>
          </p:grpSpPr>
          <p:sp>
            <p:nvSpPr>
              <p:cNvPr id="28" name="任意多边形: 形状 25">
                <a:extLst>
                  <a:ext uri="{FF2B5EF4-FFF2-40B4-BE49-F238E27FC236}">
                    <a16:creationId xmlns:a16="http://schemas.microsoft.com/office/drawing/2014/main" id="{AB7BA1C7-3463-46D7-91CC-2469BCD2C727}"/>
                  </a:ext>
                </a:extLst>
              </p:cNvPr>
              <p:cNvSpPr/>
              <p:nvPr/>
            </p:nvSpPr>
            <p:spPr>
              <a:xfrm>
                <a:off x="304989" y="2490859"/>
                <a:ext cx="830618" cy="750451"/>
              </a:xfrm>
              <a:custGeom>
                <a:avLst/>
                <a:gdLst>
                  <a:gd name="connsiteX0" fmla="*/ 1155728 w 2304556"/>
                  <a:gd name="connsiteY0" fmla="*/ 0 h 1813818"/>
                  <a:gd name="connsiteX1" fmla="*/ 1384328 w 2304556"/>
                  <a:gd name="connsiteY1" fmla="*/ 76200 h 1813818"/>
                  <a:gd name="connsiteX2" fmla="*/ 1892328 w 2304556"/>
                  <a:gd name="connsiteY2" fmla="*/ 228600 h 1813818"/>
                  <a:gd name="connsiteX3" fmla="*/ 2286028 w 2304556"/>
                  <a:gd name="connsiteY3" fmla="*/ 673100 h 1813818"/>
                  <a:gd name="connsiteX4" fmla="*/ 2171728 w 2304556"/>
                  <a:gd name="connsiteY4" fmla="*/ 1498600 h 1813818"/>
                  <a:gd name="connsiteX5" fmla="*/ 1574828 w 2304556"/>
                  <a:gd name="connsiteY5" fmla="*/ 1790700 h 1813818"/>
                  <a:gd name="connsiteX6" fmla="*/ 1117628 w 2304556"/>
                  <a:gd name="connsiteY6" fmla="*/ 1790700 h 1813818"/>
                  <a:gd name="connsiteX7" fmla="*/ 736628 w 2304556"/>
                  <a:gd name="connsiteY7" fmla="*/ 1752600 h 1813818"/>
                  <a:gd name="connsiteX8" fmla="*/ 266728 w 2304556"/>
                  <a:gd name="connsiteY8" fmla="*/ 1536700 h 1813818"/>
                  <a:gd name="connsiteX9" fmla="*/ 28 w 2304556"/>
                  <a:gd name="connsiteY9" fmla="*/ 1016000 h 1813818"/>
                  <a:gd name="connsiteX10" fmla="*/ 254028 w 2304556"/>
                  <a:gd name="connsiteY10" fmla="*/ 292100 h 1813818"/>
                  <a:gd name="connsiteX11" fmla="*/ 838228 w 2304556"/>
                  <a:gd name="connsiteY11" fmla="*/ 76200 h 1813818"/>
                  <a:gd name="connsiteX12" fmla="*/ 1155728 w 2304556"/>
                  <a:gd name="connsiteY12" fmla="*/ 0 h 181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4556" h="1813818">
                    <a:moveTo>
                      <a:pt x="1155728" y="0"/>
                    </a:moveTo>
                    <a:cubicBezTo>
                      <a:pt x="1246745" y="0"/>
                      <a:pt x="1261561" y="38100"/>
                      <a:pt x="1384328" y="76200"/>
                    </a:cubicBezTo>
                    <a:cubicBezTo>
                      <a:pt x="1507095" y="114300"/>
                      <a:pt x="1742045" y="129117"/>
                      <a:pt x="1892328" y="228600"/>
                    </a:cubicBezTo>
                    <a:cubicBezTo>
                      <a:pt x="2042611" y="328083"/>
                      <a:pt x="2239461" y="461433"/>
                      <a:pt x="2286028" y="673100"/>
                    </a:cubicBezTo>
                    <a:cubicBezTo>
                      <a:pt x="2332595" y="884767"/>
                      <a:pt x="2290261" y="1312333"/>
                      <a:pt x="2171728" y="1498600"/>
                    </a:cubicBezTo>
                    <a:cubicBezTo>
                      <a:pt x="2053195" y="1684867"/>
                      <a:pt x="1750511" y="1742017"/>
                      <a:pt x="1574828" y="1790700"/>
                    </a:cubicBezTo>
                    <a:cubicBezTo>
                      <a:pt x="1399145" y="1839383"/>
                      <a:pt x="1257328" y="1797050"/>
                      <a:pt x="1117628" y="1790700"/>
                    </a:cubicBezTo>
                    <a:cubicBezTo>
                      <a:pt x="977928" y="1784350"/>
                      <a:pt x="878445" y="1794933"/>
                      <a:pt x="736628" y="1752600"/>
                    </a:cubicBezTo>
                    <a:cubicBezTo>
                      <a:pt x="594811" y="1710267"/>
                      <a:pt x="389495" y="1659467"/>
                      <a:pt x="266728" y="1536700"/>
                    </a:cubicBezTo>
                    <a:cubicBezTo>
                      <a:pt x="143961" y="1413933"/>
                      <a:pt x="2145" y="1223433"/>
                      <a:pt x="28" y="1016000"/>
                    </a:cubicBezTo>
                    <a:cubicBezTo>
                      <a:pt x="-2089" y="808567"/>
                      <a:pt x="114328" y="448733"/>
                      <a:pt x="254028" y="292100"/>
                    </a:cubicBezTo>
                    <a:cubicBezTo>
                      <a:pt x="393728" y="135467"/>
                      <a:pt x="687945" y="124883"/>
                      <a:pt x="838228" y="76200"/>
                    </a:cubicBezTo>
                    <a:cubicBezTo>
                      <a:pt x="988511" y="27517"/>
                      <a:pt x="1064711" y="0"/>
                      <a:pt x="1155728" y="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15B2599-476C-4EC9-A1C7-83F8969599E3}"/>
                  </a:ext>
                </a:extLst>
              </p:cNvPr>
              <p:cNvSpPr txBox="1"/>
              <p:nvPr/>
            </p:nvSpPr>
            <p:spPr>
              <a:xfrm>
                <a:off x="520211" y="2602393"/>
                <a:ext cx="55517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TW" alt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7268EDB6-0418-4FDA-AD43-C95905D49C29}"/>
                </a:ext>
              </a:extLst>
            </p:cNvPr>
            <p:cNvSpPr txBox="1"/>
            <p:nvPr/>
          </p:nvSpPr>
          <p:spPr>
            <a:xfrm>
              <a:off x="3396337" y="3092057"/>
              <a:ext cx="523602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35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D5C561-D894-4222-90D3-41E84C285676}"/>
              </a:ext>
            </a:extLst>
          </p:cNvPr>
          <p:cNvGrpSpPr/>
          <p:nvPr/>
        </p:nvGrpSpPr>
        <p:grpSpPr>
          <a:xfrm>
            <a:off x="2053095" y="3703600"/>
            <a:ext cx="6579271" cy="750451"/>
            <a:chOff x="2053095" y="4313515"/>
            <a:chExt cx="6579271" cy="750451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1032CE65-245E-42AD-A884-BA8DBE3BF8BC}"/>
                </a:ext>
              </a:extLst>
            </p:cNvPr>
            <p:cNvGrpSpPr/>
            <p:nvPr/>
          </p:nvGrpSpPr>
          <p:grpSpPr>
            <a:xfrm>
              <a:off x="2053095" y="4313515"/>
              <a:ext cx="830618" cy="750451"/>
              <a:chOff x="304989" y="2542639"/>
              <a:chExt cx="830618" cy="750451"/>
            </a:xfrm>
          </p:grpSpPr>
          <p:sp>
            <p:nvSpPr>
              <p:cNvPr id="31" name="任意多边形: 形状 25">
                <a:extLst>
                  <a:ext uri="{FF2B5EF4-FFF2-40B4-BE49-F238E27FC236}">
                    <a16:creationId xmlns:a16="http://schemas.microsoft.com/office/drawing/2014/main" id="{A456C588-C3BB-4BBC-8C4B-43A413CD265E}"/>
                  </a:ext>
                </a:extLst>
              </p:cNvPr>
              <p:cNvSpPr/>
              <p:nvPr/>
            </p:nvSpPr>
            <p:spPr>
              <a:xfrm>
                <a:off x="304989" y="2542639"/>
                <a:ext cx="830618" cy="750451"/>
              </a:xfrm>
              <a:custGeom>
                <a:avLst/>
                <a:gdLst>
                  <a:gd name="connsiteX0" fmla="*/ 1155728 w 2304556"/>
                  <a:gd name="connsiteY0" fmla="*/ 0 h 1813818"/>
                  <a:gd name="connsiteX1" fmla="*/ 1384328 w 2304556"/>
                  <a:gd name="connsiteY1" fmla="*/ 76200 h 1813818"/>
                  <a:gd name="connsiteX2" fmla="*/ 1892328 w 2304556"/>
                  <a:gd name="connsiteY2" fmla="*/ 228600 h 1813818"/>
                  <a:gd name="connsiteX3" fmla="*/ 2286028 w 2304556"/>
                  <a:gd name="connsiteY3" fmla="*/ 673100 h 1813818"/>
                  <a:gd name="connsiteX4" fmla="*/ 2171728 w 2304556"/>
                  <a:gd name="connsiteY4" fmla="*/ 1498600 h 1813818"/>
                  <a:gd name="connsiteX5" fmla="*/ 1574828 w 2304556"/>
                  <a:gd name="connsiteY5" fmla="*/ 1790700 h 1813818"/>
                  <a:gd name="connsiteX6" fmla="*/ 1117628 w 2304556"/>
                  <a:gd name="connsiteY6" fmla="*/ 1790700 h 1813818"/>
                  <a:gd name="connsiteX7" fmla="*/ 736628 w 2304556"/>
                  <a:gd name="connsiteY7" fmla="*/ 1752600 h 1813818"/>
                  <a:gd name="connsiteX8" fmla="*/ 266728 w 2304556"/>
                  <a:gd name="connsiteY8" fmla="*/ 1536700 h 1813818"/>
                  <a:gd name="connsiteX9" fmla="*/ 28 w 2304556"/>
                  <a:gd name="connsiteY9" fmla="*/ 1016000 h 1813818"/>
                  <a:gd name="connsiteX10" fmla="*/ 254028 w 2304556"/>
                  <a:gd name="connsiteY10" fmla="*/ 292100 h 1813818"/>
                  <a:gd name="connsiteX11" fmla="*/ 838228 w 2304556"/>
                  <a:gd name="connsiteY11" fmla="*/ 76200 h 1813818"/>
                  <a:gd name="connsiteX12" fmla="*/ 1155728 w 2304556"/>
                  <a:gd name="connsiteY12" fmla="*/ 0 h 181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4556" h="1813818">
                    <a:moveTo>
                      <a:pt x="1155728" y="0"/>
                    </a:moveTo>
                    <a:cubicBezTo>
                      <a:pt x="1246745" y="0"/>
                      <a:pt x="1261561" y="38100"/>
                      <a:pt x="1384328" y="76200"/>
                    </a:cubicBezTo>
                    <a:cubicBezTo>
                      <a:pt x="1507095" y="114300"/>
                      <a:pt x="1742045" y="129117"/>
                      <a:pt x="1892328" y="228600"/>
                    </a:cubicBezTo>
                    <a:cubicBezTo>
                      <a:pt x="2042611" y="328083"/>
                      <a:pt x="2239461" y="461433"/>
                      <a:pt x="2286028" y="673100"/>
                    </a:cubicBezTo>
                    <a:cubicBezTo>
                      <a:pt x="2332595" y="884767"/>
                      <a:pt x="2290261" y="1312333"/>
                      <a:pt x="2171728" y="1498600"/>
                    </a:cubicBezTo>
                    <a:cubicBezTo>
                      <a:pt x="2053195" y="1684867"/>
                      <a:pt x="1750511" y="1742017"/>
                      <a:pt x="1574828" y="1790700"/>
                    </a:cubicBezTo>
                    <a:cubicBezTo>
                      <a:pt x="1399145" y="1839383"/>
                      <a:pt x="1257328" y="1797050"/>
                      <a:pt x="1117628" y="1790700"/>
                    </a:cubicBezTo>
                    <a:cubicBezTo>
                      <a:pt x="977928" y="1784350"/>
                      <a:pt x="878445" y="1794933"/>
                      <a:pt x="736628" y="1752600"/>
                    </a:cubicBezTo>
                    <a:cubicBezTo>
                      <a:pt x="594811" y="1710267"/>
                      <a:pt x="389495" y="1659467"/>
                      <a:pt x="266728" y="1536700"/>
                    </a:cubicBezTo>
                    <a:cubicBezTo>
                      <a:pt x="143961" y="1413933"/>
                      <a:pt x="2145" y="1223433"/>
                      <a:pt x="28" y="1016000"/>
                    </a:cubicBezTo>
                    <a:cubicBezTo>
                      <a:pt x="-2089" y="808567"/>
                      <a:pt x="114328" y="448733"/>
                      <a:pt x="254028" y="292100"/>
                    </a:cubicBezTo>
                    <a:cubicBezTo>
                      <a:pt x="393728" y="135467"/>
                      <a:pt x="687945" y="124883"/>
                      <a:pt x="838228" y="76200"/>
                    </a:cubicBezTo>
                    <a:cubicBezTo>
                      <a:pt x="988511" y="27517"/>
                      <a:pt x="1064711" y="0"/>
                      <a:pt x="1155728" y="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2F85818-AFD6-4126-8D79-CF2DBB44F7CC}"/>
                  </a:ext>
                </a:extLst>
              </p:cNvPr>
              <p:cNvSpPr txBox="1"/>
              <p:nvPr/>
            </p:nvSpPr>
            <p:spPr>
              <a:xfrm>
                <a:off x="494573" y="2661912"/>
                <a:ext cx="55517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TW" alt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DA6F9E96-2D2D-4B0E-8C13-A02C10F98D81}"/>
                </a:ext>
              </a:extLst>
            </p:cNvPr>
            <p:cNvSpPr txBox="1"/>
            <p:nvPr/>
          </p:nvSpPr>
          <p:spPr>
            <a:xfrm>
              <a:off x="3396337" y="4433024"/>
              <a:ext cx="523602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3500" dirty="0">
                  <a:latin typeface="微軟正黑體" panose="020B0604030504040204" pitchFamily="34" charset="-120"/>
                </a:rPr>
                <a:t>後端server功能列表</a:t>
              </a:r>
              <a:endParaRPr lang="zh-TW" altLang="en-US" sz="3500" dirty="0"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D58560C-0AA5-4C0B-B154-7851479EC010}"/>
              </a:ext>
            </a:extLst>
          </p:cNvPr>
          <p:cNvGrpSpPr/>
          <p:nvPr/>
        </p:nvGrpSpPr>
        <p:grpSpPr>
          <a:xfrm>
            <a:off x="2078733" y="4853831"/>
            <a:ext cx="6579271" cy="750451"/>
            <a:chOff x="2053095" y="5512839"/>
            <a:chExt cx="6579271" cy="750451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301748DF-DC52-490F-BE06-86706E7746A6}"/>
                </a:ext>
              </a:extLst>
            </p:cNvPr>
            <p:cNvGrpSpPr/>
            <p:nvPr/>
          </p:nvGrpSpPr>
          <p:grpSpPr>
            <a:xfrm>
              <a:off x="2053095" y="5512839"/>
              <a:ext cx="830618" cy="750451"/>
              <a:chOff x="304989" y="2542639"/>
              <a:chExt cx="830618" cy="750451"/>
            </a:xfrm>
          </p:grpSpPr>
          <p:sp>
            <p:nvSpPr>
              <p:cNvPr id="36" name="任意多边形: 形状 25">
                <a:extLst>
                  <a:ext uri="{FF2B5EF4-FFF2-40B4-BE49-F238E27FC236}">
                    <a16:creationId xmlns:a16="http://schemas.microsoft.com/office/drawing/2014/main" id="{8B5ED61A-C6B9-4E7B-84A7-DC0F7C523EF1}"/>
                  </a:ext>
                </a:extLst>
              </p:cNvPr>
              <p:cNvSpPr/>
              <p:nvPr/>
            </p:nvSpPr>
            <p:spPr>
              <a:xfrm>
                <a:off x="304989" y="2542639"/>
                <a:ext cx="830618" cy="750451"/>
              </a:xfrm>
              <a:custGeom>
                <a:avLst/>
                <a:gdLst>
                  <a:gd name="connsiteX0" fmla="*/ 1155728 w 2304556"/>
                  <a:gd name="connsiteY0" fmla="*/ 0 h 1813818"/>
                  <a:gd name="connsiteX1" fmla="*/ 1384328 w 2304556"/>
                  <a:gd name="connsiteY1" fmla="*/ 76200 h 1813818"/>
                  <a:gd name="connsiteX2" fmla="*/ 1892328 w 2304556"/>
                  <a:gd name="connsiteY2" fmla="*/ 228600 h 1813818"/>
                  <a:gd name="connsiteX3" fmla="*/ 2286028 w 2304556"/>
                  <a:gd name="connsiteY3" fmla="*/ 673100 h 1813818"/>
                  <a:gd name="connsiteX4" fmla="*/ 2171728 w 2304556"/>
                  <a:gd name="connsiteY4" fmla="*/ 1498600 h 1813818"/>
                  <a:gd name="connsiteX5" fmla="*/ 1574828 w 2304556"/>
                  <a:gd name="connsiteY5" fmla="*/ 1790700 h 1813818"/>
                  <a:gd name="connsiteX6" fmla="*/ 1117628 w 2304556"/>
                  <a:gd name="connsiteY6" fmla="*/ 1790700 h 1813818"/>
                  <a:gd name="connsiteX7" fmla="*/ 736628 w 2304556"/>
                  <a:gd name="connsiteY7" fmla="*/ 1752600 h 1813818"/>
                  <a:gd name="connsiteX8" fmla="*/ 266728 w 2304556"/>
                  <a:gd name="connsiteY8" fmla="*/ 1536700 h 1813818"/>
                  <a:gd name="connsiteX9" fmla="*/ 28 w 2304556"/>
                  <a:gd name="connsiteY9" fmla="*/ 1016000 h 1813818"/>
                  <a:gd name="connsiteX10" fmla="*/ 254028 w 2304556"/>
                  <a:gd name="connsiteY10" fmla="*/ 292100 h 1813818"/>
                  <a:gd name="connsiteX11" fmla="*/ 838228 w 2304556"/>
                  <a:gd name="connsiteY11" fmla="*/ 76200 h 1813818"/>
                  <a:gd name="connsiteX12" fmla="*/ 1155728 w 2304556"/>
                  <a:gd name="connsiteY12" fmla="*/ 0 h 181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4556" h="1813818">
                    <a:moveTo>
                      <a:pt x="1155728" y="0"/>
                    </a:moveTo>
                    <a:cubicBezTo>
                      <a:pt x="1246745" y="0"/>
                      <a:pt x="1261561" y="38100"/>
                      <a:pt x="1384328" y="76200"/>
                    </a:cubicBezTo>
                    <a:cubicBezTo>
                      <a:pt x="1507095" y="114300"/>
                      <a:pt x="1742045" y="129117"/>
                      <a:pt x="1892328" y="228600"/>
                    </a:cubicBezTo>
                    <a:cubicBezTo>
                      <a:pt x="2042611" y="328083"/>
                      <a:pt x="2239461" y="461433"/>
                      <a:pt x="2286028" y="673100"/>
                    </a:cubicBezTo>
                    <a:cubicBezTo>
                      <a:pt x="2332595" y="884767"/>
                      <a:pt x="2290261" y="1312333"/>
                      <a:pt x="2171728" y="1498600"/>
                    </a:cubicBezTo>
                    <a:cubicBezTo>
                      <a:pt x="2053195" y="1684867"/>
                      <a:pt x="1750511" y="1742017"/>
                      <a:pt x="1574828" y="1790700"/>
                    </a:cubicBezTo>
                    <a:cubicBezTo>
                      <a:pt x="1399145" y="1839383"/>
                      <a:pt x="1257328" y="1797050"/>
                      <a:pt x="1117628" y="1790700"/>
                    </a:cubicBezTo>
                    <a:cubicBezTo>
                      <a:pt x="977928" y="1784350"/>
                      <a:pt x="878445" y="1794933"/>
                      <a:pt x="736628" y="1752600"/>
                    </a:cubicBezTo>
                    <a:cubicBezTo>
                      <a:pt x="594811" y="1710267"/>
                      <a:pt x="389495" y="1659467"/>
                      <a:pt x="266728" y="1536700"/>
                    </a:cubicBezTo>
                    <a:cubicBezTo>
                      <a:pt x="143961" y="1413933"/>
                      <a:pt x="2145" y="1223433"/>
                      <a:pt x="28" y="1016000"/>
                    </a:cubicBezTo>
                    <a:cubicBezTo>
                      <a:pt x="-2089" y="808567"/>
                      <a:pt x="114328" y="448733"/>
                      <a:pt x="254028" y="292100"/>
                    </a:cubicBezTo>
                    <a:cubicBezTo>
                      <a:pt x="393728" y="135467"/>
                      <a:pt x="687945" y="124883"/>
                      <a:pt x="838228" y="76200"/>
                    </a:cubicBezTo>
                    <a:cubicBezTo>
                      <a:pt x="988511" y="27517"/>
                      <a:pt x="1064711" y="0"/>
                      <a:pt x="1155728" y="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35FE121-2307-4FB3-B600-ABE78A4C9739}"/>
                  </a:ext>
                </a:extLst>
              </p:cNvPr>
              <p:cNvSpPr txBox="1"/>
              <p:nvPr/>
            </p:nvSpPr>
            <p:spPr>
              <a:xfrm>
                <a:off x="494573" y="2661912"/>
                <a:ext cx="55517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TW" alt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D2CD314F-C735-4825-9AA8-7C0A69860907}"/>
                </a:ext>
              </a:extLst>
            </p:cNvPr>
            <p:cNvSpPr txBox="1"/>
            <p:nvPr/>
          </p:nvSpPr>
          <p:spPr>
            <a:xfrm>
              <a:off x="3396337" y="5593640"/>
              <a:ext cx="523602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sz="3500" dirty="0">
                  <a:latin typeface="微軟正黑體" panose="020B0604030504040204" pitchFamily="34" charset="-120"/>
                </a:rPr>
                <a:t>組員分工</a:t>
              </a:r>
              <a:endParaRPr lang="zh-TW" altLang="en-US" sz="3500" dirty="0">
                <a:latin typeface="微軟正黑體" panose="020B0604030504040204" pitchFamily="34" charset="-120"/>
              </a:endParaRPr>
            </a:p>
          </p:txBody>
        </p:sp>
      </p:grpSp>
      <p:sp>
        <p:nvSpPr>
          <p:cNvPr id="40" name="投影片編號版面配置區 39">
            <a:extLst>
              <a:ext uri="{FF2B5EF4-FFF2-40B4-BE49-F238E27FC236}">
                <a16:creationId xmlns:a16="http://schemas.microsoft.com/office/drawing/2014/main" id="{E3B9DFCB-3058-425F-BDD2-0BA5A764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B1799540-26B8-4B15-8294-4D4FEACA08A6}"/>
              </a:ext>
            </a:extLst>
          </p:cNvPr>
          <p:cNvGrpSpPr/>
          <p:nvPr/>
        </p:nvGrpSpPr>
        <p:grpSpPr>
          <a:xfrm>
            <a:off x="2078733" y="5876578"/>
            <a:ext cx="6579271" cy="750451"/>
            <a:chOff x="2053095" y="5512839"/>
            <a:chExt cx="6579271" cy="750451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F1FC2532-C7D4-4B5F-864E-37CA7A5C0401}"/>
                </a:ext>
              </a:extLst>
            </p:cNvPr>
            <p:cNvGrpSpPr/>
            <p:nvPr/>
          </p:nvGrpSpPr>
          <p:grpSpPr>
            <a:xfrm>
              <a:off x="2053095" y="5512839"/>
              <a:ext cx="830618" cy="750451"/>
              <a:chOff x="304989" y="2542639"/>
              <a:chExt cx="830618" cy="750451"/>
            </a:xfrm>
          </p:grpSpPr>
          <p:sp>
            <p:nvSpPr>
              <p:cNvPr id="44" name="任意多边形: 形状 25">
                <a:extLst>
                  <a:ext uri="{FF2B5EF4-FFF2-40B4-BE49-F238E27FC236}">
                    <a16:creationId xmlns:a16="http://schemas.microsoft.com/office/drawing/2014/main" id="{B7924045-05B9-4FB9-83E7-9F65F90B9C16}"/>
                  </a:ext>
                </a:extLst>
              </p:cNvPr>
              <p:cNvSpPr/>
              <p:nvPr/>
            </p:nvSpPr>
            <p:spPr>
              <a:xfrm>
                <a:off x="304989" y="2542639"/>
                <a:ext cx="830618" cy="750451"/>
              </a:xfrm>
              <a:custGeom>
                <a:avLst/>
                <a:gdLst>
                  <a:gd name="connsiteX0" fmla="*/ 1155728 w 2304556"/>
                  <a:gd name="connsiteY0" fmla="*/ 0 h 1813818"/>
                  <a:gd name="connsiteX1" fmla="*/ 1384328 w 2304556"/>
                  <a:gd name="connsiteY1" fmla="*/ 76200 h 1813818"/>
                  <a:gd name="connsiteX2" fmla="*/ 1892328 w 2304556"/>
                  <a:gd name="connsiteY2" fmla="*/ 228600 h 1813818"/>
                  <a:gd name="connsiteX3" fmla="*/ 2286028 w 2304556"/>
                  <a:gd name="connsiteY3" fmla="*/ 673100 h 1813818"/>
                  <a:gd name="connsiteX4" fmla="*/ 2171728 w 2304556"/>
                  <a:gd name="connsiteY4" fmla="*/ 1498600 h 1813818"/>
                  <a:gd name="connsiteX5" fmla="*/ 1574828 w 2304556"/>
                  <a:gd name="connsiteY5" fmla="*/ 1790700 h 1813818"/>
                  <a:gd name="connsiteX6" fmla="*/ 1117628 w 2304556"/>
                  <a:gd name="connsiteY6" fmla="*/ 1790700 h 1813818"/>
                  <a:gd name="connsiteX7" fmla="*/ 736628 w 2304556"/>
                  <a:gd name="connsiteY7" fmla="*/ 1752600 h 1813818"/>
                  <a:gd name="connsiteX8" fmla="*/ 266728 w 2304556"/>
                  <a:gd name="connsiteY8" fmla="*/ 1536700 h 1813818"/>
                  <a:gd name="connsiteX9" fmla="*/ 28 w 2304556"/>
                  <a:gd name="connsiteY9" fmla="*/ 1016000 h 1813818"/>
                  <a:gd name="connsiteX10" fmla="*/ 254028 w 2304556"/>
                  <a:gd name="connsiteY10" fmla="*/ 292100 h 1813818"/>
                  <a:gd name="connsiteX11" fmla="*/ 838228 w 2304556"/>
                  <a:gd name="connsiteY11" fmla="*/ 76200 h 1813818"/>
                  <a:gd name="connsiteX12" fmla="*/ 1155728 w 2304556"/>
                  <a:gd name="connsiteY12" fmla="*/ 0 h 1813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4556" h="1813818">
                    <a:moveTo>
                      <a:pt x="1155728" y="0"/>
                    </a:moveTo>
                    <a:cubicBezTo>
                      <a:pt x="1246745" y="0"/>
                      <a:pt x="1261561" y="38100"/>
                      <a:pt x="1384328" y="76200"/>
                    </a:cubicBezTo>
                    <a:cubicBezTo>
                      <a:pt x="1507095" y="114300"/>
                      <a:pt x="1742045" y="129117"/>
                      <a:pt x="1892328" y="228600"/>
                    </a:cubicBezTo>
                    <a:cubicBezTo>
                      <a:pt x="2042611" y="328083"/>
                      <a:pt x="2239461" y="461433"/>
                      <a:pt x="2286028" y="673100"/>
                    </a:cubicBezTo>
                    <a:cubicBezTo>
                      <a:pt x="2332595" y="884767"/>
                      <a:pt x="2290261" y="1312333"/>
                      <a:pt x="2171728" y="1498600"/>
                    </a:cubicBezTo>
                    <a:cubicBezTo>
                      <a:pt x="2053195" y="1684867"/>
                      <a:pt x="1750511" y="1742017"/>
                      <a:pt x="1574828" y="1790700"/>
                    </a:cubicBezTo>
                    <a:cubicBezTo>
                      <a:pt x="1399145" y="1839383"/>
                      <a:pt x="1257328" y="1797050"/>
                      <a:pt x="1117628" y="1790700"/>
                    </a:cubicBezTo>
                    <a:cubicBezTo>
                      <a:pt x="977928" y="1784350"/>
                      <a:pt x="878445" y="1794933"/>
                      <a:pt x="736628" y="1752600"/>
                    </a:cubicBezTo>
                    <a:cubicBezTo>
                      <a:pt x="594811" y="1710267"/>
                      <a:pt x="389495" y="1659467"/>
                      <a:pt x="266728" y="1536700"/>
                    </a:cubicBezTo>
                    <a:cubicBezTo>
                      <a:pt x="143961" y="1413933"/>
                      <a:pt x="2145" y="1223433"/>
                      <a:pt x="28" y="1016000"/>
                    </a:cubicBezTo>
                    <a:cubicBezTo>
                      <a:pt x="-2089" y="808567"/>
                      <a:pt x="114328" y="448733"/>
                      <a:pt x="254028" y="292100"/>
                    </a:cubicBezTo>
                    <a:cubicBezTo>
                      <a:pt x="393728" y="135467"/>
                      <a:pt x="687945" y="124883"/>
                      <a:pt x="838228" y="76200"/>
                    </a:cubicBezTo>
                    <a:cubicBezTo>
                      <a:pt x="988511" y="27517"/>
                      <a:pt x="1064711" y="0"/>
                      <a:pt x="1155728" y="0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D993EDAD-AEEA-4635-A614-DDD0BBFB9C87}"/>
                  </a:ext>
                </a:extLst>
              </p:cNvPr>
              <p:cNvSpPr txBox="1"/>
              <p:nvPr/>
            </p:nvSpPr>
            <p:spPr>
              <a:xfrm>
                <a:off x="494573" y="2661912"/>
                <a:ext cx="55517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zh-TW" altLang="en-US" sz="3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F1A5B9C-7F0A-4378-9E01-5BB7AD687A75}"/>
                </a:ext>
              </a:extLst>
            </p:cNvPr>
            <p:cNvSpPr txBox="1"/>
            <p:nvPr/>
          </p:nvSpPr>
          <p:spPr>
            <a:xfrm>
              <a:off x="3396337" y="5593640"/>
              <a:ext cx="523602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5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Demo</a:t>
              </a:r>
              <a:r>
                <a:rPr lang="zh-TW" altLang="en-US" sz="35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</a:t>
              </a: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41C05F-19D2-45ED-9E98-06C03633FF6A}"/>
              </a:ext>
            </a:extLst>
          </p:cNvPr>
          <p:cNvSpPr txBox="1"/>
          <p:nvPr/>
        </p:nvSpPr>
        <p:spPr>
          <a:xfrm>
            <a:off x="3421975" y="1692224"/>
            <a:ext cx="46886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前後端技術</a:t>
            </a:r>
          </a:p>
        </p:txBody>
      </p:sp>
    </p:spTree>
    <p:extLst>
      <p:ext uri="{BB962C8B-B14F-4D97-AF65-F5344CB8AC3E}">
        <p14:creationId xmlns:p14="http://schemas.microsoft.com/office/powerpoint/2010/main" val="39945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9137940E-2AAD-44AB-A1ED-DA96A20603B4}"/>
              </a:ext>
            </a:extLst>
          </p:cNvPr>
          <p:cNvSpPr/>
          <p:nvPr/>
        </p:nvSpPr>
        <p:spPr>
          <a:xfrm>
            <a:off x="88899" y="2619"/>
            <a:ext cx="12103101" cy="6858000"/>
          </a:xfrm>
          <a:custGeom>
            <a:avLst/>
            <a:gdLst>
              <a:gd name="connsiteX0" fmla="*/ 5086040 w 12103101"/>
              <a:gd name="connsiteY0" fmla="*/ 0 h 6858000"/>
              <a:gd name="connsiteX1" fmla="*/ 6892817 w 12103101"/>
              <a:gd name="connsiteY1" fmla="*/ 0 h 6858000"/>
              <a:gd name="connsiteX2" fmla="*/ 6993335 w 12103101"/>
              <a:gd name="connsiteY2" fmla="*/ 36802 h 6858000"/>
              <a:gd name="connsiteX3" fmla="*/ 7392295 w 12103101"/>
              <a:gd name="connsiteY3" fmla="*/ 153956 h 6858000"/>
              <a:gd name="connsiteX4" fmla="*/ 10105009 w 12103101"/>
              <a:gd name="connsiteY4" fmla="*/ 792067 h 6858000"/>
              <a:gd name="connsiteX5" fmla="*/ 12078547 w 12103101"/>
              <a:gd name="connsiteY5" fmla="*/ 2335881 h 6858000"/>
              <a:gd name="connsiteX6" fmla="*/ 12103101 w 12103101"/>
              <a:gd name="connsiteY6" fmla="*/ 2387974 h 6858000"/>
              <a:gd name="connsiteX7" fmla="*/ 12103101 w 12103101"/>
              <a:gd name="connsiteY7" fmla="*/ 5018105 h 6858000"/>
              <a:gd name="connsiteX8" fmla="*/ 12069126 w 12103101"/>
              <a:gd name="connsiteY8" fmla="*/ 5140910 h 6858000"/>
              <a:gd name="connsiteX9" fmla="*/ 11597001 w 12103101"/>
              <a:gd name="connsiteY9" fmla="*/ 6109657 h 6858000"/>
              <a:gd name="connsiteX10" fmla="*/ 10557680 w 12103101"/>
              <a:gd name="connsiteY10" fmla="*/ 6785626 h 6858000"/>
              <a:gd name="connsiteX11" fmla="*/ 10360246 w 12103101"/>
              <a:gd name="connsiteY11" fmla="*/ 6858000 h 6858000"/>
              <a:gd name="connsiteX12" fmla="*/ 2677464 w 12103101"/>
              <a:gd name="connsiteY12" fmla="*/ 6858000 h 6858000"/>
              <a:gd name="connsiteX13" fmla="*/ 2640808 w 12103101"/>
              <a:gd name="connsiteY13" fmla="*/ 6847474 h 6858000"/>
              <a:gd name="connsiteX14" fmla="*/ 1424325 w 12103101"/>
              <a:gd name="connsiteY14" fmla="*/ 6269185 h 6858000"/>
              <a:gd name="connsiteX15" fmla="*/ 151 w 12103101"/>
              <a:gd name="connsiteY15" fmla="*/ 4088973 h 6858000"/>
              <a:gd name="connsiteX16" fmla="*/ 1356508 w 12103101"/>
              <a:gd name="connsiteY16" fmla="*/ 1057946 h 6858000"/>
              <a:gd name="connsiteX17" fmla="*/ 4476129 w 12103101"/>
              <a:gd name="connsiteY17" fmla="*/ 153956 h 6858000"/>
              <a:gd name="connsiteX18" fmla="*/ 5011253 w 12103101"/>
              <a:gd name="connsiteY18" fmla="*/ 181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03101" h="6858000">
                <a:moveTo>
                  <a:pt x="5086040" y="0"/>
                </a:moveTo>
                <a:lnTo>
                  <a:pt x="6892817" y="0"/>
                </a:lnTo>
                <a:lnTo>
                  <a:pt x="6993335" y="36802"/>
                </a:lnTo>
                <a:cubicBezTo>
                  <a:pt x="7100537" y="74192"/>
                  <a:pt x="7228402" y="114074"/>
                  <a:pt x="7392295" y="153956"/>
                </a:cubicBezTo>
                <a:cubicBezTo>
                  <a:pt x="8047870" y="313483"/>
                  <a:pt x="9302499" y="375523"/>
                  <a:pt x="10105009" y="792067"/>
                </a:cubicBezTo>
                <a:cubicBezTo>
                  <a:pt x="10807204" y="1156542"/>
                  <a:pt x="11699786" y="1629586"/>
                  <a:pt x="12078547" y="2335881"/>
                </a:cubicBezTo>
                <a:lnTo>
                  <a:pt x="12103101" y="2387974"/>
                </a:lnTo>
                <a:lnTo>
                  <a:pt x="12103101" y="5018105"/>
                </a:lnTo>
                <a:lnTo>
                  <a:pt x="12069126" y="5140910"/>
                </a:lnTo>
                <a:cubicBezTo>
                  <a:pt x="11952868" y="5523545"/>
                  <a:pt x="11794802" y="5865934"/>
                  <a:pt x="11597001" y="6109657"/>
                </a:cubicBezTo>
                <a:cubicBezTo>
                  <a:pt x="11359639" y="6402125"/>
                  <a:pt x="10983992" y="6618568"/>
                  <a:pt x="10557680" y="6785626"/>
                </a:cubicBezTo>
                <a:lnTo>
                  <a:pt x="10360246" y="6858000"/>
                </a:lnTo>
                <a:lnTo>
                  <a:pt x="2677464" y="6858000"/>
                </a:lnTo>
                <a:lnTo>
                  <a:pt x="2640808" y="6847474"/>
                </a:lnTo>
                <a:cubicBezTo>
                  <a:pt x="2190102" y="6707887"/>
                  <a:pt x="1752113" y="6526203"/>
                  <a:pt x="1424325" y="6269185"/>
                </a:cubicBezTo>
                <a:cubicBezTo>
                  <a:pt x="768751" y="5755150"/>
                  <a:pt x="11455" y="4957511"/>
                  <a:pt x="151" y="4088973"/>
                </a:cubicBezTo>
                <a:cubicBezTo>
                  <a:pt x="-11154" y="3220434"/>
                  <a:pt x="610511" y="1713781"/>
                  <a:pt x="1356508" y="1057946"/>
                </a:cubicBezTo>
                <a:cubicBezTo>
                  <a:pt x="2102504" y="402111"/>
                  <a:pt x="3673619" y="357795"/>
                  <a:pt x="4476129" y="153956"/>
                </a:cubicBezTo>
                <a:cubicBezTo>
                  <a:pt x="4676756" y="102996"/>
                  <a:pt x="4852658" y="57575"/>
                  <a:pt x="5011253" y="1810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sx="95000" sy="95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3B66F1-DBBA-4FAF-9F26-268DCCC08C37}"/>
              </a:ext>
            </a:extLst>
          </p:cNvPr>
          <p:cNvSpPr txBox="1"/>
          <p:nvPr/>
        </p:nvSpPr>
        <p:spPr>
          <a:xfrm>
            <a:off x="5565577" y="5263546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endParaRPr lang="zh-CN" altLang="en-US" sz="8000" dirty="0">
              <a:latin typeface="HoneyLight" panose="00000300000000000000" pitchFamily="2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75E719-1379-44F0-9DD7-1AF4A8B9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0" y="398484"/>
            <a:ext cx="1458893" cy="128826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42EC79-11EF-436D-9D3D-B53F2DDB97EC}"/>
              </a:ext>
            </a:extLst>
          </p:cNvPr>
          <p:cNvSpPr txBox="1"/>
          <p:nvPr/>
        </p:nvSpPr>
        <p:spPr>
          <a:xfrm>
            <a:off x="1804562" y="594140"/>
            <a:ext cx="839535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zh-TW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zh-TW" altLang="en-US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開發技術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E2493D-665B-4408-BD15-B1698D25EFF4}"/>
              </a:ext>
            </a:extLst>
          </p:cNvPr>
          <p:cNvSpPr/>
          <p:nvPr/>
        </p:nvSpPr>
        <p:spPr>
          <a:xfrm>
            <a:off x="1774595" y="1896523"/>
            <a:ext cx="6096000" cy="3643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lvl="0" indent="-4572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Firebase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3400" lvl="0" indent="-4572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</a:p>
          <a:p>
            <a:pPr marL="533400" lvl="0" indent="-4572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 Studio</a:t>
            </a:r>
          </a:p>
          <a:p>
            <a:pPr marL="533400" lvl="0" indent="-4572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l"/>
            </a:pPr>
            <a:r>
              <a:rPr lang="en-US" altLang="zh-TW" sz="3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Dialogflow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E758D4F-4D77-4BC4-86DB-DA6DD458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「firebase」的圖片搜尋結果">
            <a:extLst>
              <a:ext uri="{FF2B5EF4-FFF2-40B4-BE49-F238E27FC236}">
                <a16:creationId xmlns:a16="http://schemas.microsoft.com/office/drawing/2014/main" id="{67D71763-772A-4F72-94C8-7F0943D02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89" y="1563207"/>
            <a:ext cx="1177353" cy="113062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github」的圖片搜尋結果">
            <a:extLst>
              <a:ext uri="{FF2B5EF4-FFF2-40B4-BE49-F238E27FC236}">
                <a16:creationId xmlns:a16="http://schemas.microsoft.com/office/drawing/2014/main" id="{3D210DC8-3377-42A0-BDBC-B6777807F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158" y="2942741"/>
            <a:ext cx="2371133" cy="87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android studio」的圖片搜尋結果">
            <a:extLst>
              <a:ext uri="{FF2B5EF4-FFF2-40B4-BE49-F238E27FC236}">
                <a16:creationId xmlns:a16="http://schemas.microsoft.com/office/drawing/2014/main" id="{CE8394C9-CF48-4FB6-999A-8AEB5CC4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043" y="4020847"/>
            <a:ext cx="771846" cy="77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0881BBA-AB27-4486-ABB3-D5F94084C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158" y="4996885"/>
            <a:ext cx="2372400" cy="873914"/>
          </a:xfrm>
          <a:prstGeom prst="rect">
            <a:avLst/>
          </a:prstGeom>
        </p:spPr>
      </p:pic>
      <p:pic>
        <p:nvPicPr>
          <p:cNvPr id="1032" name="Picture 8" descr="https://stickershop.line-scdn.net/stickershop/v1/sticker/32873/ANDROID/sticker.png">
            <a:extLst>
              <a:ext uri="{FF2B5EF4-FFF2-40B4-BE49-F238E27FC236}">
                <a16:creationId xmlns:a16="http://schemas.microsoft.com/office/drawing/2014/main" id="{50B8072E-E3AA-4BEC-A603-E6431CBA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743" y="4722268"/>
            <a:ext cx="2144834" cy="184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94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9137940E-2AAD-44AB-A1ED-DA96A20603B4}"/>
              </a:ext>
            </a:extLst>
          </p:cNvPr>
          <p:cNvSpPr/>
          <p:nvPr/>
        </p:nvSpPr>
        <p:spPr>
          <a:xfrm>
            <a:off x="88899" y="2619"/>
            <a:ext cx="12103101" cy="6858000"/>
          </a:xfrm>
          <a:custGeom>
            <a:avLst/>
            <a:gdLst>
              <a:gd name="connsiteX0" fmla="*/ 5086040 w 12103101"/>
              <a:gd name="connsiteY0" fmla="*/ 0 h 6858000"/>
              <a:gd name="connsiteX1" fmla="*/ 6892817 w 12103101"/>
              <a:gd name="connsiteY1" fmla="*/ 0 h 6858000"/>
              <a:gd name="connsiteX2" fmla="*/ 6993335 w 12103101"/>
              <a:gd name="connsiteY2" fmla="*/ 36802 h 6858000"/>
              <a:gd name="connsiteX3" fmla="*/ 7392295 w 12103101"/>
              <a:gd name="connsiteY3" fmla="*/ 153956 h 6858000"/>
              <a:gd name="connsiteX4" fmla="*/ 10105009 w 12103101"/>
              <a:gd name="connsiteY4" fmla="*/ 792067 h 6858000"/>
              <a:gd name="connsiteX5" fmla="*/ 12078547 w 12103101"/>
              <a:gd name="connsiteY5" fmla="*/ 2335881 h 6858000"/>
              <a:gd name="connsiteX6" fmla="*/ 12103101 w 12103101"/>
              <a:gd name="connsiteY6" fmla="*/ 2387974 h 6858000"/>
              <a:gd name="connsiteX7" fmla="*/ 12103101 w 12103101"/>
              <a:gd name="connsiteY7" fmla="*/ 5018105 h 6858000"/>
              <a:gd name="connsiteX8" fmla="*/ 12069126 w 12103101"/>
              <a:gd name="connsiteY8" fmla="*/ 5140910 h 6858000"/>
              <a:gd name="connsiteX9" fmla="*/ 11597001 w 12103101"/>
              <a:gd name="connsiteY9" fmla="*/ 6109657 h 6858000"/>
              <a:gd name="connsiteX10" fmla="*/ 10557680 w 12103101"/>
              <a:gd name="connsiteY10" fmla="*/ 6785626 h 6858000"/>
              <a:gd name="connsiteX11" fmla="*/ 10360246 w 12103101"/>
              <a:gd name="connsiteY11" fmla="*/ 6858000 h 6858000"/>
              <a:gd name="connsiteX12" fmla="*/ 2677464 w 12103101"/>
              <a:gd name="connsiteY12" fmla="*/ 6858000 h 6858000"/>
              <a:gd name="connsiteX13" fmla="*/ 2640808 w 12103101"/>
              <a:gd name="connsiteY13" fmla="*/ 6847474 h 6858000"/>
              <a:gd name="connsiteX14" fmla="*/ 1424325 w 12103101"/>
              <a:gd name="connsiteY14" fmla="*/ 6269185 h 6858000"/>
              <a:gd name="connsiteX15" fmla="*/ 151 w 12103101"/>
              <a:gd name="connsiteY15" fmla="*/ 4088973 h 6858000"/>
              <a:gd name="connsiteX16" fmla="*/ 1356508 w 12103101"/>
              <a:gd name="connsiteY16" fmla="*/ 1057946 h 6858000"/>
              <a:gd name="connsiteX17" fmla="*/ 4476129 w 12103101"/>
              <a:gd name="connsiteY17" fmla="*/ 153956 h 6858000"/>
              <a:gd name="connsiteX18" fmla="*/ 5011253 w 12103101"/>
              <a:gd name="connsiteY18" fmla="*/ 181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03101" h="6858000">
                <a:moveTo>
                  <a:pt x="5086040" y="0"/>
                </a:moveTo>
                <a:lnTo>
                  <a:pt x="6892817" y="0"/>
                </a:lnTo>
                <a:lnTo>
                  <a:pt x="6993335" y="36802"/>
                </a:lnTo>
                <a:cubicBezTo>
                  <a:pt x="7100537" y="74192"/>
                  <a:pt x="7228402" y="114074"/>
                  <a:pt x="7392295" y="153956"/>
                </a:cubicBezTo>
                <a:cubicBezTo>
                  <a:pt x="8047870" y="313483"/>
                  <a:pt x="9302499" y="375523"/>
                  <a:pt x="10105009" y="792067"/>
                </a:cubicBezTo>
                <a:cubicBezTo>
                  <a:pt x="10807204" y="1156542"/>
                  <a:pt x="11699786" y="1629586"/>
                  <a:pt x="12078547" y="2335881"/>
                </a:cubicBezTo>
                <a:lnTo>
                  <a:pt x="12103101" y="2387974"/>
                </a:lnTo>
                <a:lnTo>
                  <a:pt x="12103101" y="5018105"/>
                </a:lnTo>
                <a:lnTo>
                  <a:pt x="12069126" y="5140910"/>
                </a:lnTo>
                <a:cubicBezTo>
                  <a:pt x="11952868" y="5523545"/>
                  <a:pt x="11794802" y="5865934"/>
                  <a:pt x="11597001" y="6109657"/>
                </a:cubicBezTo>
                <a:cubicBezTo>
                  <a:pt x="11359639" y="6402125"/>
                  <a:pt x="10983992" y="6618568"/>
                  <a:pt x="10557680" y="6785626"/>
                </a:cubicBezTo>
                <a:lnTo>
                  <a:pt x="10360246" y="6858000"/>
                </a:lnTo>
                <a:lnTo>
                  <a:pt x="2677464" y="6858000"/>
                </a:lnTo>
                <a:lnTo>
                  <a:pt x="2640808" y="6847474"/>
                </a:lnTo>
                <a:cubicBezTo>
                  <a:pt x="2190102" y="6707887"/>
                  <a:pt x="1752113" y="6526203"/>
                  <a:pt x="1424325" y="6269185"/>
                </a:cubicBezTo>
                <a:cubicBezTo>
                  <a:pt x="768751" y="5755150"/>
                  <a:pt x="11455" y="4957511"/>
                  <a:pt x="151" y="4088973"/>
                </a:cubicBezTo>
                <a:cubicBezTo>
                  <a:pt x="-11154" y="3220434"/>
                  <a:pt x="610511" y="1713781"/>
                  <a:pt x="1356508" y="1057946"/>
                </a:cubicBezTo>
                <a:cubicBezTo>
                  <a:pt x="2102504" y="402111"/>
                  <a:pt x="3673619" y="357795"/>
                  <a:pt x="4476129" y="153956"/>
                </a:cubicBezTo>
                <a:cubicBezTo>
                  <a:pt x="4676756" y="102996"/>
                  <a:pt x="4852658" y="57575"/>
                  <a:pt x="5011253" y="1810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sx="95000" sy="95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3B66F1-DBBA-4FAF-9F26-268DCCC08C37}"/>
              </a:ext>
            </a:extLst>
          </p:cNvPr>
          <p:cNvSpPr txBox="1"/>
          <p:nvPr/>
        </p:nvSpPr>
        <p:spPr>
          <a:xfrm>
            <a:off x="5565577" y="5263546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endParaRPr lang="zh-CN" altLang="en-US" sz="8000" dirty="0">
              <a:latin typeface="HoneyLight" panose="00000300000000000000" pitchFamily="2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75E719-1379-44F0-9DD7-1AF4A8B9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0" y="398484"/>
            <a:ext cx="1458893" cy="128826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42EC79-11EF-436D-9D3D-B53F2DDB97EC}"/>
              </a:ext>
            </a:extLst>
          </p:cNvPr>
          <p:cNvSpPr txBox="1"/>
          <p:nvPr/>
        </p:nvSpPr>
        <p:spPr>
          <a:xfrm>
            <a:off x="1804563" y="594140"/>
            <a:ext cx="752202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5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APP</a:t>
            </a:r>
            <a:r>
              <a:rPr lang="zh-TW" altLang="en-US" sz="65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功能列表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E2493D-665B-4408-BD15-B1698D25EFF4}"/>
              </a:ext>
            </a:extLst>
          </p:cNvPr>
          <p:cNvSpPr/>
          <p:nvPr/>
        </p:nvSpPr>
        <p:spPr>
          <a:xfrm>
            <a:off x="2403279" y="2278268"/>
            <a:ext cx="6096000" cy="3643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81000">
              <a:lnSpc>
                <a:spcPct val="2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帳戶登入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</a:p>
          <a:p>
            <a:pPr marL="457200" indent="-381000">
              <a:lnSpc>
                <a:spcPct val="2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角色設定</a:t>
            </a:r>
          </a:p>
          <a:p>
            <a:pPr marL="457200" indent="-381000">
              <a:lnSpc>
                <a:spcPct val="2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對話式記帳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381000">
              <a:lnSpc>
                <a:spcPct val="2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預算估計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DB1514-EF58-4F68-855E-8D686393187B}"/>
              </a:ext>
            </a:extLst>
          </p:cNvPr>
          <p:cNvSpPr/>
          <p:nvPr/>
        </p:nvSpPr>
        <p:spPr>
          <a:xfrm>
            <a:off x="6620467" y="2189106"/>
            <a:ext cx="6096000" cy="3643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81000">
              <a:lnSpc>
                <a:spcPct val="2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歷史記帳紀錄</a:t>
            </a:r>
          </a:p>
          <a:p>
            <a:pPr marL="457200" indent="-381000">
              <a:lnSpc>
                <a:spcPct val="2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相關理財報導連結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381000">
              <a:lnSpc>
                <a:spcPct val="2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類別管理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381000">
              <a:lnSpc>
                <a:spcPct val="20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●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更換密碼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35214FE-337B-4DD5-8984-F2B46BD74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36" y="4321628"/>
            <a:ext cx="656775" cy="643897"/>
          </a:xfrm>
          <a:prstGeom prst="rect">
            <a:avLst/>
          </a:prstGeom>
        </p:spPr>
      </p:pic>
      <p:sp>
        <p:nvSpPr>
          <p:cNvPr id="32" name="投影片編號版面配置區 31">
            <a:extLst>
              <a:ext uri="{FF2B5EF4-FFF2-40B4-BE49-F238E27FC236}">
                <a16:creationId xmlns:a16="http://schemas.microsoft.com/office/drawing/2014/main" id="{EBCDD96E-A691-422E-BC5B-D6AC2C1A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2FAA792B-7BCE-4835-B5A4-46B3AB7E4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765" y="4576980"/>
            <a:ext cx="1939835" cy="18652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00D590-B368-4E11-A31B-212A82C1E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8594CE9-8095-412E-A84D-D6EA7D0B4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334C908-CD02-4BAE-823A-B72D127546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E3299C8-683F-4D9E-A10F-3E93619E52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175E3F9-DA4C-445F-8569-DFDCBA1E02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751AC83-3917-4CC8-BA3F-0AD1C8E0B6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E08ABA01-FA6A-44D2-8D8C-7C53E52045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446DA57E-9BF1-4036-B65F-6973688256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58" y="-2619"/>
            <a:ext cx="3337917" cy="68580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020D3ACF-82EF-4760-B72D-0BCB5EBD37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F7914B6F-9E4B-4178-9759-BB2D81691E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3762100-2FF7-4393-9795-D4EE34D55C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4B877DD6-F0A4-4A48-8A82-2BE9E130F3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D94A07AB-FA94-485B-8603-9675468A0E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00FD2B85-02E8-4289-8854-9B5C5B76B6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2F08E524-5931-4FA9-A0DD-1240112307C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199" y="5238"/>
            <a:ext cx="3337917" cy="6858000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D60E2B88-610E-4B76-A101-037C689CF4D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D9EC0765-AE8A-4467-978A-7349BDA912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0C5344D2-66CA-4987-B433-78FEB4D9B4F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41" y="0"/>
            <a:ext cx="3337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7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9137940E-2AAD-44AB-A1ED-DA96A20603B4}"/>
              </a:ext>
            </a:extLst>
          </p:cNvPr>
          <p:cNvSpPr/>
          <p:nvPr/>
        </p:nvSpPr>
        <p:spPr>
          <a:xfrm>
            <a:off x="88899" y="2619"/>
            <a:ext cx="12103101" cy="6858000"/>
          </a:xfrm>
          <a:custGeom>
            <a:avLst/>
            <a:gdLst>
              <a:gd name="connsiteX0" fmla="*/ 5086040 w 12103101"/>
              <a:gd name="connsiteY0" fmla="*/ 0 h 6858000"/>
              <a:gd name="connsiteX1" fmla="*/ 6892817 w 12103101"/>
              <a:gd name="connsiteY1" fmla="*/ 0 h 6858000"/>
              <a:gd name="connsiteX2" fmla="*/ 6993335 w 12103101"/>
              <a:gd name="connsiteY2" fmla="*/ 36802 h 6858000"/>
              <a:gd name="connsiteX3" fmla="*/ 7392295 w 12103101"/>
              <a:gd name="connsiteY3" fmla="*/ 153956 h 6858000"/>
              <a:gd name="connsiteX4" fmla="*/ 10105009 w 12103101"/>
              <a:gd name="connsiteY4" fmla="*/ 792067 h 6858000"/>
              <a:gd name="connsiteX5" fmla="*/ 12078547 w 12103101"/>
              <a:gd name="connsiteY5" fmla="*/ 2335881 h 6858000"/>
              <a:gd name="connsiteX6" fmla="*/ 12103101 w 12103101"/>
              <a:gd name="connsiteY6" fmla="*/ 2387974 h 6858000"/>
              <a:gd name="connsiteX7" fmla="*/ 12103101 w 12103101"/>
              <a:gd name="connsiteY7" fmla="*/ 5018105 h 6858000"/>
              <a:gd name="connsiteX8" fmla="*/ 12069126 w 12103101"/>
              <a:gd name="connsiteY8" fmla="*/ 5140910 h 6858000"/>
              <a:gd name="connsiteX9" fmla="*/ 11597001 w 12103101"/>
              <a:gd name="connsiteY9" fmla="*/ 6109657 h 6858000"/>
              <a:gd name="connsiteX10" fmla="*/ 10557680 w 12103101"/>
              <a:gd name="connsiteY10" fmla="*/ 6785626 h 6858000"/>
              <a:gd name="connsiteX11" fmla="*/ 10360246 w 12103101"/>
              <a:gd name="connsiteY11" fmla="*/ 6858000 h 6858000"/>
              <a:gd name="connsiteX12" fmla="*/ 2677464 w 12103101"/>
              <a:gd name="connsiteY12" fmla="*/ 6858000 h 6858000"/>
              <a:gd name="connsiteX13" fmla="*/ 2640808 w 12103101"/>
              <a:gd name="connsiteY13" fmla="*/ 6847474 h 6858000"/>
              <a:gd name="connsiteX14" fmla="*/ 1424325 w 12103101"/>
              <a:gd name="connsiteY14" fmla="*/ 6269185 h 6858000"/>
              <a:gd name="connsiteX15" fmla="*/ 151 w 12103101"/>
              <a:gd name="connsiteY15" fmla="*/ 4088973 h 6858000"/>
              <a:gd name="connsiteX16" fmla="*/ 1356508 w 12103101"/>
              <a:gd name="connsiteY16" fmla="*/ 1057946 h 6858000"/>
              <a:gd name="connsiteX17" fmla="*/ 4476129 w 12103101"/>
              <a:gd name="connsiteY17" fmla="*/ 153956 h 6858000"/>
              <a:gd name="connsiteX18" fmla="*/ 5011253 w 12103101"/>
              <a:gd name="connsiteY18" fmla="*/ 181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03101" h="6858000">
                <a:moveTo>
                  <a:pt x="5086040" y="0"/>
                </a:moveTo>
                <a:lnTo>
                  <a:pt x="6892817" y="0"/>
                </a:lnTo>
                <a:lnTo>
                  <a:pt x="6993335" y="36802"/>
                </a:lnTo>
                <a:cubicBezTo>
                  <a:pt x="7100537" y="74192"/>
                  <a:pt x="7228402" y="114074"/>
                  <a:pt x="7392295" y="153956"/>
                </a:cubicBezTo>
                <a:cubicBezTo>
                  <a:pt x="8047870" y="313483"/>
                  <a:pt x="9302499" y="375523"/>
                  <a:pt x="10105009" y="792067"/>
                </a:cubicBezTo>
                <a:cubicBezTo>
                  <a:pt x="10807204" y="1156542"/>
                  <a:pt x="11699786" y="1629586"/>
                  <a:pt x="12078547" y="2335881"/>
                </a:cubicBezTo>
                <a:lnTo>
                  <a:pt x="12103101" y="2387974"/>
                </a:lnTo>
                <a:lnTo>
                  <a:pt x="12103101" y="5018105"/>
                </a:lnTo>
                <a:lnTo>
                  <a:pt x="12069126" y="5140910"/>
                </a:lnTo>
                <a:cubicBezTo>
                  <a:pt x="11952868" y="5523545"/>
                  <a:pt x="11794802" y="5865934"/>
                  <a:pt x="11597001" y="6109657"/>
                </a:cubicBezTo>
                <a:cubicBezTo>
                  <a:pt x="11359639" y="6402125"/>
                  <a:pt x="10983992" y="6618568"/>
                  <a:pt x="10557680" y="6785626"/>
                </a:cubicBezTo>
                <a:lnTo>
                  <a:pt x="10360246" y="6858000"/>
                </a:lnTo>
                <a:lnTo>
                  <a:pt x="2677464" y="6858000"/>
                </a:lnTo>
                <a:lnTo>
                  <a:pt x="2640808" y="6847474"/>
                </a:lnTo>
                <a:cubicBezTo>
                  <a:pt x="2190102" y="6707887"/>
                  <a:pt x="1752113" y="6526203"/>
                  <a:pt x="1424325" y="6269185"/>
                </a:cubicBezTo>
                <a:cubicBezTo>
                  <a:pt x="768751" y="5755150"/>
                  <a:pt x="11455" y="4957511"/>
                  <a:pt x="151" y="4088973"/>
                </a:cubicBezTo>
                <a:cubicBezTo>
                  <a:pt x="-11154" y="3220434"/>
                  <a:pt x="610511" y="1713781"/>
                  <a:pt x="1356508" y="1057946"/>
                </a:cubicBezTo>
                <a:cubicBezTo>
                  <a:pt x="2102504" y="402111"/>
                  <a:pt x="3673619" y="357795"/>
                  <a:pt x="4476129" y="153956"/>
                </a:cubicBezTo>
                <a:cubicBezTo>
                  <a:pt x="4676756" y="102996"/>
                  <a:pt x="4852658" y="57575"/>
                  <a:pt x="5011253" y="1810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sx="95000" sy="95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3B66F1-DBBA-4FAF-9F26-268DCCC08C37}"/>
              </a:ext>
            </a:extLst>
          </p:cNvPr>
          <p:cNvSpPr txBox="1"/>
          <p:nvPr/>
        </p:nvSpPr>
        <p:spPr>
          <a:xfrm>
            <a:off x="5565577" y="5263546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endParaRPr lang="zh-CN" altLang="en-US" sz="8000" dirty="0">
              <a:latin typeface="HoneyLight" panose="00000300000000000000" pitchFamily="2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75E719-1379-44F0-9DD7-1AF4A8B9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0" y="398484"/>
            <a:ext cx="1458893" cy="128826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42EC79-11EF-436D-9D3D-B53F2DDB97EC}"/>
              </a:ext>
            </a:extLst>
          </p:cNvPr>
          <p:cNvSpPr txBox="1"/>
          <p:nvPr/>
        </p:nvSpPr>
        <p:spPr>
          <a:xfrm>
            <a:off x="1804562" y="594140"/>
            <a:ext cx="83953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後端server功能列表</a:t>
            </a:r>
            <a:endParaRPr lang="zh-TW" altLang="en-US" sz="6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E2493D-665B-4408-BD15-B1698D25EFF4}"/>
              </a:ext>
            </a:extLst>
          </p:cNvPr>
          <p:cNvSpPr/>
          <p:nvPr/>
        </p:nvSpPr>
        <p:spPr>
          <a:xfrm>
            <a:off x="1804562" y="2644126"/>
            <a:ext cx="6096000" cy="27197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lvl="0" indent="-4572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帳號密碼</a:t>
            </a:r>
          </a:p>
          <a:p>
            <a:pPr marL="533400" lvl="0" indent="-4572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3400" lvl="0" indent="-4572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支出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收入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預算</a:t>
            </a: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DB1514-EF58-4F68-855E-8D686393187B}"/>
              </a:ext>
            </a:extLst>
          </p:cNvPr>
          <p:cNvSpPr/>
          <p:nvPr/>
        </p:nvSpPr>
        <p:spPr>
          <a:xfrm>
            <a:off x="6998281" y="2644126"/>
            <a:ext cx="6096000" cy="27197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lvl="0" indent="-4572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</a:p>
          <a:p>
            <a:pPr marL="533400" lvl="0" indent="-4572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對話</a:t>
            </a:r>
          </a:p>
          <a:p>
            <a:pPr marL="533400" lvl="0" indent="-457200">
              <a:lnSpc>
                <a:spcPct val="20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理財新聞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E758D4F-4D77-4BC4-86DB-DA6DD458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AFFBC36-983B-41CE-BE2F-E73B682DC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247" y="4662988"/>
            <a:ext cx="26289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0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9137940E-2AAD-44AB-A1ED-DA96A20603B4}"/>
              </a:ext>
            </a:extLst>
          </p:cNvPr>
          <p:cNvSpPr/>
          <p:nvPr/>
        </p:nvSpPr>
        <p:spPr>
          <a:xfrm>
            <a:off x="88899" y="2619"/>
            <a:ext cx="12103101" cy="6858000"/>
          </a:xfrm>
          <a:custGeom>
            <a:avLst/>
            <a:gdLst>
              <a:gd name="connsiteX0" fmla="*/ 5086040 w 12103101"/>
              <a:gd name="connsiteY0" fmla="*/ 0 h 6858000"/>
              <a:gd name="connsiteX1" fmla="*/ 6892817 w 12103101"/>
              <a:gd name="connsiteY1" fmla="*/ 0 h 6858000"/>
              <a:gd name="connsiteX2" fmla="*/ 6993335 w 12103101"/>
              <a:gd name="connsiteY2" fmla="*/ 36802 h 6858000"/>
              <a:gd name="connsiteX3" fmla="*/ 7392295 w 12103101"/>
              <a:gd name="connsiteY3" fmla="*/ 153956 h 6858000"/>
              <a:gd name="connsiteX4" fmla="*/ 10105009 w 12103101"/>
              <a:gd name="connsiteY4" fmla="*/ 792067 h 6858000"/>
              <a:gd name="connsiteX5" fmla="*/ 12078547 w 12103101"/>
              <a:gd name="connsiteY5" fmla="*/ 2335881 h 6858000"/>
              <a:gd name="connsiteX6" fmla="*/ 12103101 w 12103101"/>
              <a:gd name="connsiteY6" fmla="*/ 2387974 h 6858000"/>
              <a:gd name="connsiteX7" fmla="*/ 12103101 w 12103101"/>
              <a:gd name="connsiteY7" fmla="*/ 5018105 h 6858000"/>
              <a:gd name="connsiteX8" fmla="*/ 12069126 w 12103101"/>
              <a:gd name="connsiteY8" fmla="*/ 5140910 h 6858000"/>
              <a:gd name="connsiteX9" fmla="*/ 11597001 w 12103101"/>
              <a:gd name="connsiteY9" fmla="*/ 6109657 h 6858000"/>
              <a:gd name="connsiteX10" fmla="*/ 10557680 w 12103101"/>
              <a:gd name="connsiteY10" fmla="*/ 6785626 h 6858000"/>
              <a:gd name="connsiteX11" fmla="*/ 10360246 w 12103101"/>
              <a:gd name="connsiteY11" fmla="*/ 6858000 h 6858000"/>
              <a:gd name="connsiteX12" fmla="*/ 2677464 w 12103101"/>
              <a:gd name="connsiteY12" fmla="*/ 6858000 h 6858000"/>
              <a:gd name="connsiteX13" fmla="*/ 2640808 w 12103101"/>
              <a:gd name="connsiteY13" fmla="*/ 6847474 h 6858000"/>
              <a:gd name="connsiteX14" fmla="*/ 1424325 w 12103101"/>
              <a:gd name="connsiteY14" fmla="*/ 6269185 h 6858000"/>
              <a:gd name="connsiteX15" fmla="*/ 151 w 12103101"/>
              <a:gd name="connsiteY15" fmla="*/ 4088973 h 6858000"/>
              <a:gd name="connsiteX16" fmla="*/ 1356508 w 12103101"/>
              <a:gd name="connsiteY16" fmla="*/ 1057946 h 6858000"/>
              <a:gd name="connsiteX17" fmla="*/ 4476129 w 12103101"/>
              <a:gd name="connsiteY17" fmla="*/ 153956 h 6858000"/>
              <a:gd name="connsiteX18" fmla="*/ 5011253 w 12103101"/>
              <a:gd name="connsiteY18" fmla="*/ 181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03101" h="6858000">
                <a:moveTo>
                  <a:pt x="5086040" y="0"/>
                </a:moveTo>
                <a:lnTo>
                  <a:pt x="6892817" y="0"/>
                </a:lnTo>
                <a:lnTo>
                  <a:pt x="6993335" y="36802"/>
                </a:lnTo>
                <a:cubicBezTo>
                  <a:pt x="7100537" y="74192"/>
                  <a:pt x="7228402" y="114074"/>
                  <a:pt x="7392295" y="153956"/>
                </a:cubicBezTo>
                <a:cubicBezTo>
                  <a:pt x="8047870" y="313483"/>
                  <a:pt x="9302499" y="375523"/>
                  <a:pt x="10105009" y="792067"/>
                </a:cubicBezTo>
                <a:cubicBezTo>
                  <a:pt x="10807204" y="1156542"/>
                  <a:pt x="11699786" y="1629586"/>
                  <a:pt x="12078547" y="2335881"/>
                </a:cubicBezTo>
                <a:lnTo>
                  <a:pt x="12103101" y="2387974"/>
                </a:lnTo>
                <a:lnTo>
                  <a:pt x="12103101" y="5018105"/>
                </a:lnTo>
                <a:lnTo>
                  <a:pt x="12069126" y="5140910"/>
                </a:lnTo>
                <a:cubicBezTo>
                  <a:pt x="11952868" y="5523545"/>
                  <a:pt x="11794802" y="5865934"/>
                  <a:pt x="11597001" y="6109657"/>
                </a:cubicBezTo>
                <a:cubicBezTo>
                  <a:pt x="11359639" y="6402125"/>
                  <a:pt x="10983992" y="6618568"/>
                  <a:pt x="10557680" y="6785626"/>
                </a:cubicBezTo>
                <a:lnTo>
                  <a:pt x="10360246" y="6858000"/>
                </a:lnTo>
                <a:lnTo>
                  <a:pt x="2677464" y="6858000"/>
                </a:lnTo>
                <a:lnTo>
                  <a:pt x="2640808" y="6847474"/>
                </a:lnTo>
                <a:cubicBezTo>
                  <a:pt x="2190102" y="6707887"/>
                  <a:pt x="1752113" y="6526203"/>
                  <a:pt x="1424325" y="6269185"/>
                </a:cubicBezTo>
                <a:cubicBezTo>
                  <a:pt x="768751" y="5755150"/>
                  <a:pt x="11455" y="4957511"/>
                  <a:pt x="151" y="4088973"/>
                </a:cubicBezTo>
                <a:cubicBezTo>
                  <a:pt x="-11154" y="3220434"/>
                  <a:pt x="610511" y="1713781"/>
                  <a:pt x="1356508" y="1057946"/>
                </a:cubicBezTo>
                <a:cubicBezTo>
                  <a:pt x="2102504" y="402111"/>
                  <a:pt x="3673619" y="357795"/>
                  <a:pt x="4476129" y="153956"/>
                </a:cubicBezTo>
                <a:cubicBezTo>
                  <a:pt x="4676756" y="102996"/>
                  <a:pt x="4852658" y="57575"/>
                  <a:pt x="5011253" y="1810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sx="95000" sy="95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3B66F1-DBBA-4FAF-9F26-268DCCC08C37}"/>
              </a:ext>
            </a:extLst>
          </p:cNvPr>
          <p:cNvSpPr txBox="1"/>
          <p:nvPr/>
        </p:nvSpPr>
        <p:spPr>
          <a:xfrm>
            <a:off x="5565577" y="5263546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endParaRPr lang="zh-CN" altLang="en-US" sz="8000" dirty="0">
              <a:latin typeface="HoneyLight" panose="00000300000000000000" pitchFamily="2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75E719-1379-44F0-9DD7-1AF4A8B94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0" y="398484"/>
            <a:ext cx="1458893" cy="128826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42EC79-11EF-436D-9D3D-B53F2DDB97EC}"/>
              </a:ext>
            </a:extLst>
          </p:cNvPr>
          <p:cNvSpPr txBox="1"/>
          <p:nvPr/>
        </p:nvSpPr>
        <p:spPr>
          <a:xfrm>
            <a:off x="1804562" y="594140"/>
            <a:ext cx="83953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組員分工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E2493D-665B-4408-BD15-B1698D25EFF4}"/>
              </a:ext>
            </a:extLst>
          </p:cNvPr>
          <p:cNvSpPr/>
          <p:nvPr/>
        </p:nvSpPr>
        <p:spPr>
          <a:xfrm>
            <a:off x="3017394" y="2077483"/>
            <a:ext cx="6096000" cy="33545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457200">
              <a:lnSpc>
                <a:spcPct val="2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設計：賀琬茹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3400" lvl="0" indent="-457200">
              <a:lnSpc>
                <a:spcPct val="2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前端：賀琬茹、鄭子婷、邵晙瑋</a:t>
            </a:r>
          </a:p>
          <a:p>
            <a:pPr marL="533400" lvl="0" indent="-457200">
              <a:lnSpc>
                <a:spcPct val="250000"/>
              </a:lnSpc>
              <a:spcBef>
                <a:spcPts val="0"/>
              </a:spcBef>
              <a:buSzPts val="2400"/>
              <a:buFont typeface="Wingdings" panose="05000000000000000000" pitchFamily="2" charset="2"/>
              <a:buChar char="l"/>
            </a:pP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後端：沈書安、黃靖涵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E758D4F-4D77-4BC4-86DB-DA6DD458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F3B940-540E-4186-82A9-0878BA2AC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913" y="4475381"/>
            <a:ext cx="2520000" cy="1975135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FFCA2209-C9AE-4E88-810D-C9AEB44C8154}"/>
              </a:ext>
            </a:extLst>
          </p:cNvPr>
          <p:cNvGrpSpPr/>
          <p:nvPr/>
        </p:nvGrpSpPr>
        <p:grpSpPr>
          <a:xfrm>
            <a:off x="4524467" y="5517"/>
            <a:ext cx="3303314" cy="6694187"/>
            <a:chOff x="4524467" y="5517"/>
            <a:chExt cx="3303314" cy="6694187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DB9928D-C83B-4975-AFAD-13EE10D4B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4467" y="5517"/>
              <a:ext cx="3303314" cy="6694187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7B80000-D5A1-466D-AE9A-271E24A31C3F}"/>
                </a:ext>
              </a:extLst>
            </p:cNvPr>
            <p:cNvSpPr/>
            <p:nvPr/>
          </p:nvSpPr>
          <p:spPr>
            <a:xfrm>
              <a:off x="5842000" y="3429000"/>
              <a:ext cx="589280" cy="6796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746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B0354608-2C0B-45C8-8C8B-8E3ED2EF5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3FFBFA-2E82-47FC-9AE6-57B70B608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0"/>
            <a:ext cx="12191997" cy="685799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40A2C2-6EF8-4F4B-A5DD-091EB4BE2ED6}"/>
              </a:ext>
            </a:extLst>
          </p:cNvPr>
          <p:cNvSpPr/>
          <p:nvPr/>
        </p:nvSpPr>
        <p:spPr>
          <a:xfrm>
            <a:off x="2590991" y="1680291"/>
            <a:ext cx="7010018" cy="228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TW" sz="7200" kern="1200" dirty="0"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r>
              <a:rPr lang="zh-TW" altLang="en-US" sz="7200" kern="1200" dirty="0"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影片</a:t>
            </a:r>
            <a:endParaRPr lang="zh-TW" altLang="en-US" sz="7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A69EB637-CEDE-43AD-8B65-DDD63C08F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0870" y="2245586"/>
            <a:ext cx="1262906" cy="110826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4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4D546DB-4387-478C-BBCC-024EEAB545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3" r="4" b="4"/>
          <a:stretch/>
        </p:blipFill>
        <p:spPr>
          <a:xfrm>
            <a:off x="912203" y="1023372"/>
            <a:ext cx="2034550" cy="1797684"/>
          </a:xfrm>
          <a:custGeom>
            <a:avLst/>
            <a:gdLst>
              <a:gd name="connsiteX0" fmla="*/ 585760 w 2034550"/>
              <a:gd name="connsiteY0" fmla="*/ 0 h 1797684"/>
              <a:gd name="connsiteX1" fmla="*/ 1448790 w 2034550"/>
              <a:gd name="connsiteY1" fmla="*/ 0 h 1797684"/>
              <a:gd name="connsiteX2" fmla="*/ 1581134 w 2034550"/>
              <a:gd name="connsiteY2" fmla="*/ 77999 h 1797684"/>
              <a:gd name="connsiteX3" fmla="*/ 2013580 w 2034550"/>
              <a:gd name="connsiteY3" fmla="*/ 822701 h 1797684"/>
              <a:gd name="connsiteX4" fmla="*/ 2013580 w 2034550"/>
              <a:gd name="connsiteY4" fmla="*/ 974984 h 1797684"/>
              <a:gd name="connsiteX5" fmla="*/ 1581134 w 2034550"/>
              <a:gd name="connsiteY5" fmla="*/ 1719685 h 1797684"/>
              <a:gd name="connsiteX6" fmla="*/ 1448790 w 2034550"/>
              <a:gd name="connsiteY6" fmla="*/ 1797684 h 1797684"/>
              <a:gd name="connsiteX7" fmla="*/ 585760 w 2034550"/>
              <a:gd name="connsiteY7" fmla="*/ 1797684 h 1797684"/>
              <a:gd name="connsiteX8" fmla="*/ 451553 w 2034550"/>
              <a:gd name="connsiteY8" fmla="*/ 1719685 h 1797684"/>
              <a:gd name="connsiteX9" fmla="*/ 20970 w 2034550"/>
              <a:gd name="connsiteY9" fmla="*/ 974984 h 1797684"/>
              <a:gd name="connsiteX10" fmla="*/ 20970 w 2034550"/>
              <a:gd name="connsiteY10" fmla="*/ 822701 h 1797684"/>
              <a:gd name="connsiteX11" fmla="*/ 451553 w 2034550"/>
              <a:gd name="connsiteY11" fmla="*/ 77999 h 1797684"/>
              <a:gd name="connsiteX12" fmla="*/ 585760 w 2034550"/>
              <a:gd name="connsiteY12" fmla="*/ 0 h 1797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4550" h="1797684">
                <a:moveTo>
                  <a:pt x="585760" y="0"/>
                </a:moveTo>
                <a:cubicBezTo>
                  <a:pt x="585760" y="0"/>
                  <a:pt x="585760" y="0"/>
                  <a:pt x="1448790" y="0"/>
                </a:cubicBezTo>
                <a:cubicBezTo>
                  <a:pt x="1502846" y="0"/>
                  <a:pt x="1555038" y="29714"/>
                  <a:pt x="1581134" y="77999"/>
                </a:cubicBezTo>
                <a:cubicBezTo>
                  <a:pt x="1581134" y="77999"/>
                  <a:pt x="1581134" y="77999"/>
                  <a:pt x="2013580" y="822701"/>
                </a:cubicBezTo>
                <a:cubicBezTo>
                  <a:pt x="2041540" y="869128"/>
                  <a:pt x="2041540" y="928556"/>
                  <a:pt x="2013580" y="974984"/>
                </a:cubicBezTo>
                <a:cubicBezTo>
                  <a:pt x="2013580" y="974984"/>
                  <a:pt x="2013580" y="974984"/>
                  <a:pt x="1581134" y="1719685"/>
                </a:cubicBezTo>
                <a:cubicBezTo>
                  <a:pt x="1555038" y="1767970"/>
                  <a:pt x="1502846" y="1797684"/>
                  <a:pt x="1448790" y="1797684"/>
                </a:cubicBezTo>
                <a:cubicBezTo>
                  <a:pt x="1448790" y="1797684"/>
                  <a:pt x="1448790" y="1797684"/>
                  <a:pt x="585760" y="1797684"/>
                </a:cubicBezTo>
                <a:cubicBezTo>
                  <a:pt x="529841" y="1797684"/>
                  <a:pt x="479513" y="1767970"/>
                  <a:pt x="451553" y="1719685"/>
                </a:cubicBezTo>
                <a:cubicBezTo>
                  <a:pt x="451553" y="1719685"/>
                  <a:pt x="451553" y="1719685"/>
                  <a:pt x="20970" y="974984"/>
                </a:cubicBezTo>
                <a:cubicBezTo>
                  <a:pt x="-6990" y="928556"/>
                  <a:pt x="-6990" y="869128"/>
                  <a:pt x="20970" y="822701"/>
                </a:cubicBezTo>
                <a:cubicBezTo>
                  <a:pt x="20970" y="822701"/>
                  <a:pt x="20970" y="822701"/>
                  <a:pt x="451553" y="77999"/>
                </a:cubicBezTo>
                <a:cubicBezTo>
                  <a:pt x="479513" y="29714"/>
                  <a:pt x="529841" y="0"/>
                  <a:pt x="585760" y="0"/>
                </a:cubicBezTo>
                <a:close/>
              </a:path>
            </a:pathLst>
          </a:custGeom>
          <a:ln w="63500">
            <a:solidFill>
              <a:schemeClr val="tx1">
                <a:alpha val="80000"/>
              </a:schemeClr>
            </a:solidFill>
          </a:ln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B0FAED46-1BF7-48DB-980D-571CD2A3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362936" y="1825453"/>
            <a:ext cx="799094" cy="701243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FAB021C-18C4-4DA8-934C-AFC17D83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B0B5773-CCB3-4323-998A-8607E0AC9EFA}" type="slidenum">
              <a:rPr lang="en-US" altLang="zh-CN" sz="1200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D0A54E-4315-4BD4-ADD8-B45F99354C5D}"/>
              </a:ext>
            </a:extLst>
          </p:cNvPr>
          <p:cNvSpPr/>
          <p:nvPr/>
        </p:nvSpPr>
        <p:spPr>
          <a:xfrm>
            <a:off x="6817472" y="3353846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30757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25">
            <a:extLst>
              <a:ext uri="{FF2B5EF4-FFF2-40B4-BE49-F238E27FC236}">
                <a16:creationId xmlns:a16="http://schemas.microsoft.com/office/drawing/2014/main" id="{70E0997E-D9AF-408A-A064-5B4DB08184D1}"/>
              </a:ext>
            </a:extLst>
          </p:cNvPr>
          <p:cNvSpPr/>
          <p:nvPr/>
        </p:nvSpPr>
        <p:spPr>
          <a:xfrm>
            <a:off x="7329506" y="2052317"/>
            <a:ext cx="3730589" cy="2911060"/>
          </a:xfrm>
          <a:custGeom>
            <a:avLst/>
            <a:gdLst>
              <a:gd name="connsiteX0" fmla="*/ 1155728 w 2304556"/>
              <a:gd name="connsiteY0" fmla="*/ 0 h 1813818"/>
              <a:gd name="connsiteX1" fmla="*/ 1384328 w 2304556"/>
              <a:gd name="connsiteY1" fmla="*/ 76200 h 1813818"/>
              <a:gd name="connsiteX2" fmla="*/ 1892328 w 2304556"/>
              <a:gd name="connsiteY2" fmla="*/ 228600 h 1813818"/>
              <a:gd name="connsiteX3" fmla="*/ 2286028 w 2304556"/>
              <a:gd name="connsiteY3" fmla="*/ 673100 h 1813818"/>
              <a:gd name="connsiteX4" fmla="*/ 2171728 w 2304556"/>
              <a:gd name="connsiteY4" fmla="*/ 1498600 h 1813818"/>
              <a:gd name="connsiteX5" fmla="*/ 1574828 w 2304556"/>
              <a:gd name="connsiteY5" fmla="*/ 1790700 h 1813818"/>
              <a:gd name="connsiteX6" fmla="*/ 1117628 w 2304556"/>
              <a:gd name="connsiteY6" fmla="*/ 1790700 h 1813818"/>
              <a:gd name="connsiteX7" fmla="*/ 736628 w 2304556"/>
              <a:gd name="connsiteY7" fmla="*/ 1752600 h 1813818"/>
              <a:gd name="connsiteX8" fmla="*/ 266728 w 2304556"/>
              <a:gd name="connsiteY8" fmla="*/ 1536700 h 1813818"/>
              <a:gd name="connsiteX9" fmla="*/ 28 w 2304556"/>
              <a:gd name="connsiteY9" fmla="*/ 1016000 h 1813818"/>
              <a:gd name="connsiteX10" fmla="*/ 254028 w 2304556"/>
              <a:gd name="connsiteY10" fmla="*/ 292100 h 1813818"/>
              <a:gd name="connsiteX11" fmla="*/ 838228 w 2304556"/>
              <a:gd name="connsiteY11" fmla="*/ 76200 h 1813818"/>
              <a:gd name="connsiteX12" fmla="*/ 1155728 w 2304556"/>
              <a:gd name="connsiteY12" fmla="*/ 0 h 181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04556" h="1813818">
                <a:moveTo>
                  <a:pt x="1155728" y="0"/>
                </a:moveTo>
                <a:cubicBezTo>
                  <a:pt x="1246745" y="0"/>
                  <a:pt x="1261561" y="38100"/>
                  <a:pt x="1384328" y="76200"/>
                </a:cubicBezTo>
                <a:cubicBezTo>
                  <a:pt x="1507095" y="114300"/>
                  <a:pt x="1742045" y="129117"/>
                  <a:pt x="1892328" y="228600"/>
                </a:cubicBezTo>
                <a:cubicBezTo>
                  <a:pt x="2042611" y="328083"/>
                  <a:pt x="2239461" y="461433"/>
                  <a:pt x="2286028" y="673100"/>
                </a:cubicBezTo>
                <a:cubicBezTo>
                  <a:pt x="2332595" y="884767"/>
                  <a:pt x="2290261" y="1312333"/>
                  <a:pt x="2171728" y="1498600"/>
                </a:cubicBezTo>
                <a:cubicBezTo>
                  <a:pt x="2053195" y="1684867"/>
                  <a:pt x="1750511" y="1742017"/>
                  <a:pt x="1574828" y="1790700"/>
                </a:cubicBezTo>
                <a:cubicBezTo>
                  <a:pt x="1399145" y="1839383"/>
                  <a:pt x="1257328" y="1797050"/>
                  <a:pt x="1117628" y="1790700"/>
                </a:cubicBezTo>
                <a:cubicBezTo>
                  <a:pt x="977928" y="1784350"/>
                  <a:pt x="878445" y="1794933"/>
                  <a:pt x="736628" y="1752600"/>
                </a:cubicBezTo>
                <a:cubicBezTo>
                  <a:pt x="594811" y="1710267"/>
                  <a:pt x="389495" y="1659467"/>
                  <a:pt x="266728" y="1536700"/>
                </a:cubicBezTo>
                <a:cubicBezTo>
                  <a:pt x="143961" y="1413933"/>
                  <a:pt x="2145" y="1223433"/>
                  <a:pt x="28" y="1016000"/>
                </a:cubicBezTo>
                <a:cubicBezTo>
                  <a:pt x="-2089" y="808567"/>
                  <a:pt x="114328" y="448733"/>
                  <a:pt x="254028" y="292100"/>
                </a:cubicBezTo>
                <a:cubicBezTo>
                  <a:pt x="393728" y="135467"/>
                  <a:pt x="687945" y="124883"/>
                  <a:pt x="838228" y="76200"/>
                </a:cubicBezTo>
                <a:cubicBezTo>
                  <a:pt x="988511" y="27517"/>
                  <a:pt x="1064711" y="0"/>
                  <a:pt x="1155728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sx="95000" sy="95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B3C69AC-93FA-4748-A21A-CF743F32F4ED}"/>
              </a:ext>
            </a:extLst>
          </p:cNvPr>
          <p:cNvGrpSpPr/>
          <p:nvPr/>
        </p:nvGrpSpPr>
        <p:grpSpPr>
          <a:xfrm>
            <a:off x="1892972" y="1502307"/>
            <a:ext cx="6148668" cy="1450519"/>
            <a:chOff x="989666" y="2184712"/>
            <a:chExt cx="6148668" cy="1450519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13DF4C-F9F0-4112-BF83-E7535182003A}"/>
                </a:ext>
              </a:extLst>
            </p:cNvPr>
            <p:cNvSpPr txBox="1"/>
            <p:nvPr/>
          </p:nvSpPr>
          <p:spPr>
            <a:xfrm>
              <a:off x="989666" y="2207870"/>
              <a:ext cx="73152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500" dirty="0">
                  <a:latin typeface="Arial Rounded MT Bold" panose="020F0704030504030204" pitchFamily="34" charset="0"/>
                  <a:cs typeface="Arial" panose="020B0604020202020204" pitchFamily="34" charset="0"/>
                </a:rPr>
                <a:t>T</a:t>
              </a:r>
              <a:endParaRPr lang="zh-TW" altLang="en-US" sz="6500" dirty="0">
                <a:latin typeface="Arial Rounded MT Bold" panose="020F07040305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8B9D916-2AD1-4469-BC10-400FCEDD2BE3}"/>
                </a:ext>
              </a:extLst>
            </p:cNvPr>
            <p:cNvSpPr txBox="1"/>
            <p:nvPr/>
          </p:nvSpPr>
          <p:spPr>
            <a:xfrm>
              <a:off x="1721186" y="2542624"/>
              <a:ext cx="239962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500" dirty="0">
                  <a:latin typeface="Arial Rounded MT Bold" panose="020F0704030504030204" pitchFamily="34" charset="0"/>
                  <a:cs typeface="Arial" panose="020B0604020202020204" pitchFamily="34" charset="0"/>
                </a:rPr>
                <a:t>H</a:t>
              </a:r>
              <a:endParaRPr lang="zh-TW" altLang="en-US" sz="650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FADAA13-EB1F-42E1-8CDB-356B49193707}"/>
                </a:ext>
              </a:extLst>
            </p:cNvPr>
            <p:cNvSpPr txBox="1"/>
            <p:nvPr/>
          </p:nvSpPr>
          <p:spPr>
            <a:xfrm>
              <a:off x="2590800" y="2207870"/>
              <a:ext cx="95504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500" dirty="0">
                  <a:latin typeface="Arial Rounded MT Bold" panose="020F0704030504030204" pitchFamily="34" charset="0"/>
                  <a:cs typeface="Arial" panose="020B0604020202020204" pitchFamily="34" charset="0"/>
                </a:rPr>
                <a:t>A</a:t>
              </a:r>
              <a:endParaRPr lang="zh-TW" altLang="en-US" sz="65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E904944-1905-472E-B65C-01CBB34B9E03}"/>
                </a:ext>
              </a:extLst>
            </p:cNvPr>
            <p:cNvSpPr txBox="1"/>
            <p:nvPr/>
          </p:nvSpPr>
          <p:spPr>
            <a:xfrm>
              <a:off x="3545840" y="2542623"/>
              <a:ext cx="170687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500" dirty="0">
                  <a:latin typeface="Arial Rounded MT Bold" panose="020F0704030504030204" pitchFamily="34" charset="0"/>
                  <a:cs typeface="Arial" panose="020B0604020202020204" pitchFamily="34" charset="0"/>
                </a:rPr>
                <a:t>N</a:t>
              </a:r>
              <a:endParaRPr lang="zh-TW" altLang="en-US" sz="65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F66EA37-D8C1-40FB-A437-815B6C54E675}"/>
                </a:ext>
              </a:extLst>
            </p:cNvPr>
            <p:cNvSpPr txBox="1"/>
            <p:nvPr/>
          </p:nvSpPr>
          <p:spPr>
            <a:xfrm>
              <a:off x="4415454" y="2184712"/>
              <a:ext cx="272288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500" dirty="0">
                  <a:latin typeface="Arial Rounded MT Bold" panose="020F0704030504030204" pitchFamily="34" charset="0"/>
                  <a:cs typeface="Arial" panose="020B0604020202020204" pitchFamily="34" charset="0"/>
                </a:rPr>
                <a:t>K</a:t>
              </a:r>
              <a:endParaRPr lang="zh-TW" altLang="en-US" sz="6500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7453456-4AF8-477C-A00A-E75992B97355}"/>
              </a:ext>
            </a:extLst>
          </p:cNvPr>
          <p:cNvGrpSpPr/>
          <p:nvPr/>
        </p:nvGrpSpPr>
        <p:grpSpPr>
          <a:xfrm>
            <a:off x="2593078" y="3310736"/>
            <a:ext cx="3215639" cy="1302774"/>
            <a:chOff x="1562567" y="4752356"/>
            <a:chExt cx="3215639" cy="1302774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5CE0537-8464-4DDF-9B08-557AB4CEEBF8}"/>
                </a:ext>
              </a:extLst>
            </p:cNvPr>
            <p:cNvSpPr txBox="1"/>
            <p:nvPr/>
          </p:nvSpPr>
          <p:spPr>
            <a:xfrm>
              <a:off x="1562567" y="4752356"/>
              <a:ext cx="15748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500" dirty="0">
                  <a:latin typeface="Arial Rounded MT Bold" panose="020F0704030504030204" pitchFamily="34" charset="0"/>
                  <a:cs typeface="Arial" panose="020B0604020202020204" pitchFamily="34" charset="0"/>
                </a:rPr>
                <a:t>Y</a:t>
              </a:r>
              <a:endParaRPr lang="zh-TW" altLang="en-US" sz="65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A885ED-7224-4428-9172-5174911D5239}"/>
                </a:ext>
              </a:extLst>
            </p:cNvPr>
            <p:cNvSpPr txBox="1"/>
            <p:nvPr/>
          </p:nvSpPr>
          <p:spPr>
            <a:xfrm>
              <a:off x="2441406" y="4962523"/>
              <a:ext cx="199136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500" dirty="0">
                  <a:latin typeface="Arial Rounded MT Bold" panose="020F0704030504030204" pitchFamily="34" charset="0"/>
                  <a:cs typeface="Arial" panose="020B0604020202020204" pitchFamily="34" charset="0"/>
                </a:rPr>
                <a:t>O</a:t>
              </a:r>
              <a:endParaRPr lang="zh-TW" altLang="en-US" sz="65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0155D75-F6ED-45F3-9ED1-727200B724A4}"/>
                </a:ext>
              </a:extLst>
            </p:cNvPr>
            <p:cNvSpPr txBox="1"/>
            <p:nvPr/>
          </p:nvSpPr>
          <p:spPr>
            <a:xfrm>
              <a:off x="3437086" y="4752356"/>
              <a:ext cx="134112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500" dirty="0">
                  <a:latin typeface="Arial Rounded MT Bold" panose="020F0704030504030204" pitchFamily="34" charset="0"/>
                  <a:cs typeface="Arial" panose="020B0604020202020204" pitchFamily="34" charset="0"/>
                </a:rPr>
                <a:t>U</a:t>
              </a:r>
              <a:endParaRPr lang="zh-TW" altLang="en-US" sz="6500" dirty="0"/>
            </a:p>
          </p:txBody>
        </p:sp>
      </p:grpSp>
      <p:sp>
        <p:nvSpPr>
          <p:cNvPr id="39" name="投影片編號版面配置區 38">
            <a:extLst>
              <a:ext uri="{FF2B5EF4-FFF2-40B4-BE49-F238E27FC236}">
                <a16:creationId xmlns:a16="http://schemas.microsoft.com/office/drawing/2014/main" id="{ECAAF7A8-A3AD-4496-AA62-33CFF42E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5773-CCB3-4323-998A-8607E0AC9EFA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BD6E2CF4-64D8-457E-AE6F-4FAC6F278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76" y="2227567"/>
            <a:ext cx="2755229" cy="2551138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CC87B95-96A9-499B-B4DF-E7AADC5B1F90}"/>
              </a:ext>
            </a:extLst>
          </p:cNvPr>
          <p:cNvSpPr txBox="1"/>
          <p:nvPr/>
        </p:nvSpPr>
        <p:spPr>
          <a:xfrm>
            <a:off x="425785" y="4988872"/>
            <a:ext cx="1146048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b="1" dirty="0">
                <a:latin typeface="+mj-ea"/>
                <a:ea typeface="+mj-ea"/>
              </a:rPr>
              <a:t>所有程式碼請參考：</a:t>
            </a:r>
            <a:endParaRPr lang="en-US" altLang="zh-TW" sz="2500" b="1" dirty="0">
              <a:latin typeface="+mj-ea"/>
              <a:ea typeface="+mj-ea"/>
            </a:endParaRPr>
          </a:p>
          <a:p>
            <a:r>
              <a:rPr lang="en-US" altLang="zh-TW" sz="2800" dirty="0">
                <a:hlinkClick r:id="rId3"/>
              </a:rPr>
              <a:t>https://github.com/shen-suan/Accounting_app/tree/master/Account_app</a:t>
            </a:r>
            <a:endParaRPr lang="zh-TW" altLang="en-US" sz="25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18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165</Words>
  <Application>Microsoft Office PowerPoint</Application>
  <PresentationFormat>寬螢幕</PresentationFormat>
  <Paragraphs>59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等线</vt:lpstr>
      <vt:lpstr>HoneyLight</vt:lpstr>
      <vt:lpstr>微軟正黑體</vt:lpstr>
      <vt:lpstr>Arial</vt:lpstr>
      <vt:lpstr>Arial Rounded MT Bold</vt:lpstr>
      <vt:lpstr>Calibri</vt:lpstr>
      <vt:lpstr>Franklin Gothic Book</vt:lpstr>
      <vt:lpstr>Franklin Gothic Medium</vt:lpstr>
      <vt:lpstr>Wingdings</vt:lpstr>
      <vt:lpstr>1_Office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WanJu Ho</dc:creator>
  <cp:lastModifiedBy>WanJu Ho</cp:lastModifiedBy>
  <cp:revision>10</cp:revision>
  <dcterms:created xsi:type="dcterms:W3CDTF">2020-01-01T16:18:43Z</dcterms:created>
  <dcterms:modified xsi:type="dcterms:W3CDTF">2020-01-09T15:12:55Z</dcterms:modified>
</cp:coreProperties>
</file>