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7"/>
  </p:notesMasterIdLst>
  <p:sldIdLst>
    <p:sldId id="286" r:id="rId2"/>
    <p:sldId id="279" r:id="rId3"/>
    <p:sldId id="280" r:id="rId4"/>
    <p:sldId id="265" r:id="rId5"/>
    <p:sldId id="298" r:id="rId6"/>
    <p:sldId id="300" r:id="rId7"/>
    <p:sldId id="291" r:id="rId8"/>
    <p:sldId id="289" r:id="rId9"/>
    <p:sldId id="297" r:id="rId10"/>
    <p:sldId id="294" r:id="rId11"/>
    <p:sldId id="302" r:id="rId12"/>
    <p:sldId id="295" r:id="rId13"/>
    <p:sldId id="301" r:id="rId14"/>
    <p:sldId id="296" r:id="rId15"/>
    <p:sldId id="27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90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3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9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0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4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7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2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8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9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9">
            <a:extLst>
              <a:ext uri="{FF2B5EF4-FFF2-40B4-BE49-F238E27FC236}">
                <a16:creationId xmlns:a16="http://schemas.microsoft.com/office/drawing/2014/main" id="{884E1E18-DEF4-4F4B-BC16-5FC41B5D0B55}"/>
              </a:ext>
            </a:extLst>
          </p:cNvPr>
          <p:cNvSpPr/>
          <p:nvPr/>
        </p:nvSpPr>
        <p:spPr>
          <a:xfrm rot="10800000">
            <a:off x="3486150" y="3054151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7F640E-EB45-4586-A51C-D23568A1EA19}"/>
              </a:ext>
            </a:extLst>
          </p:cNvPr>
          <p:cNvSpPr txBox="1"/>
          <p:nvPr/>
        </p:nvSpPr>
        <p:spPr>
          <a:xfrm>
            <a:off x="5027230" y="3900816"/>
            <a:ext cx="3678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黑白棋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E0B353-664A-41BB-939A-073147762FFB}"/>
              </a:ext>
            </a:extLst>
          </p:cNvPr>
          <p:cNvSpPr/>
          <p:nvPr/>
        </p:nvSpPr>
        <p:spPr>
          <a:xfrm>
            <a:off x="3486150" y="1686922"/>
            <a:ext cx="5219700" cy="1993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738054" y="2016593"/>
            <a:ext cx="478329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</a:t>
            </a:r>
            <a:endParaRPr lang="zh-CN" alt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9B568-53FF-4FDF-8013-8CCA5BAF4AA3}"/>
              </a:ext>
            </a:extLst>
          </p:cNvPr>
          <p:cNvSpPr txBox="1"/>
          <p:nvPr/>
        </p:nvSpPr>
        <p:spPr>
          <a:xfrm>
            <a:off x="3956258" y="2751593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REVERSI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59F7AC-A16C-422E-91D8-6721024BFA96}"/>
              </a:ext>
            </a:extLst>
          </p:cNvPr>
          <p:cNvSpPr txBox="1"/>
          <p:nvPr/>
        </p:nvSpPr>
        <p:spPr>
          <a:xfrm>
            <a:off x="2913774" y="5476443"/>
            <a:ext cx="7055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組員：盧乙嫻、黃靖涵、李欣倪、陳姸君、黃欣惠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4" grpId="0"/>
      <p:bldP spid="5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1220D98-2B5F-4478-AAF2-039B80AC5763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5003293" cy="871817"/>
            <a:chOff x="7318011" y="1456480"/>
            <a:chExt cx="5003293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5003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進入遊戲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顏色選擇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6825EF-9B58-4AF0-BA1B-DFEB0B92E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05" y="2356899"/>
            <a:ext cx="3581400" cy="3886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9667FA-CB55-40F3-AC3A-BCC371B5C43F}"/>
              </a:ext>
            </a:extLst>
          </p:cNvPr>
          <p:cNvSpPr txBox="1"/>
          <p:nvPr/>
        </p:nvSpPr>
        <p:spPr>
          <a:xfrm>
            <a:off x="1480533" y="1720259"/>
            <a:ext cx="3081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1.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設定玩家顏色變數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759E0B-20CD-4BCC-85E2-8EB7BBC92DB9}"/>
              </a:ext>
            </a:extLst>
          </p:cNvPr>
          <p:cNvSpPr txBox="1"/>
          <p:nvPr/>
        </p:nvSpPr>
        <p:spPr>
          <a:xfrm>
            <a:off x="9424619" y="606118"/>
            <a:ext cx="3865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Color</a:t>
            </a: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520C2C-3E6E-49D5-9927-D30BDEEE652A}"/>
              </a:ext>
            </a:extLst>
          </p:cNvPr>
          <p:cNvSpPr txBox="1"/>
          <p:nvPr/>
        </p:nvSpPr>
        <p:spPr>
          <a:xfrm>
            <a:off x="5157593" y="1720258"/>
            <a:ext cx="5317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2.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選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a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、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b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或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，分別對應至三種顏色組合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396" y="2151144"/>
            <a:ext cx="4141495" cy="45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1220D98-2B5F-4478-AAF2-039B80AC5763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3203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進入</a:t>
              </a:r>
              <a:r>
                <a:rPr lang="zh-TW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遊戲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9667FA-CB55-40F3-AC3A-BCC371B5C43F}"/>
              </a:ext>
            </a:extLst>
          </p:cNvPr>
          <p:cNvSpPr txBox="1"/>
          <p:nvPr/>
        </p:nvSpPr>
        <p:spPr>
          <a:xfrm>
            <a:off x="1480533" y="1720259"/>
            <a:ext cx="5696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改變棋子形狀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759E0B-20CD-4BCC-85E2-8EB7BBC92DB9}"/>
              </a:ext>
            </a:extLst>
          </p:cNvPr>
          <p:cNvSpPr txBox="1"/>
          <p:nvPr/>
        </p:nvSpPr>
        <p:spPr>
          <a:xfrm>
            <a:off x="9424619" y="606118"/>
            <a:ext cx="3865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Color</a:t>
            </a: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33" y="2151146"/>
            <a:ext cx="8956558" cy="4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0" y="1786572"/>
            <a:ext cx="2696178" cy="2711856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585527" y="3554303"/>
            <a:ext cx="3020945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AI</a:t>
            </a:r>
            <a:r>
              <a:rPr lang="zh-TW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</a:t>
            </a:r>
            <a:endParaRPr lang="en-US" altLang="zh-CN" sz="3400" b="1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08587-4FA1-4B34-9A4B-359E5A526104}"/>
              </a:ext>
            </a:extLst>
          </p:cNvPr>
          <p:cNvSpPr/>
          <p:nvPr/>
        </p:nvSpPr>
        <p:spPr>
          <a:xfrm>
            <a:off x="4747910" y="1786572"/>
            <a:ext cx="2696178" cy="143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099" y="1744725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rgbClr val="FFC000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0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260761" cy="909572"/>
            <a:chOff x="7318011" y="1456480"/>
            <a:chExt cx="4260761" cy="90957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1495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AI 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功能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318011" y="1953695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PLAY WITH COMPUTER</a:t>
              </a:r>
            </a:p>
          </p:txBody>
        </p:sp>
      </p:grpSp>
      <p:sp>
        <p:nvSpPr>
          <p:cNvPr id="8" name="文本框 22">
            <a:extLst>
              <a:ext uri="{FF2B5EF4-FFF2-40B4-BE49-F238E27FC236}">
                <a16:creationId xmlns:a16="http://schemas.microsoft.com/office/drawing/2014/main" id="{EF1BC391-EE65-4571-8DF5-36B019D47D3B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DFC15B-5657-499B-A3D3-A06B01A4D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6146" name="Picture 2" descr="https://lh3.googleusercontent.com/Ydz5ybOORl3JUbolqQCZ1B3UsIgnYmlJehjzijyXBBWwGe0dV4ZOvfSV9nQm1_u690jvi10yz12Yrz0iAF6CfU0obrtYOZt-EzK12cF-YslsO8Hj1a6yj4WS32QxDHO30lXzIYJC">
            <a:extLst>
              <a:ext uri="{FF2B5EF4-FFF2-40B4-BE49-F238E27FC236}">
                <a16:creationId xmlns:a16="http://schemas.microsoft.com/office/drawing/2014/main" id="{BA31CEC9-3B68-4079-86C0-B9170509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4" y="1573029"/>
            <a:ext cx="8625290" cy="41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EE824D7-0E4A-432D-BC82-3D5A2EAD4353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90DFED-48E1-4115-9991-F72937D35A86}"/>
              </a:ext>
            </a:extLst>
          </p:cNvPr>
          <p:cNvSpPr txBox="1"/>
          <p:nvPr/>
        </p:nvSpPr>
        <p:spPr>
          <a:xfrm>
            <a:off x="9424619" y="606118"/>
            <a:ext cx="3865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PLAYONE</a:t>
            </a:r>
          </a:p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_AI </a:t>
            </a:r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264E-AC54-46EB-ABE6-157C26CE762A}"/>
              </a:ext>
            </a:extLst>
          </p:cNvPr>
          <p:cNvSpPr/>
          <p:nvPr/>
        </p:nvSpPr>
        <p:spPr>
          <a:xfrm>
            <a:off x="6623648" y="3981202"/>
            <a:ext cx="4538336" cy="21544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18572F-DDD3-4382-8D8D-CC98DBC52181}"/>
              </a:ext>
            </a:extLst>
          </p:cNvPr>
          <p:cNvSpPr/>
          <p:nvPr/>
        </p:nvSpPr>
        <p:spPr>
          <a:xfrm>
            <a:off x="6797447" y="4218655"/>
            <a:ext cx="419073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用兩個</a:t>
            </a:r>
            <a:r>
              <a:rPr lang="en-US" altLang="zh-TW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for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迴圈去檢查棋盤</a:t>
            </a:r>
            <a:r>
              <a:rPr lang="en-US" altLang="zh-TW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(field)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中每個點，把每個點的</a:t>
            </a:r>
            <a:r>
              <a:rPr lang="en-US" altLang="zh-TW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location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傳入</a:t>
            </a:r>
            <a:r>
              <a:rPr lang="en-US" altLang="zh-TW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reverse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，去算該點會翻轉對手棋子的個數。如果該個數結果比</a:t>
            </a:r>
            <a:r>
              <a:rPr lang="en-US" altLang="zh-TW" sz="1900" dirty="0" err="1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max_num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大，就會存進</a:t>
            </a:r>
            <a:r>
              <a:rPr lang="en-US" altLang="zh-TW" sz="1900" dirty="0" err="1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max_num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，並用</a:t>
            </a:r>
            <a:r>
              <a:rPr lang="en-US" altLang="zh-TW" sz="1900" dirty="0" err="1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MAX_loc</a:t>
            </a:r>
            <a:r>
              <a:rPr lang="zh-TW" altLang="en-US" sz="19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去紀錄該點的位置資訊。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120058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0" y="1786572"/>
            <a:ext cx="2696178" cy="2711856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585527" y="3554303"/>
            <a:ext cx="3020945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DEMO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08587-4FA1-4B34-9A4B-359E5A526104}"/>
              </a:ext>
            </a:extLst>
          </p:cNvPr>
          <p:cNvSpPr/>
          <p:nvPr/>
        </p:nvSpPr>
        <p:spPr>
          <a:xfrm>
            <a:off x="4747910" y="1786572"/>
            <a:ext cx="2696178" cy="143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099" y="1744725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rgbClr val="FFC000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1455141" y="1862011"/>
            <a:ext cx="4833257" cy="3044418"/>
            <a:chOff x="1262743" y="1828800"/>
            <a:chExt cx="5631543" cy="3547250"/>
          </a:xfrm>
        </p:grpSpPr>
        <p:sp>
          <p:nvSpPr>
            <p:cNvPr id="17" name="Rectangle: Rounded Corners 1"/>
            <p:cNvSpPr/>
            <p:nvPr/>
          </p:nvSpPr>
          <p:spPr bwMode="auto">
            <a:xfrm>
              <a:off x="1262743" y="4747204"/>
              <a:ext cx="5631542" cy="62884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262743" y="1828800"/>
              <a:ext cx="5631543" cy="35472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: Shape 5"/>
            <p:cNvSpPr/>
            <p:nvPr/>
          </p:nvSpPr>
          <p:spPr>
            <a:xfrm>
              <a:off x="1590073" y="2289760"/>
              <a:ext cx="4976883" cy="190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5"/>
                  </a:moveTo>
                  <a:cubicBezTo>
                    <a:pt x="21600" y="308"/>
                    <a:pt x="21474" y="0"/>
                    <a:pt x="21321" y="0"/>
                  </a:cubicBezTo>
                  <a:lnTo>
                    <a:pt x="279" y="0"/>
                  </a:lnTo>
                  <a:cubicBezTo>
                    <a:pt x="125" y="0"/>
                    <a:pt x="0" y="308"/>
                    <a:pt x="0" y="685"/>
                  </a:cubicBezTo>
                  <a:lnTo>
                    <a:pt x="0" y="20915"/>
                  </a:lnTo>
                  <a:cubicBezTo>
                    <a:pt x="0" y="21291"/>
                    <a:pt x="125" y="21600"/>
                    <a:pt x="279" y="21600"/>
                  </a:cubicBezTo>
                  <a:lnTo>
                    <a:pt x="21321" y="21600"/>
                  </a:lnTo>
                  <a:cubicBezTo>
                    <a:pt x="21474" y="21600"/>
                    <a:pt x="21600" y="21291"/>
                    <a:pt x="21600" y="20915"/>
                  </a:cubicBezTo>
                  <a:cubicBezTo>
                    <a:pt x="21600" y="20915"/>
                    <a:pt x="21600" y="685"/>
                    <a:pt x="21600" y="6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6"/>
            <p:cNvGrpSpPr/>
            <p:nvPr/>
          </p:nvGrpSpPr>
          <p:grpSpPr>
            <a:xfrm>
              <a:off x="1718238" y="2441955"/>
              <a:ext cx="4724657" cy="1634217"/>
              <a:chOff x="0" y="0"/>
              <a:chExt cx="9044298" cy="3128343"/>
            </a:xfrm>
          </p:grpSpPr>
          <p:sp>
            <p:nvSpPr>
              <p:cNvPr id="18" name="Freeform: Shape 7"/>
              <p:cNvSpPr/>
              <p:nvPr/>
            </p:nvSpPr>
            <p:spPr>
              <a:xfrm>
                <a:off x="0" y="0"/>
                <a:ext cx="51853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"/>
              <p:cNvSpPr/>
              <p:nvPr/>
            </p:nvSpPr>
            <p:spPr>
              <a:xfrm>
                <a:off x="950702" y="628690"/>
                <a:ext cx="51838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1" y="21600"/>
                    </a:cubicBezTo>
                    <a:lnTo>
                      <a:pt x="1244" y="21600"/>
                    </a:lnTo>
                    <a:cubicBezTo>
                      <a:pt x="554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4" y="0"/>
                      <a:pt x="1244" y="0"/>
                    </a:cubicBezTo>
                    <a:lnTo>
                      <a:pt x="20351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"/>
              <p:cNvSpPr/>
              <p:nvPr/>
            </p:nvSpPr>
            <p:spPr>
              <a:xfrm>
                <a:off x="1088707" y="1257380"/>
                <a:ext cx="518576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2" y="21600"/>
                    </a:cubicBezTo>
                    <a:lnTo>
                      <a:pt x="1249" y="21600"/>
                    </a:lnTo>
                    <a:cubicBezTo>
                      <a:pt x="571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1" y="0"/>
                      <a:pt x="1249" y="0"/>
                    </a:cubicBezTo>
                    <a:lnTo>
                      <a:pt x="20352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0"/>
              <p:cNvSpPr/>
              <p:nvPr/>
            </p:nvSpPr>
            <p:spPr>
              <a:xfrm>
                <a:off x="782029" y="1901405"/>
                <a:ext cx="518336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56" y="21600"/>
                    </a:cubicBezTo>
                    <a:lnTo>
                      <a:pt x="1246" y="21600"/>
                    </a:lnTo>
                    <a:cubicBezTo>
                      <a:pt x="564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4" y="0"/>
                      <a:pt x="1246" y="0"/>
                    </a:cubicBezTo>
                    <a:lnTo>
                      <a:pt x="20356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1"/>
              <p:cNvSpPr/>
              <p:nvPr/>
            </p:nvSpPr>
            <p:spPr>
              <a:xfrm>
                <a:off x="0" y="2530095"/>
                <a:ext cx="518538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12"/>
              <p:cNvSpPr/>
              <p:nvPr/>
            </p:nvSpPr>
            <p:spPr>
              <a:xfrm>
                <a:off x="628690" y="2530095"/>
                <a:ext cx="51829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2" y="21600"/>
                      <a:pt x="20350" y="21600"/>
                    </a:cubicBezTo>
                    <a:lnTo>
                      <a:pt x="1247" y="21600"/>
                    </a:lnTo>
                    <a:cubicBezTo>
                      <a:pt x="56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3" y="0"/>
                      <a:pt x="1247" y="0"/>
                    </a:cubicBezTo>
                    <a:lnTo>
                      <a:pt x="20350" y="0"/>
                    </a:lnTo>
                    <a:cubicBezTo>
                      <a:pt x="21042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3"/>
              <p:cNvSpPr/>
              <p:nvPr/>
            </p:nvSpPr>
            <p:spPr>
              <a:xfrm>
                <a:off x="1257380" y="2530095"/>
                <a:ext cx="51855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36" y="21600"/>
                      <a:pt x="2034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46" y="0"/>
                    </a:cubicBezTo>
                    <a:lnTo>
                      <a:pt x="20348" y="0"/>
                    </a:lnTo>
                    <a:cubicBezTo>
                      <a:pt x="21036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4"/>
              <p:cNvSpPr/>
              <p:nvPr/>
            </p:nvSpPr>
            <p:spPr>
              <a:xfrm>
                <a:off x="6639584" y="2530095"/>
                <a:ext cx="518703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28" y="21600"/>
                      <a:pt x="20343" y="21600"/>
                    </a:cubicBezTo>
                    <a:lnTo>
                      <a:pt x="1244" y="21600"/>
                    </a:lnTo>
                    <a:cubicBezTo>
                      <a:pt x="562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2" y="0"/>
                      <a:pt x="1244" y="0"/>
                    </a:cubicBezTo>
                    <a:lnTo>
                      <a:pt x="20343" y="0"/>
                    </a:lnTo>
                    <a:cubicBezTo>
                      <a:pt x="21028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5"/>
              <p:cNvSpPr/>
              <p:nvPr/>
            </p:nvSpPr>
            <p:spPr>
              <a:xfrm>
                <a:off x="7268274" y="2821439"/>
                <a:ext cx="518584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41" y="21600"/>
                      <a:pt x="20356" y="21600"/>
                    </a:cubicBezTo>
                    <a:lnTo>
                      <a:pt x="1265" y="21600"/>
                    </a:lnTo>
                    <a:cubicBezTo>
                      <a:pt x="568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68" y="0"/>
                      <a:pt x="1265" y="0"/>
                    </a:cubicBezTo>
                    <a:lnTo>
                      <a:pt x="20356" y="0"/>
                    </a:lnTo>
                    <a:cubicBezTo>
                      <a:pt x="21041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6"/>
              <p:cNvSpPr/>
              <p:nvPr/>
            </p:nvSpPr>
            <p:spPr>
              <a:xfrm>
                <a:off x="8525655" y="2821439"/>
                <a:ext cx="518643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38" y="21600"/>
                      <a:pt x="20348" y="21600"/>
                    </a:cubicBezTo>
                    <a:lnTo>
                      <a:pt x="1257" y="21600"/>
                    </a:lnTo>
                    <a:cubicBezTo>
                      <a:pt x="573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73" y="0"/>
                      <a:pt x="1257" y="0"/>
                    </a:cubicBezTo>
                    <a:lnTo>
                      <a:pt x="20348" y="0"/>
                    </a:lnTo>
                    <a:cubicBezTo>
                      <a:pt x="21038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7"/>
              <p:cNvSpPr/>
              <p:nvPr/>
            </p:nvSpPr>
            <p:spPr>
              <a:xfrm>
                <a:off x="1886071" y="2530095"/>
                <a:ext cx="682846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5" y="21600"/>
                      <a:pt x="20659" y="21600"/>
                    </a:cubicBezTo>
                    <a:lnTo>
                      <a:pt x="944" y="21600"/>
                    </a:lnTo>
                    <a:cubicBezTo>
                      <a:pt x="42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23" y="0"/>
                      <a:pt x="944" y="0"/>
                    </a:cubicBezTo>
                    <a:lnTo>
                      <a:pt x="20659" y="0"/>
                    </a:lnTo>
                    <a:cubicBezTo>
                      <a:pt x="21175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"/>
              <p:cNvSpPr/>
              <p:nvPr/>
            </p:nvSpPr>
            <p:spPr>
              <a:xfrm>
                <a:off x="5842220" y="2530095"/>
                <a:ext cx="68312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7" y="21600"/>
                      <a:pt x="20651" y="21600"/>
                    </a:cubicBezTo>
                    <a:lnTo>
                      <a:pt x="950" y="21600"/>
                    </a:lnTo>
                    <a:cubicBezTo>
                      <a:pt x="435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35" y="0"/>
                      <a:pt x="950" y="0"/>
                    </a:cubicBezTo>
                    <a:lnTo>
                      <a:pt x="20651" y="0"/>
                    </a:lnTo>
                    <a:cubicBezTo>
                      <a:pt x="21177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9"/>
              <p:cNvSpPr/>
              <p:nvPr/>
            </p:nvSpPr>
            <p:spPr>
              <a:xfrm>
                <a:off x="2683434" y="2530095"/>
                <a:ext cx="304444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503" y="21600"/>
                      <a:pt x="21385" y="21600"/>
                    </a:cubicBezTo>
                    <a:lnTo>
                      <a:pt x="213" y="21600"/>
                    </a:lnTo>
                    <a:cubicBezTo>
                      <a:pt x="98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98" y="0"/>
                      <a:pt x="213" y="0"/>
                    </a:cubicBezTo>
                    <a:lnTo>
                      <a:pt x="21385" y="0"/>
                    </a:lnTo>
                    <a:cubicBezTo>
                      <a:pt x="21503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20"/>
              <p:cNvSpPr/>
              <p:nvPr/>
            </p:nvSpPr>
            <p:spPr>
              <a:xfrm>
                <a:off x="1410719" y="1901405"/>
                <a:ext cx="51827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6" y="21600"/>
                      <a:pt x="20357" y="21600"/>
                    </a:cubicBezTo>
                    <a:lnTo>
                      <a:pt x="1243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43" y="0"/>
                    </a:cubicBezTo>
                    <a:lnTo>
                      <a:pt x="20357" y="0"/>
                    </a:lnTo>
                    <a:cubicBezTo>
                      <a:pt x="21046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1"/>
              <p:cNvSpPr/>
              <p:nvPr/>
            </p:nvSpPr>
            <p:spPr>
              <a:xfrm>
                <a:off x="2054744" y="1901405"/>
                <a:ext cx="518321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60" y="21600"/>
                    </a:cubicBezTo>
                    <a:lnTo>
                      <a:pt x="1250" y="21600"/>
                    </a:lnTo>
                    <a:cubicBezTo>
                      <a:pt x="561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1" y="0"/>
                      <a:pt x="1250" y="0"/>
                    </a:cubicBezTo>
                    <a:lnTo>
                      <a:pt x="20360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22"/>
              <p:cNvSpPr/>
              <p:nvPr/>
            </p:nvSpPr>
            <p:spPr>
              <a:xfrm>
                <a:off x="2683434" y="1901405"/>
                <a:ext cx="51863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2" y="21600"/>
                      <a:pt x="20349" y="21600"/>
                    </a:cubicBezTo>
                    <a:lnTo>
                      <a:pt x="1253" y="21600"/>
                    </a:lnTo>
                    <a:cubicBezTo>
                      <a:pt x="57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5" y="0"/>
                      <a:pt x="1253" y="0"/>
                    </a:cubicBezTo>
                    <a:lnTo>
                      <a:pt x="20349" y="0"/>
                    </a:lnTo>
                    <a:cubicBezTo>
                      <a:pt x="2104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23"/>
              <p:cNvSpPr/>
              <p:nvPr/>
            </p:nvSpPr>
            <p:spPr>
              <a:xfrm>
                <a:off x="3312125" y="1901405"/>
                <a:ext cx="51836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8" y="21600"/>
                    </a:cubicBezTo>
                    <a:lnTo>
                      <a:pt x="1255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55" y="0"/>
                    </a:cubicBezTo>
                    <a:lnTo>
                      <a:pt x="20358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24"/>
              <p:cNvSpPr/>
              <p:nvPr/>
            </p:nvSpPr>
            <p:spPr>
              <a:xfrm>
                <a:off x="3940815" y="1901405"/>
                <a:ext cx="51830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8" y="21600"/>
                      <a:pt x="20355" y="21600"/>
                    </a:cubicBezTo>
                    <a:lnTo>
                      <a:pt x="1242" y="21600"/>
                    </a:lnTo>
                    <a:cubicBezTo>
                      <a:pt x="559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59" y="0"/>
                      <a:pt x="1242" y="0"/>
                    </a:cubicBezTo>
                    <a:lnTo>
                      <a:pt x="20355" y="0"/>
                    </a:lnTo>
                    <a:cubicBezTo>
                      <a:pt x="21038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5"/>
              <p:cNvSpPr/>
              <p:nvPr/>
            </p:nvSpPr>
            <p:spPr>
              <a:xfrm>
                <a:off x="4569506" y="1901405"/>
                <a:ext cx="51855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3" y="21600"/>
                      <a:pt x="20356" y="21600"/>
                    </a:cubicBezTo>
                    <a:lnTo>
                      <a:pt x="1252" y="21600"/>
                    </a:lnTo>
                    <a:cubicBezTo>
                      <a:pt x="56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2" y="0"/>
                      <a:pt x="1252" y="0"/>
                    </a:cubicBezTo>
                    <a:lnTo>
                      <a:pt x="20356" y="0"/>
                    </a:lnTo>
                    <a:cubicBezTo>
                      <a:pt x="21043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6"/>
              <p:cNvSpPr/>
              <p:nvPr/>
            </p:nvSpPr>
            <p:spPr>
              <a:xfrm>
                <a:off x="5213530" y="1901405"/>
                <a:ext cx="51846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2" y="21600"/>
                      <a:pt x="20340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42" y="0"/>
                    </a:cubicBezTo>
                    <a:lnTo>
                      <a:pt x="20340" y="0"/>
                    </a:lnTo>
                    <a:cubicBezTo>
                      <a:pt x="2103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7"/>
              <p:cNvSpPr/>
              <p:nvPr/>
            </p:nvSpPr>
            <p:spPr>
              <a:xfrm>
                <a:off x="5842220" y="1901405"/>
                <a:ext cx="51864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5" y="21600"/>
                      <a:pt x="20348" y="21600"/>
                    </a:cubicBezTo>
                    <a:lnTo>
                      <a:pt x="1252" y="21600"/>
                    </a:lnTo>
                    <a:cubicBezTo>
                      <a:pt x="573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3" y="0"/>
                      <a:pt x="1252" y="0"/>
                    </a:cubicBezTo>
                    <a:lnTo>
                      <a:pt x="20348" y="0"/>
                    </a:lnTo>
                    <a:cubicBezTo>
                      <a:pt x="21035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8"/>
              <p:cNvSpPr/>
              <p:nvPr/>
            </p:nvSpPr>
            <p:spPr>
              <a:xfrm>
                <a:off x="6470911" y="1901405"/>
                <a:ext cx="51840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50" y="21600"/>
                      <a:pt x="20358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50" y="0"/>
                    </a:cubicBezTo>
                    <a:lnTo>
                      <a:pt x="20358" y="0"/>
                    </a:lnTo>
                    <a:cubicBezTo>
                      <a:pt x="2105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29"/>
              <p:cNvSpPr/>
              <p:nvPr/>
            </p:nvSpPr>
            <p:spPr>
              <a:xfrm>
                <a:off x="7099601" y="1901405"/>
                <a:ext cx="51852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0" y="21600"/>
                    </a:cubicBezTo>
                    <a:lnTo>
                      <a:pt x="1254" y="21600"/>
                    </a:lnTo>
                    <a:cubicBezTo>
                      <a:pt x="56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5" y="0"/>
                      <a:pt x="1254" y="0"/>
                    </a:cubicBezTo>
                    <a:lnTo>
                      <a:pt x="20350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30"/>
              <p:cNvSpPr/>
              <p:nvPr/>
            </p:nvSpPr>
            <p:spPr>
              <a:xfrm>
                <a:off x="7728292" y="1901405"/>
                <a:ext cx="1309298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377" y="21600"/>
                      <a:pt x="21106" y="21600"/>
                    </a:cubicBezTo>
                    <a:lnTo>
                      <a:pt x="493" y="21600"/>
                    </a:lnTo>
                    <a:cubicBezTo>
                      <a:pt x="22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222" y="0"/>
                      <a:pt x="493" y="0"/>
                    </a:cubicBezTo>
                    <a:lnTo>
                      <a:pt x="21106" y="0"/>
                    </a:lnTo>
                    <a:cubicBezTo>
                      <a:pt x="2137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31"/>
              <p:cNvSpPr/>
              <p:nvPr/>
            </p:nvSpPr>
            <p:spPr>
              <a:xfrm>
                <a:off x="1732732" y="1257380"/>
                <a:ext cx="51823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4" y="21600"/>
                    </a:cubicBezTo>
                    <a:lnTo>
                      <a:pt x="1240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0" y="0"/>
                    </a:cubicBezTo>
                    <a:lnTo>
                      <a:pt x="20364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32"/>
              <p:cNvSpPr/>
              <p:nvPr/>
            </p:nvSpPr>
            <p:spPr>
              <a:xfrm>
                <a:off x="2361422" y="1257380"/>
                <a:ext cx="518307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49" y="21600"/>
                    </a:cubicBezTo>
                    <a:lnTo>
                      <a:pt x="1236" y="21600"/>
                    </a:lnTo>
                    <a:cubicBezTo>
                      <a:pt x="55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4" y="0"/>
                      <a:pt x="1236" y="0"/>
                    </a:cubicBezTo>
                    <a:lnTo>
                      <a:pt x="20349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33"/>
              <p:cNvSpPr/>
              <p:nvPr/>
            </p:nvSpPr>
            <p:spPr>
              <a:xfrm>
                <a:off x="2990113" y="1257380"/>
                <a:ext cx="51822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2" y="21600"/>
                    </a:cubicBezTo>
                    <a:lnTo>
                      <a:pt x="1244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4" y="0"/>
                    </a:cubicBezTo>
                    <a:lnTo>
                      <a:pt x="20362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34"/>
              <p:cNvSpPr/>
              <p:nvPr/>
            </p:nvSpPr>
            <p:spPr>
              <a:xfrm>
                <a:off x="3618803" y="1257380"/>
                <a:ext cx="51835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8" y="21600"/>
                      <a:pt x="20358" y="21600"/>
                    </a:cubicBezTo>
                    <a:lnTo>
                      <a:pt x="1239" y="21600"/>
                    </a:lnTo>
                    <a:cubicBezTo>
                      <a:pt x="559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9" y="0"/>
                      <a:pt x="1239" y="0"/>
                    </a:cubicBezTo>
                    <a:lnTo>
                      <a:pt x="20358" y="0"/>
                    </a:lnTo>
                    <a:cubicBezTo>
                      <a:pt x="2103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35"/>
              <p:cNvSpPr/>
              <p:nvPr/>
            </p:nvSpPr>
            <p:spPr>
              <a:xfrm>
                <a:off x="4247493" y="1257380"/>
                <a:ext cx="518570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2" y="21600"/>
                      <a:pt x="20353" y="21600"/>
                    </a:cubicBezTo>
                    <a:lnTo>
                      <a:pt x="1251" y="21600"/>
                    </a:lnTo>
                    <a:cubicBezTo>
                      <a:pt x="57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4" y="0"/>
                      <a:pt x="1251" y="0"/>
                    </a:cubicBezTo>
                    <a:lnTo>
                      <a:pt x="20353" y="0"/>
                    </a:lnTo>
                    <a:cubicBezTo>
                      <a:pt x="21032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36"/>
              <p:cNvSpPr/>
              <p:nvPr/>
            </p:nvSpPr>
            <p:spPr>
              <a:xfrm>
                <a:off x="4891518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5" y="21600"/>
                    </a:cubicBezTo>
                    <a:lnTo>
                      <a:pt x="1248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8" y="0"/>
                    </a:cubicBezTo>
                    <a:lnTo>
                      <a:pt x="20355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37"/>
              <p:cNvSpPr/>
              <p:nvPr/>
            </p:nvSpPr>
            <p:spPr>
              <a:xfrm>
                <a:off x="5520208" y="1257380"/>
                <a:ext cx="518209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8" y="21600"/>
                      <a:pt x="20357" y="21600"/>
                    </a:cubicBezTo>
                    <a:lnTo>
                      <a:pt x="124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3" y="0"/>
                    </a:cubicBezTo>
                    <a:lnTo>
                      <a:pt x="20357" y="0"/>
                    </a:lnTo>
                    <a:cubicBezTo>
                      <a:pt x="2104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8"/>
              <p:cNvSpPr/>
              <p:nvPr/>
            </p:nvSpPr>
            <p:spPr>
              <a:xfrm>
                <a:off x="6148899" y="1257380"/>
                <a:ext cx="518403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5" y="21600"/>
                      <a:pt x="20355" y="21600"/>
                    </a:cubicBezTo>
                    <a:lnTo>
                      <a:pt x="1245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5" y="0"/>
                    </a:cubicBezTo>
                    <a:lnTo>
                      <a:pt x="20355" y="0"/>
                    </a:lnTo>
                    <a:cubicBezTo>
                      <a:pt x="21035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39"/>
              <p:cNvSpPr/>
              <p:nvPr/>
            </p:nvSpPr>
            <p:spPr>
              <a:xfrm>
                <a:off x="6777589" y="1257380"/>
                <a:ext cx="51846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3" y="21600"/>
                    </a:cubicBezTo>
                    <a:lnTo>
                      <a:pt x="1240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0" y="0"/>
                    </a:cubicBezTo>
                    <a:lnTo>
                      <a:pt x="20353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40"/>
              <p:cNvSpPr/>
              <p:nvPr/>
            </p:nvSpPr>
            <p:spPr>
              <a:xfrm>
                <a:off x="7406280" y="1257380"/>
                <a:ext cx="51828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7" y="21600"/>
                    </a:cubicBezTo>
                    <a:lnTo>
                      <a:pt x="125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53" y="0"/>
                    </a:cubicBezTo>
                    <a:lnTo>
                      <a:pt x="20357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41"/>
              <p:cNvSpPr/>
              <p:nvPr/>
            </p:nvSpPr>
            <p:spPr>
              <a:xfrm>
                <a:off x="8034970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54" y="21600"/>
                    </a:cubicBezTo>
                    <a:lnTo>
                      <a:pt x="1240" y="21600"/>
                    </a:lnTo>
                    <a:cubicBezTo>
                      <a:pt x="552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2" y="0"/>
                      <a:pt x="1240" y="0"/>
                    </a:cubicBezTo>
                    <a:lnTo>
                      <a:pt x="20354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42"/>
              <p:cNvSpPr/>
              <p:nvPr/>
            </p:nvSpPr>
            <p:spPr>
              <a:xfrm>
                <a:off x="1579393" y="628690"/>
                <a:ext cx="51858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9" y="21600"/>
                    </a:cubicBezTo>
                    <a:lnTo>
                      <a:pt x="1250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50" y="0"/>
                    </a:cubicBezTo>
                    <a:lnTo>
                      <a:pt x="20349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43"/>
              <p:cNvSpPr/>
              <p:nvPr/>
            </p:nvSpPr>
            <p:spPr>
              <a:xfrm>
                <a:off x="2208083" y="628690"/>
                <a:ext cx="51844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49" y="21600"/>
                    </a:cubicBezTo>
                    <a:lnTo>
                      <a:pt x="1243" y="21600"/>
                    </a:lnTo>
                    <a:cubicBezTo>
                      <a:pt x="559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9" y="0"/>
                      <a:pt x="1243" y="0"/>
                    </a:cubicBezTo>
                    <a:lnTo>
                      <a:pt x="2034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44"/>
              <p:cNvSpPr/>
              <p:nvPr/>
            </p:nvSpPr>
            <p:spPr>
              <a:xfrm>
                <a:off x="2836773" y="628690"/>
                <a:ext cx="51826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1" y="21600"/>
                    </a:cubicBezTo>
                    <a:lnTo>
                      <a:pt x="1238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38" y="0"/>
                    </a:cubicBezTo>
                    <a:lnTo>
                      <a:pt x="20351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5"/>
              <p:cNvSpPr/>
              <p:nvPr/>
            </p:nvSpPr>
            <p:spPr>
              <a:xfrm>
                <a:off x="3465464" y="628690"/>
                <a:ext cx="518307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59" y="21600"/>
                    </a:cubicBezTo>
                    <a:lnTo>
                      <a:pt x="1249" y="21600"/>
                    </a:lnTo>
                    <a:cubicBezTo>
                      <a:pt x="561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1" y="0"/>
                      <a:pt x="1249" y="0"/>
                    </a:cubicBezTo>
                    <a:lnTo>
                      <a:pt x="2035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46"/>
              <p:cNvSpPr/>
              <p:nvPr/>
            </p:nvSpPr>
            <p:spPr>
              <a:xfrm>
                <a:off x="4109488" y="628690"/>
                <a:ext cx="518315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3" y="21600"/>
                      <a:pt x="20349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42" y="0"/>
                    </a:cubicBezTo>
                    <a:lnTo>
                      <a:pt x="20349" y="0"/>
                    </a:lnTo>
                    <a:cubicBezTo>
                      <a:pt x="2104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47"/>
              <p:cNvSpPr/>
              <p:nvPr/>
            </p:nvSpPr>
            <p:spPr>
              <a:xfrm>
                <a:off x="4738179" y="628690"/>
                <a:ext cx="51832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60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60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48"/>
              <p:cNvSpPr/>
              <p:nvPr/>
            </p:nvSpPr>
            <p:spPr>
              <a:xfrm>
                <a:off x="5366869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7" y="21600"/>
                    </a:cubicBezTo>
                    <a:lnTo>
                      <a:pt x="123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35" y="0"/>
                    </a:cubicBezTo>
                    <a:lnTo>
                      <a:pt x="20357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49"/>
              <p:cNvSpPr/>
              <p:nvPr/>
            </p:nvSpPr>
            <p:spPr>
              <a:xfrm>
                <a:off x="5995560" y="628690"/>
                <a:ext cx="51852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0" y="21600"/>
                    </a:cubicBezTo>
                    <a:lnTo>
                      <a:pt x="1247" y="21600"/>
                    </a:lnTo>
                    <a:cubicBezTo>
                      <a:pt x="562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2" y="0"/>
                      <a:pt x="1247" y="0"/>
                    </a:cubicBezTo>
                    <a:lnTo>
                      <a:pt x="2035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50"/>
              <p:cNvSpPr/>
              <p:nvPr/>
            </p:nvSpPr>
            <p:spPr>
              <a:xfrm>
                <a:off x="6624250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60" y="21600"/>
                    </a:cubicBezTo>
                    <a:lnTo>
                      <a:pt x="124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45" y="0"/>
                    </a:cubicBezTo>
                    <a:lnTo>
                      <a:pt x="2036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51"/>
              <p:cNvSpPr/>
              <p:nvPr/>
            </p:nvSpPr>
            <p:spPr>
              <a:xfrm>
                <a:off x="7252941" y="628690"/>
                <a:ext cx="51846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7" y="21600"/>
                    </a:cubicBezTo>
                    <a:lnTo>
                      <a:pt x="1247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47" y="0"/>
                    </a:cubicBezTo>
                    <a:lnTo>
                      <a:pt x="20347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52"/>
              <p:cNvSpPr/>
              <p:nvPr/>
            </p:nvSpPr>
            <p:spPr>
              <a:xfrm>
                <a:off x="7896965" y="628690"/>
                <a:ext cx="51838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8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58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53"/>
              <p:cNvSpPr/>
              <p:nvPr/>
            </p:nvSpPr>
            <p:spPr>
              <a:xfrm>
                <a:off x="0" y="628690"/>
                <a:ext cx="83753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253" y="21600"/>
                      <a:pt x="20827" y="21600"/>
                    </a:cubicBezTo>
                    <a:lnTo>
                      <a:pt x="774" y="21600"/>
                    </a:lnTo>
                    <a:cubicBezTo>
                      <a:pt x="34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347" y="0"/>
                      <a:pt x="774" y="0"/>
                    </a:cubicBezTo>
                    <a:lnTo>
                      <a:pt x="20827" y="0"/>
                    </a:lnTo>
                    <a:cubicBezTo>
                      <a:pt x="2125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4"/>
              <p:cNvSpPr/>
              <p:nvPr/>
            </p:nvSpPr>
            <p:spPr>
              <a:xfrm>
                <a:off x="8203643" y="0"/>
                <a:ext cx="837466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252" y="21600"/>
                      <a:pt x="20828" y="21600"/>
                    </a:cubicBezTo>
                    <a:lnTo>
                      <a:pt x="772" y="21600"/>
                    </a:lnTo>
                    <a:cubicBezTo>
                      <a:pt x="351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351" y="0"/>
                      <a:pt x="772" y="0"/>
                    </a:cubicBezTo>
                    <a:lnTo>
                      <a:pt x="20828" y="0"/>
                    </a:lnTo>
                    <a:cubicBezTo>
                      <a:pt x="21252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5"/>
              <p:cNvSpPr/>
              <p:nvPr/>
            </p:nvSpPr>
            <p:spPr>
              <a:xfrm>
                <a:off x="0" y="1257380"/>
                <a:ext cx="98693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308" y="21600"/>
                      <a:pt x="20944" y="21600"/>
                    </a:cubicBezTo>
                    <a:lnTo>
                      <a:pt x="657" y="21600"/>
                    </a:lnTo>
                    <a:cubicBezTo>
                      <a:pt x="29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294" y="0"/>
                      <a:pt x="657" y="0"/>
                    </a:cubicBezTo>
                    <a:lnTo>
                      <a:pt x="20944" y="0"/>
                    </a:lnTo>
                    <a:cubicBezTo>
                      <a:pt x="2130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6"/>
              <p:cNvSpPr/>
              <p:nvPr/>
            </p:nvSpPr>
            <p:spPr>
              <a:xfrm>
                <a:off x="0" y="1901405"/>
                <a:ext cx="67804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171" y="21600"/>
                      <a:pt x="20645" y="21600"/>
                    </a:cubicBezTo>
                    <a:lnTo>
                      <a:pt x="956" y="21600"/>
                    </a:lnTo>
                    <a:cubicBezTo>
                      <a:pt x="428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428" y="0"/>
                      <a:pt x="956" y="0"/>
                    </a:cubicBezTo>
                    <a:lnTo>
                      <a:pt x="20645" y="0"/>
                    </a:lnTo>
                    <a:cubicBezTo>
                      <a:pt x="21171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7"/>
              <p:cNvSpPr/>
              <p:nvPr/>
            </p:nvSpPr>
            <p:spPr>
              <a:xfrm>
                <a:off x="628690" y="0"/>
                <a:ext cx="51837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46" y="21600"/>
                    </a:cubicBezTo>
                    <a:lnTo>
                      <a:pt x="1249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9" y="0"/>
                    </a:cubicBezTo>
                    <a:lnTo>
                      <a:pt x="20346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58"/>
              <p:cNvSpPr/>
              <p:nvPr/>
            </p:nvSpPr>
            <p:spPr>
              <a:xfrm>
                <a:off x="1257380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1" y="21600"/>
                      <a:pt x="20353" y="21600"/>
                    </a:cubicBezTo>
                    <a:lnTo>
                      <a:pt x="1239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39" y="0"/>
                    </a:cubicBezTo>
                    <a:lnTo>
                      <a:pt x="20353" y="0"/>
                    </a:lnTo>
                    <a:cubicBezTo>
                      <a:pt x="21041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59"/>
              <p:cNvSpPr/>
              <p:nvPr/>
            </p:nvSpPr>
            <p:spPr>
              <a:xfrm>
                <a:off x="1886071" y="0"/>
                <a:ext cx="51865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27" y="21600"/>
                      <a:pt x="20340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42" y="0"/>
                    </a:cubicBezTo>
                    <a:lnTo>
                      <a:pt x="20340" y="0"/>
                    </a:lnTo>
                    <a:cubicBezTo>
                      <a:pt x="21027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60"/>
              <p:cNvSpPr/>
              <p:nvPr/>
            </p:nvSpPr>
            <p:spPr>
              <a:xfrm>
                <a:off x="2514761" y="0"/>
                <a:ext cx="518562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1" y="21600"/>
                    </a:cubicBezTo>
                    <a:lnTo>
                      <a:pt x="1247" y="21600"/>
                    </a:lnTo>
                    <a:cubicBezTo>
                      <a:pt x="565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5" y="0"/>
                      <a:pt x="1247" y="0"/>
                    </a:cubicBezTo>
                    <a:lnTo>
                      <a:pt x="20351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61"/>
              <p:cNvSpPr/>
              <p:nvPr/>
            </p:nvSpPr>
            <p:spPr>
              <a:xfrm>
                <a:off x="3158786" y="0"/>
                <a:ext cx="51826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0" y="21600"/>
                      <a:pt x="2035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6" y="0"/>
                    </a:cubicBezTo>
                    <a:lnTo>
                      <a:pt x="20358" y="0"/>
                    </a:lnTo>
                    <a:cubicBezTo>
                      <a:pt x="2105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62"/>
              <p:cNvSpPr/>
              <p:nvPr/>
            </p:nvSpPr>
            <p:spPr>
              <a:xfrm>
                <a:off x="3787476" y="0"/>
                <a:ext cx="51832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0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0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63"/>
              <p:cNvSpPr/>
              <p:nvPr/>
            </p:nvSpPr>
            <p:spPr>
              <a:xfrm>
                <a:off x="4416166" y="0"/>
                <a:ext cx="51824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3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5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64"/>
              <p:cNvSpPr/>
              <p:nvPr/>
            </p:nvSpPr>
            <p:spPr>
              <a:xfrm>
                <a:off x="5044857" y="0"/>
                <a:ext cx="51852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45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7" y="0"/>
                    </a:cubicBezTo>
                    <a:lnTo>
                      <a:pt x="20345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65"/>
              <p:cNvSpPr/>
              <p:nvPr/>
            </p:nvSpPr>
            <p:spPr>
              <a:xfrm>
                <a:off x="5673547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66"/>
              <p:cNvSpPr/>
              <p:nvPr/>
            </p:nvSpPr>
            <p:spPr>
              <a:xfrm>
                <a:off x="6302238" y="0"/>
                <a:ext cx="51840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8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2" y="0"/>
                    </a:cubicBezTo>
                    <a:lnTo>
                      <a:pt x="20358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67"/>
              <p:cNvSpPr/>
              <p:nvPr/>
            </p:nvSpPr>
            <p:spPr>
              <a:xfrm>
                <a:off x="6946262" y="0"/>
                <a:ext cx="51858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53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3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68"/>
              <p:cNvSpPr/>
              <p:nvPr/>
            </p:nvSpPr>
            <p:spPr>
              <a:xfrm>
                <a:off x="7574953" y="0"/>
                <a:ext cx="51832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3" y="21600"/>
                    </a:cubicBezTo>
                    <a:lnTo>
                      <a:pt x="1240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0" y="0"/>
                    </a:cubicBezTo>
                    <a:lnTo>
                      <a:pt x="20363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69"/>
              <p:cNvSpPr/>
              <p:nvPr/>
            </p:nvSpPr>
            <p:spPr>
              <a:xfrm>
                <a:off x="7896965" y="2836773"/>
                <a:ext cx="518388" cy="2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9305"/>
                    </a:lnTo>
                    <a:cubicBezTo>
                      <a:pt x="0" y="19900"/>
                      <a:pt x="122" y="20496"/>
                      <a:pt x="363" y="20928"/>
                    </a:cubicBezTo>
                    <a:cubicBezTo>
                      <a:pt x="606" y="21376"/>
                      <a:pt x="930" y="21600"/>
                      <a:pt x="1247" y="21600"/>
                    </a:cubicBezTo>
                    <a:lnTo>
                      <a:pt x="20355" y="21600"/>
                    </a:lnTo>
                    <a:cubicBezTo>
                      <a:pt x="20672" y="21600"/>
                      <a:pt x="20984" y="21376"/>
                      <a:pt x="21237" y="20928"/>
                    </a:cubicBezTo>
                    <a:cubicBezTo>
                      <a:pt x="21480" y="20496"/>
                      <a:pt x="21600" y="19900"/>
                      <a:pt x="21600" y="19305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70"/>
              <p:cNvSpPr/>
              <p:nvPr/>
            </p:nvSpPr>
            <p:spPr>
              <a:xfrm>
                <a:off x="7896965" y="2530095"/>
                <a:ext cx="518388" cy="282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291"/>
                    </a:lnTo>
                    <a:cubicBezTo>
                      <a:pt x="21600" y="1719"/>
                      <a:pt x="21480" y="1124"/>
                      <a:pt x="21237" y="683"/>
                    </a:cubicBezTo>
                    <a:cubicBezTo>
                      <a:pt x="20984" y="233"/>
                      <a:pt x="20672" y="0"/>
                      <a:pt x="20355" y="0"/>
                    </a:cubicBezTo>
                    <a:lnTo>
                      <a:pt x="1247" y="0"/>
                    </a:lnTo>
                    <a:cubicBezTo>
                      <a:pt x="930" y="0"/>
                      <a:pt x="606" y="233"/>
                      <a:pt x="363" y="683"/>
                    </a:cubicBezTo>
                    <a:cubicBezTo>
                      <a:pt x="122" y="1124"/>
                      <a:pt x="0" y="1719"/>
                      <a:pt x="0" y="2291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71"/>
              <p:cNvSpPr/>
              <p:nvPr/>
            </p:nvSpPr>
            <p:spPr>
              <a:xfrm>
                <a:off x="8525655" y="628690"/>
                <a:ext cx="518404" cy="114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" y="0"/>
                    </a:moveTo>
                    <a:cubicBezTo>
                      <a:pt x="920" y="0"/>
                      <a:pt x="603" y="51"/>
                      <a:pt x="358" y="165"/>
                    </a:cubicBezTo>
                    <a:cubicBezTo>
                      <a:pt x="112" y="274"/>
                      <a:pt x="0" y="415"/>
                      <a:pt x="0" y="560"/>
                    </a:cubicBezTo>
                    <a:lnTo>
                      <a:pt x="0" y="9175"/>
                    </a:lnTo>
                    <a:cubicBezTo>
                      <a:pt x="0" y="9320"/>
                      <a:pt x="112" y="9466"/>
                      <a:pt x="358" y="9576"/>
                    </a:cubicBezTo>
                    <a:cubicBezTo>
                      <a:pt x="603" y="9684"/>
                      <a:pt x="920" y="9742"/>
                      <a:pt x="1235" y="9742"/>
                    </a:cubicBezTo>
                    <a:lnTo>
                      <a:pt x="6222" y="9742"/>
                    </a:lnTo>
                    <a:lnTo>
                      <a:pt x="6222" y="21039"/>
                    </a:lnTo>
                    <a:cubicBezTo>
                      <a:pt x="6222" y="21185"/>
                      <a:pt x="6350" y="21330"/>
                      <a:pt x="6590" y="21437"/>
                    </a:cubicBezTo>
                    <a:cubicBezTo>
                      <a:pt x="6835" y="21547"/>
                      <a:pt x="7152" y="21600"/>
                      <a:pt x="7472" y="21600"/>
                    </a:cubicBezTo>
                    <a:lnTo>
                      <a:pt x="20345" y="21600"/>
                    </a:lnTo>
                    <a:cubicBezTo>
                      <a:pt x="20667" y="21600"/>
                      <a:pt x="20984" y="21547"/>
                      <a:pt x="21232" y="21437"/>
                    </a:cubicBezTo>
                    <a:cubicBezTo>
                      <a:pt x="21477" y="21330"/>
                      <a:pt x="21600" y="21185"/>
                      <a:pt x="21600" y="21039"/>
                    </a:cubicBezTo>
                    <a:lnTo>
                      <a:pt x="21600" y="560"/>
                    </a:lnTo>
                    <a:cubicBezTo>
                      <a:pt x="21600" y="415"/>
                      <a:pt x="21477" y="274"/>
                      <a:pt x="21232" y="165"/>
                    </a:cubicBezTo>
                    <a:cubicBezTo>
                      <a:pt x="20984" y="51"/>
                      <a:pt x="20667" y="0"/>
                      <a:pt x="20345" y="0"/>
                    </a:cubicBezTo>
                    <a:cubicBezTo>
                      <a:pt x="20345" y="0"/>
                      <a:pt x="1235" y="0"/>
                      <a:pt x="1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Freeform: Shape 73"/>
            <p:cNvSpPr/>
            <p:nvPr/>
          </p:nvSpPr>
          <p:spPr>
            <a:xfrm>
              <a:off x="4361691" y="2874607"/>
              <a:ext cx="2003966" cy="22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90" extrusionOk="0">
                  <a:moveTo>
                    <a:pt x="6671" y="2"/>
                  </a:moveTo>
                  <a:cubicBezTo>
                    <a:pt x="6438" y="-10"/>
                    <a:pt x="6201" y="36"/>
                    <a:pt x="5986" y="149"/>
                  </a:cubicBezTo>
                  <a:cubicBezTo>
                    <a:pt x="5412" y="451"/>
                    <a:pt x="5226" y="1108"/>
                    <a:pt x="5567" y="1616"/>
                  </a:cubicBezTo>
                  <a:lnTo>
                    <a:pt x="8218" y="5561"/>
                  </a:lnTo>
                  <a:lnTo>
                    <a:pt x="7688" y="5840"/>
                  </a:lnTo>
                  <a:lnTo>
                    <a:pt x="4216" y="673"/>
                  </a:lnTo>
                  <a:cubicBezTo>
                    <a:pt x="3875" y="166"/>
                    <a:pt x="3133" y="0"/>
                    <a:pt x="2560" y="302"/>
                  </a:cubicBezTo>
                  <a:cubicBezTo>
                    <a:pt x="1986" y="605"/>
                    <a:pt x="1797" y="1261"/>
                    <a:pt x="2139" y="1769"/>
                  </a:cubicBezTo>
                  <a:lnTo>
                    <a:pt x="5617" y="6942"/>
                  </a:lnTo>
                  <a:cubicBezTo>
                    <a:pt x="5462" y="7034"/>
                    <a:pt x="5317" y="7134"/>
                    <a:pt x="5185" y="7244"/>
                  </a:cubicBezTo>
                  <a:lnTo>
                    <a:pt x="2245" y="2873"/>
                  </a:lnTo>
                  <a:cubicBezTo>
                    <a:pt x="2032" y="2556"/>
                    <a:pt x="1662" y="2372"/>
                    <a:pt x="1274" y="2353"/>
                  </a:cubicBezTo>
                  <a:cubicBezTo>
                    <a:pt x="1042" y="2341"/>
                    <a:pt x="804" y="2388"/>
                    <a:pt x="589" y="2502"/>
                  </a:cubicBezTo>
                  <a:cubicBezTo>
                    <a:pt x="16" y="2804"/>
                    <a:pt x="-171" y="3461"/>
                    <a:pt x="170" y="3969"/>
                  </a:cubicBezTo>
                  <a:lnTo>
                    <a:pt x="4476" y="10375"/>
                  </a:lnTo>
                  <a:cubicBezTo>
                    <a:pt x="4527" y="10479"/>
                    <a:pt x="4572" y="10585"/>
                    <a:pt x="4640" y="10685"/>
                  </a:cubicBezTo>
                  <a:cubicBezTo>
                    <a:pt x="4640" y="10685"/>
                    <a:pt x="5423" y="11850"/>
                    <a:pt x="6163" y="12951"/>
                  </a:cubicBezTo>
                  <a:lnTo>
                    <a:pt x="5462" y="12794"/>
                  </a:lnTo>
                  <a:lnTo>
                    <a:pt x="4216" y="10938"/>
                  </a:lnTo>
                  <a:cubicBezTo>
                    <a:pt x="3712" y="10189"/>
                    <a:pt x="2618" y="9942"/>
                    <a:pt x="1771" y="10388"/>
                  </a:cubicBezTo>
                  <a:lnTo>
                    <a:pt x="1261" y="10657"/>
                  </a:lnTo>
                  <a:cubicBezTo>
                    <a:pt x="1239" y="10669"/>
                    <a:pt x="1220" y="10683"/>
                    <a:pt x="1199" y="10695"/>
                  </a:cubicBezTo>
                  <a:lnTo>
                    <a:pt x="2347" y="12403"/>
                  </a:lnTo>
                  <a:cubicBezTo>
                    <a:pt x="2336" y="12407"/>
                    <a:pt x="2323" y="12409"/>
                    <a:pt x="2312" y="12413"/>
                  </a:cubicBezTo>
                  <a:lnTo>
                    <a:pt x="3828" y="14670"/>
                  </a:lnTo>
                  <a:lnTo>
                    <a:pt x="9311" y="15899"/>
                  </a:lnTo>
                  <a:cubicBezTo>
                    <a:pt x="9311" y="15899"/>
                    <a:pt x="9279" y="15852"/>
                    <a:pt x="9278" y="15850"/>
                  </a:cubicBezTo>
                  <a:cubicBezTo>
                    <a:pt x="9807" y="15952"/>
                    <a:pt x="10364" y="15937"/>
                    <a:pt x="10898" y="15785"/>
                  </a:cubicBezTo>
                  <a:lnTo>
                    <a:pt x="14800" y="21590"/>
                  </a:lnTo>
                  <a:cubicBezTo>
                    <a:pt x="14800" y="21590"/>
                    <a:pt x="21429" y="18094"/>
                    <a:pt x="21429" y="18094"/>
                  </a:cubicBezTo>
                  <a:lnTo>
                    <a:pt x="17230" y="11848"/>
                  </a:lnTo>
                  <a:cubicBezTo>
                    <a:pt x="17573" y="11075"/>
                    <a:pt x="17537" y="10179"/>
                    <a:pt x="17019" y="9410"/>
                  </a:cubicBezTo>
                  <a:lnTo>
                    <a:pt x="14410" y="5530"/>
                  </a:lnTo>
                  <a:cubicBezTo>
                    <a:pt x="14366" y="5465"/>
                    <a:pt x="14308" y="5412"/>
                    <a:pt x="14259" y="5351"/>
                  </a:cubicBezTo>
                  <a:cubicBezTo>
                    <a:pt x="14251" y="5338"/>
                    <a:pt x="14248" y="5325"/>
                    <a:pt x="14239" y="5312"/>
                  </a:cubicBezTo>
                  <a:lnTo>
                    <a:pt x="11324" y="976"/>
                  </a:lnTo>
                  <a:cubicBezTo>
                    <a:pt x="10983" y="468"/>
                    <a:pt x="10241" y="303"/>
                    <a:pt x="9668" y="605"/>
                  </a:cubicBezTo>
                  <a:cubicBezTo>
                    <a:pt x="9095" y="907"/>
                    <a:pt x="8907" y="1564"/>
                    <a:pt x="9249" y="2072"/>
                  </a:cubicBezTo>
                  <a:lnTo>
                    <a:pt x="10754" y="4310"/>
                  </a:lnTo>
                  <a:cubicBezTo>
                    <a:pt x="10601" y="4354"/>
                    <a:pt x="10454" y="4417"/>
                    <a:pt x="10306" y="4483"/>
                  </a:cubicBezTo>
                  <a:lnTo>
                    <a:pt x="7642" y="522"/>
                  </a:lnTo>
                  <a:cubicBezTo>
                    <a:pt x="7428" y="205"/>
                    <a:pt x="7058" y="22"/>
                    <a:pt x="667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74"/>
            <p:cNvSpPr/>
            <p:nvPr/>
          </p:nvSpPr>
          <p:spPr>
            <a:xfrm>
              <a:off x="1734255" y="2850559"/>
              <a:ext cx="1997281" cy="227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90" extrusionOk="0">
                  <a:moveTo>
                    <a:pt x="14818" y="2"/>
                  </a:moveTo>
                  <a:cubicBezTo>
                    <a:pt x="14430" y="21"/>
                    <a:pt x="14060" y="205"/>
                    <a:pt x="13846" y="522"/>
                  </a:cubicBezTo>
                  <a:lnTo>
                    <a:pt x="11166" y="4495"/>
                  </a:lnTo>
                  <a:cubicBezTo>
                    <a:pt x="10993" y="4415"/>
                    <a:pt x="10815" y="4349"/>
                    <a:pt x="10634" y="4301"/>
                  </a:cubicBezTo>
                  <a:lnTo>
                    <a:pt x="12138" y="2072"/>
                  </a:lnTo>
                  <a:cubicBezTo>
                    <a:pt x="12480" y="1564"/>
                    <a:pt x="12292" y="907"/>
                    <a:pt x="11718" y="605"/>
                  </a:cubicBezTo>
                  <a:cubicBezTo>
                    <a:pt x="11143" y="302"/>
                    <a:pt x="10398" y="470"/>
                    <a:pt x="10056" y="978"/>
                  </a:cubicBezTo>
                  <a:lnTo>
                    <a:pt x="7131" y="5312"/>
                  </a:lnTo>
                  <a:cubicBezTo>
                    <a:pt x="7087" y="5377"/>
                    <a:pt x="7053" y="5444"/>
                    <a:pt x="7027" y="5512"/>
                  </a:cubicBezTo>
                  <a:cubicBezTo>
                    <a:pt x="7022" y="5518"/>
                    <a:pt x="7017" y="5524"/>
                    <a:pt x="7013" y="5530"/>
                  </a:cubicBezTo>
                  <a:lnTo>
                    <a:pt x="4397" y="9410"/>
                  </a:lnTo>
                  <a:cubicBezTo>
                    <a:pt x="3873" y="10188"/>
                    <a:pt x="3837" y="11096"/>
                    <a:pt x="4195" y="11875"/>
                  </a:cubicBezTo>
                  <a:lnTo>
                    <a:pt x="0" y="18094"/>
                  </a:lnTo>
                  <a:cubicBezTo>
                    <a:pt x="0" y="18094"/>
                    <a:pt x="6651" y="21590"/>
                    <a:pt x="6651" y="21590"/>
                  </a:cubicBezTo>
                  <a:lnTo>
                    <a:pt x="10563" y="15791"/>
                  </a:lnTo>
                  <a:cubicBezTo>
                    <a:pt x="11085" y="15935"/>
                    <a:pt x="11631" y="15949"/>
                    <a:pt x="12149" y="15854"/>
                  </a:cubicBezTo>
                  <a:cubicBezTo>
                    <a:pt x="12148" y="15855"/>
                    <a:pt x="12118" y="15899"/>
                    <a:pt x="12118" y="15899"/>
                  </a:cubicBezTo>
                  <a:lnTo>
                    <a:pt x="17619" y="14670"/>
                  </a:lnTo>
                  <a:lnTo>
                    <a:pt x="19140" y="12413"/>
                  </a:lnTo>
                  <a:cubicBezTo>
                    <a:pt x="19129" y="12409"/>
                    <a:pt x="19117" y="12407"/>
                    <a:pt x="19107" y="12403"/>
                  </a:cubicBezTo>
                  <a:lnTo>
                    <a:pt x="20261" y="10695"/>
                  </a:lnTo>
                  <a:cubicBezTo>
                    <a:pt x="20240" y="10682"/>
                    <a:pt x="20220" y="10671"/>
                    <a:pt x="20199" y="10659"/>
                  </a:cubicBezTo>
                  <a:lnTo>
                    <a:pt x="19685" y="10388"/>
                  </a:lnTo>
                  <a:cubicBezTo>
                    <a:pt x="18835" y="9942"/>
                    <a:pt x="17740" y="10189"/>
                    <a:pt x="17234" y="10938"/>
                  </a:cubicBezTo>
                  <a:lnTo>
                    <a:pt x="15981" y="12794"/>
                  </a:lnTo>
                  <a:lnTo>
                    <a:pt x="15290" y="12949"/>
                  </a:lnTo>
                  <a:cubicBezTo>
                    <a:pt x="16032" y="11849"/>
                    <a:pt x="16818" y="10685"/>
                    <a:pt x="16818" y="10685"/>
                  </a:cubicBezTo>
                  <a:cubicBezTo>
                    <a:pt x="16937" y="10508"/>
                    <a:pt x="17027" y="10323"/>
                    <a:pt x="17098" y="10135"/>
                  </a:cubicBezTo>
                  <a:lnTo>
                    <a:pt x="21257" y="3969"/>
                  </a:lnTo>
                  <a:cubicBezTo>
                    <a:pt x="21600" y="3461"/>
                    <a:pt x="21410" y="2804"/>
                    <a:pt x="20835" y="2502"/>
                  </a:cubicBezTo>
                  <a:cubicBezTo>
                    <a:pt x="20619" y="2388"/>
                    <a:pt x="20381" y="2341"/>
                    <a:pt x="20148" y="2352"/>
                  </a:cubicBezTo>
                  <a:cubicBezTo>
                    <a:pt x="19759" y="2372"/>
                    <a:pt x="19387" y="2558"/>
                    <a:pt x="19173" y="2875"/>
                  </a:cubicBezTo>
                  <a:lnTo>
                    <a:pt x="16244" y="7219"/>
                  </a:lnTo>
                  <a:cubicBezTo>
                    <a:pt x="16099" y="7102"/>
                    <a:pt x="15938" y="6997"/>
                    <a:pt x="15766" y="6903"/>
                  </a:cubicBezTo>
                  <a:lnTo>
                    <a:pt x="19280" y="1693"/>
                  </a:lnTo>
                  <a:cubicBezTo>
                    <a:pt x="19622" y="1184"/>
                    <a:pt x="19433" y="528"/>
                    <a:pt x="18857" y="226"/>
                  </a:cubicBezTo>
                  <a:cubicBezTo>
                    <a:pt x="18642" y="112"/>
                    <a:pt x="18403" y="65"/>
                    <a:pt x="18170" y="76"/>
                  </a:cubicBezTo>
                  <a:cubicBezTo>
                    <a:pt x="17782" y="96"/>
                    <a:pt x="17412" y="280"/>
                    <a:pt x="17198" y="597"/>
                  </a:cubicBezTo>
                  <a:lnTo>
                    <a:pt x="13686" y="5803"/>
                  </a:lnTo>
                  <a:lnTo>
                    <a:pt x="13257" y="5577"/>
                  </a:lnTo>
                  <a:lnTo>
                    <a:pt x="15928" y="1618"/>
                  </a:lnTo>
                  <a:cubicBezTo>
                    <a:pt x="16271" y="1110"/>
                    <a:pt x="16083" y="451"/>
                    <a:pt x="15508" y="149"/>
                  </a:cubicBezTo>
                  <a:cubicBezTo>
                    <a:pt x="15292" y="36"/>
                    <a:pt x="15051" y="-10"/>
                    <a:pt x="1481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4" name="矩形 83"/>
          <p:cNvSpPr/>
          <p:nvPr/>
        </p:nvSpPr>
        <p:spPr>
          <a:xfrm>
            <a:off x="6172161" y="2791615"/>
            <a:ext cx="5163297" cy="10985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A4D18E-AA7A-4074-AB92-7D2C4A4EDD1B}"/>
              </a:ext>
            </a:extLst>
          </p:cNvPr>
          <p:cNvSpPr txBox="1"/>
          <p:nvPr/>
        </p:nvSpPr>
        <p:spPr>
          <a:xfrm rot="21308134">
            <a:off x="9479803" y="3882749"/>
            <a:ext cx="338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Ink Free" panose="03080402000500000000" pitchFamily="66" charset="0"/>
              </a:rPr>
              <a:t>THANKS!</a:t>
            </a:r>
            <a:endParaRPr lang="zh-TW" altLang="en-US" sz="30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8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3217098"/>
            <a:ext cx="12192000" cy="3640902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DFB368-5D33-4426-83DA-7054DDE5B4D4}"/>
              </a:ext>
            </a:extLst>
          </p:cNvPr>
          <p:cNvSpPr/>
          <p:nvPr/>
        </p:nvSpPr>
        <p:spPr>
          <a:xfrm>
            <a:off x="1222313" y="861583"/>
            <a:ext cx="1378479" cy="3723195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4C713E-95D4-41F2-B895-431C4B00603F}"/>
              </a:ext>
            </a:extLst>
          </p:cNvPr>
          <p:cNvGrpSpPr/>
          <p:nvPr/>
        </p:nvGrpSpPr>
        <p:grpSpPr>
          <a:xfrm>
            <a:off x="3393122" y="1938165"/>
            <a:ext cx="2103047" cy="2255560"/>
            <a:chOff x="2790390" y="1524238"/>
            <a:chExt cx="2103047" cy="22555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C68AEBE-DC03-431D-BC9A-551112A8CAC5}"/>
                </a:ext>
              </a:extLst>
            </p:cNvPr>
            <p:cNvSpPr txBox="1"/>
            <p:nvPr/>
          </p:nvSpPr>
          <p:spPr>
            <a:xfrm>
              <a:off x="2790390" y="3225800"/>
              <a:ext cx="21030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</a:rPr>
                <a:t>MENU</a:t>
              </a:r>
            </a:p>
          </p:txBody>
        </p:sp>
        <p:sp>
          <p:nvSpPr>
            <p:cNvPr id="6" name="图文框 5">
              <a:extLst>
                <a:ext uri="{FF2B5EF4-FFF2-40B4-BE49-F238E27FC236}">
                  <a16:creationId xmlns:a16="http://schemas.microsoft.com/office/drawing/2014/main" id="{48A66852-5329-49A7-AA79-038BD2E3CB6D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CE4B58-1784-4AC0-915C-D610E93D43C1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A5D16E4-6111-4253-A399-BDE45ABADF41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BF6D81-C212-4B21-8612-D2470B5DAC24}"/>
              </a:ext>
            </a:extLst>
          </p:cNvPr>
          <p:cNvGrpSpPr/>
          <p:nvPr/>
        </p:nvGrpSpPr>
        <p:grpSpPr>
          <a:xfrm>
            <a:off x="5675207" y="1929463"/>
            <a:ext cx="1866768" cy="2255560"/>
            <a:chOff x="5093361" y="1524238"/>
            <a:chExt cx="1866768" cy="22555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E663A-2495-46D6-A85D-DC17D3AC2E93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</a:rPr>
                <a:t>AI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图文框 38">
              <a:extLst>
                <a:ext uri="{FF2B5EF4-FFF2-40B4-BE49-F238E27FC236}">
                  <a16:creationId xmlns:a16="http://schemas.microsoft.com/office/drawing/2014/main" id="{35899FA3-8414-40DF-BC9B-C7A824279BD9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A131B607-7E47-49CE-967F-D038050707A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E247CA-9363-4AA1-9E1C-5EA162A5D0F4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4091F9-27F4-4EBF-A787-52E621675A26}"/>
              </a:ext>
            </a:extLst>
          </p:cNvPr>
          <p:cNvGrpSpPr/>
          <p:nvPr/>
        </p:nvGrpSpPr>
        <p:grpSpPr>
          <a:xfrm>
            <a:off x="7721013" y="1938165"/>
            <a:ext cx="2120891" cy="2163227"/>
            <a:chOff x="7160053" y="1524238"/>
            <a:chExt cx="2120891" cy="216322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6FD582-643D-4446-883F-74027F11A8A0}"/>
                </a:ext>
              </a:extLst>
            </p:cNvPr>
            <p:cNvSpPr txBox="1"/>
            <p:nvPr/>
          </p:nvSpPr>
          <p:spPr>
            <a:xfrm>
              <a:off x="7160053" y="3225800"/>
              <a:ext cx="2120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图文框 39">
              <a:extLst>
                <a:ext uri="{FF2B5EF4-FFF2-40B4-BE49-F238E27FC236}">
                  <a16:creationId xmlns:a16="http://schemas.microsoft.com/office/drawing/2014/main" id="{E5141571-C058-4FBF-BCB6-5387F3E5ADFA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BDC4D2A3-A1C3-47DE-9700-3E03C1451485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117F15-404D-40EA-B2D1-F7AD9B2BDBB6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文本框 17">
            <a:extLst>
              <a:ext uri="{FF2B5EF4-FFF2-40B4-BE49-F238E27FC236}">
                <a16:creationId xmlns:a16="http://schemas.microsoft.com/office/drawing/2014/main" id="{F8B76721-7C1B-4BFF-BA49-68DD0A77E0E8}"/>
              </a:ext>
            </a:extLst>
          </p:cNvPr>
          <p:cNvSpPr txBox="1"/>
          <p:nvPr/>
        </p:nvSpPr>
        <p:spPr>
          <a:xfrm>
            <a:off x="7836604" y="3639727"/>
            <a:ext cx="18667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</a:rPr>
              <a:t>DEMO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3883B8-FA8C-49DD-A358-6C2E879DB218}"/>
              </a:ext>
            </a:extLst>
          </p:cNvPr>
          <p:cNvSpPr txBox="1"/>
          <p:nvPr/>
        </p:nvSpPr>
        <p:spPr>
          <a:xfrm>
            <a:off x="1645970" y="357649"/>
            <a:ext cx="8418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4000" dirty="0"/>
          </a:p>
          <a:p>
            <a:r>
              <a:rPr lang="en-US" altLang="zh-TW" sz="3800" b="1" dirty="0">
                <a:solidFill>
                  <a:schemeClr val="bg1"/>
                </a:solidFill>
              </a:rPr>
              <a:t>A</a:t>
            </a:r>
          </a:p>
          <a:p>
            <a:r>
              <a:rPr lang="en-US" altLang="zh-TW" sz="3800" b="1" dirty="0">
                <a:solidFill>
                  <a:schemeClr val="bg1"/>
                </a:solidFill>
              </a:rPr>
              <a:t>G</a:t>
            </a:r>
          </a:p>
          <a:p>
            <a:r>
              <a:rPr lang="en-US" altLang="zh-TW" sz="3800" b="1" dirty="0">
                <a:solidFill>
                  <a:schemeClr val="bg1"/>
                </a:solidFill>
              </a:rPr>
              <a:t>E</a:t>
            </a:r>
          </a:p>
          <a:p>
            <a:r>
              <a:rPr lang="en-US" altLang="zh-TW" sz="3800" b="1" dirty="0">
                <a:solidFill>
                  <a:schemeClr val="bg1"/>
                </a:solidFill>
              </a:rPr>
              <a:t>N</a:t>
            </a:r>
          </a:p>
          <a:p>
            <a:r>
              <a:rPr lang="en-US" altLang="zh-TW" sz="3800" b="1" dirty="0">
                <a:solidFill>
                  <a:schemeClr val="bg1"/>
                </a:solidFill>
              </a:rPr>
              <a:t>D</a:t>
            </a:r>
          </a:p>
          <a:p>
            <a:r>
              <a:rPr lang="en-US" altLang="zh-TW" sz="3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3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0" y="1786572"/>
            <a:ext cx="2696178" cy="2711856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585527" y="3554303"/>
            <a:ext cx="3020945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主畫面</a:t>
            </a:r>
            <a:endParaRPr lang="en-US" altLang="zh-CN" sz="3400" b="1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08587-4FA1-4B34-9A4B-359E5A526104}"/>
              </a:ext>
            </a:extLst>
          </p:cNvPr>
          <p:cNvSpPr/>
          <p:nvPr/>
        </p:nvSpPr>
        <p:spPr>
          <a:xfrm>
            <a:off x="4747910" y="1786572"/>
            <a:ext cx="2696178" cy="143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099" y="1744725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rgbClr val="FFC000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5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ṧḻiḑe"/>
          <p:cNvSpPr/>
          <p:nvPr/>
        </p:nvSpPr>
        <p:spPr>
          <a:xfrm>
            <a:off x="9009416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ś1ïde"/>
          <p:cNvSpPr/>
          <p:nvPr/>
        </p:nvSpPr>
        <p:spPr>
          <a:xfrm>
            <a:off x="9259518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iSļîḑê"/>
          <p:cNvSpPr/>
          <p:nvPr/>
        </p:nvSpPr>
        <p:spPr>
          <a:xfrm>
            <a:off x="9072935" y="2406670"/>
            <a:ext cx="1409735" cy="1409734"/>
          </a:xfrm>
          <a:prstGeom prst="arc">
            <a:avLst>
              <a:gd name="adj1" fmla="val 1912232"/>
              <a:gd name="adj2" fmla="val 16025866"/>
            </a:avLst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3" name="îṩ1iḋè"/>
          <p:cNvSpPr/>
          <p:nvPr/>
        </p:nvSpPr>
        <p:spPr>
          <a:xfrm>
            <a:off x="9665966" y="2896653"/>
            <a:ext cx="239384" cy="412175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0" h="414">
                <a:moveTo>
                  <a:pt x="200" y="270"/>
                </a:moveTo>
                <a:lnTo>
                  <a:pt x="200" y="217"/>
                </a:lnTo>
                <a:cubicBezTo>
                  <a:pt x="200" y="100"/>
                  <a:pt x="151" y="29"/>
                  <a:pt x="130" y="4"/>
                </a:cubicBezTo>
                <a:cubicBezTo>
                  <a:pt x="128" y="2"/>
                  <a:pt x="124" y="0"/>
                  <a:pt x="121" y="0"/>
                </a:cubicBezTo>
                <a:cubicBezTo>
                  <a:pt x="117" y="0"/>
                  <a:pt x="114" y="1"/>
                  <a:pt x="112" y="4"/>
                </a:cubicBezTo>
                <a:cubicBezTo>
                  <a:pt x="91" y="29"/>
                  <a:pt x="40" y="100"/>
                  <a:pt x="40" y="217"/>
                </a:cubicBezTo>
                <a:lnTo>
                  <a:pt x="40" y="270"/>
                </a:lnTo>
                <a:lnTo>
                  <a:pt x="30" y="276"/>
                </a:lnTo>
                <a:cubicBezTo>
                  <a:pt x="12" y="289"/>
                  <a:pt x="0" y="310"/>
                  <a:pt x="0" y="333"/>
                </a:cubicBezTo>
                <a:lnTo>
                  <a:pt x="0" y="395"/>
                </a:lnTo>
                <a:cubicBezTo>
                  <a:pt x="0" y="399"/>
                  <a:pt x="2" y="403"/>
                  <a:pt x="6" y="404"/>
                </a:cubicBezTo>
                <a:cubicBezTo>
                  <a:pt x="9" y="406"/>
                  <a:pt x="13" y="406"/>
                  <a:pt x="16" y="404"/>
                </a:cubicBezTo>
                <a:lnTo>
                  <a:pt x="48" y="383"/>
                </a:lnTo>
                <a:cubicBezTo>
                  <a:pt x="56" y="377"/>
                  <a:pt x="67" y="374"/>
                  <a:pt x="78" y="374"/>
                </a:cubicBezTo>
                <a:lnTo>
                  <a:pt x="101" y="374"/>
                </a:lnTo>
                <a:lnTo>
                  <a:pt x="101" y="404"/>
                </a:lnTo>
                <a:cubicBezTo>
                  <a:pt x="101" y="410"/>
                  <a:pt x="105" y="414"/>
                  <a:pt x="111" y="414"/>
                </a:cubicBezTo>
                <a:lnTo>
                  <a:pt x="129" y="414"/>
                </a:lnTo>
                <a:cubicBezTo>
                  <a:pt x="135" y="414"/>
                  <a:pt x="140" y="410"/>
                  <a:pt x="140" y="404"/>
                </a:cubicBezTo>
                <a:lnTo>
                  <a:pt x="140" y="374"/>
                </a:lnTo>
                <a:lnTo>
                  <a:pt x="163" y="374"/>
                </a:lnTo>
                <a:cubicBezTo>
                  <a:pt x="173" y="374"/>
                  <a:pt x="184" y="377"/>
                  <a:pt x="193" y="383"/>
                </a:cubicBezTo>
                <a:lnTo>
                  <a:pt x="224" y="404"/>
                </a:lnTo>
                <a:cubicBezTo>
                  <a:pt x="227" y="406"/>
                  <a:pt x="231" y="406"/>
                  <a:pt x="235" y="404"/>
                </a:cubicBezTo>
                <a:cubicBezTo>
                  <a:pt x="238" y="403"/>
                  <a:pt x="240" y="399"/>
                  <a:pt x="240" y="395"/>
                </a:cubicBezTo>
                <a:lnTo>
                  <a:pt x="240" y="333"/>
                </a:lnTo>
                <a:cubicBezTo>
                  <a:pt x="240" y="310"/>
                  <a:pt x="229" y="289"/>
                  <a:pt x="210" y="276"/>
                </a:cubicBezTo>
                <a:lnTo>
                  <a:pt x="200" y="270"/>
                </a:lnTo>
                <a:close/>
                <a:moveTo>
                  <a:pt x="120" y="187"/>
                </a:moveTo>
                <a:cubicBezTo>
                  <a:pt x="101" y="187"/>
                  <a:pt x="85" y="172"/>
                  <a:pt x="85" y="152"/>
                </a:cubicBezTo>
                <a:cubicBezTo>
                  <a:pt x="85" y="133"/>
                  <a:pt x="101" y="117"/>
                  <a:pt x="120" y="117"/>
                </a:cubicBezTo>
                <a:cubicBezTo>
                  <a:pt x="139" y="117"/>
                  <a:pt x="155" y="133"/>
                  <a:pt x="155" y="152"/>
                </a:cubicBezTo>
                <a:cubicBezTo>
                  <a:pt x="155" y="172"/>
                  <a:pt x="139" y="187"/>
                  <a:pt x="120" y="187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7" name="ïs1îďé"/>
          <p:cNvSpPr/>
          <p:nvPr/>
        </p:nvSpPr>
        <p:spPr>
          <a:xfrm>
            <a:off x="1577313" y="2353462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iṣḷiḓê"/>
          <p:cNvSpPr/>
          <p:nvPr/>
        </p:nvSpPr>
        <p:spPr>
          <a:xfrm>
            <a:off x="1796944" y="2622691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îṣḻíḓe"/>
          <p:cNvSpPr/>
          <p:nvPr/>
        </p:nvSpPr>
        <p:spPr>
          <a:xfrm>
            <a:off x="1640832" y="2416981"/>
            <a:ext cx="1409735" cy="1409734"/>
          </a:xfrm>
          <a:prstGeom prst="arc">
            <a:avLst>
              <a:gd name="adj1" fmla="val 12630923"/>
              <a:gd name="adj2" fmla="val 16810298"/>
            </a:avLst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$ļíḓé"/>
          <p:cNvSpPr/>
          <p:nvPr/>
        </p:nvSpPr>
        <p:spPr>
          <a:xfrm>
            <a:off x="4060792" y="2343151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îṣľiḍe"/>
          <p:cNvSpPr/>
          <p:nvPr/>
        </p:nvSpPr>
        <p:spPr>
          <a:xfrm>
            <a:off x="4310894" y="2593253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ṡ1îďê"/>
          <p:cNvSpPr/>
          <p:nvPr/>
        </p:nvSpPr>
        <p:spPr>
          <a:xfrm>
            <a:off x="4124311" y="2406670"/>
            <a:ext cx="1409735" cy="1409734"/>
          </a:xfrm>
          <a:prstGeom prst="arc">
            <a:avLst>
              <a:gd name="adj1" fmla="val 7003494"/>
              <a:gd name="adj2" fmla="val 16549647"/>
            </a:avLst>
          </a:prstGeom>
          <a:ln w="127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îŝḻiḋè"/>
          <p:cNvSpPr/>
          <p:nvPr/>
        </p:nvSpPr>
        <p:spPr>
          <a:xfrm>
            <a:off x="4630947" y="2897326"/>
            <a:ext cx="412175" cy="410826"/>
          </a:xfrm>
          <a:custGeom>
            <a:avLst/>
            <a:gdLst>
              <a:gd name="connsiteX0" fmla="*/ 216695 w 338138"/>
              <a:gd name="connsiteY0" fmla="*/ 222250 h 337031"/>
              <a:gd name="connsiteX1" fmla="*/ 201613 w 338138"/>
              <a:gd name="connsiteY1" fmla="*/ 236538 h 337031"/>
              <a:gd name="connsiteX2" fmla="*/ 216695 w 338138"/>
              <a:gd name="connsiteY2" fmla="*/ 250826 h 337031"/>
              <a:gd name="connsiteX3" fmla="*/ 231777 w 338138"/>
              <a:gd name="connsiteY3" fmla="*/ 236538 h 337031"/>
              <a:gd name="connsiteX4" fmla="*/ 216695 w 338138"/>
              <a:gd name="connsiteY4" fmla="*/ 222250 h 337031"/>
              <a:gd name="connsiteX5" fmla="*/ 122238 w 338138"/>
              <a:gd name="connsiteY5" fmla="*/ 222250 h 337031"/>
              <a:gd name="connsiteX6" fmla="*/ 107950 w 338138"/>
              <a:gd name="connsiteY6" fmla="*/ 236538 h 337031"/>
              <a:gd name="connsiteX7" fmla="*/ 122238 w 338138"/>
              <a:gd name="connsiteY7" fmla="*/ 250826 h 337031"/>
              <a:gd name="connsiteX8" fmla="*/ 136526 w 338138"/>
              <a:gd name="connsiteY8" fmla="*/ 236538 h 337031"/>
              <a:gd name="connsiteX9" fmla="*/ 122238 w 338138"/>
              <a:gd name="connsiteY9" fmla="*/ 222250 h 337031"/>
              <a:gd name="connsiteX10" fmla="*/ 50065 w 338138"/>
              <a:gd name="connsiteY10" fmla="*/ 174625 h 337031"/>
              <a:gd name="connsiteX11" fmla="*/ 289661 w 338138"/>
              <a:gd name="connsiteY11" fmla="*/ 174625 h 337031"/>
              <a:gd name="connsiteX12" fmla="*/ 277813 w 338138"/>
              <a:gd name="connsiteY12" fmla="*/ 255727 h 337031"/>
              <a:gd name="connsiteX13" fmla="*/ 329155 w 338138"/>
              <a:gd name="connsiteY13" fmla="*/ 319825 h 337031"/>
              <a:gd name="connsiteX14" fmla="*/ 318624 w 338138"/>
              <a:gd name="connsiteY14" fmla="*/ 336830 h 337031"/>
              <a:gd name="connsiteX15" fmla="*/ 302826 w 338138"/>
              <a:gd name="connsiteY15" fmla="*/ 326365 h 337031"/>
              <a:gd name="connsiteX16" fmla="*/ 260699 w 338138"/>
              <a:gd name="connsiteY16" fmla="*/ 277965 h 337031"/>
              <a:gd name="connsiteX17" fmla="*/ 169863 w 338138"/>
              <a:gd name="connsiteY17" fmla="*/ 291046 h 337031"/>
              <a:gd name="connsiteX18" fmla="*/ 79027 w 338138"/>
              <a:gd name="connsiteY18" fmla="*/ 277965 h 337031"/>
              <a:gd name="connsiteX19" fmla="*/ 36900 w 338138"/>
              <a:gd name="connsiteY19" fmla="*/ 326365 h 337031"/>
              <a:gd name="connsiteX20" fmla="*/ 23736 w 338138"/>
              <a:gd name="connsiteY20" fmla="*/ 336830 h 337031"/>
              <a:gd name="connsiteX21" fmla="*/ 10571 w 338138"/>
              <a:gd name="connsiteY21" fmla="*/ 319825 h 337031"/>
              <a:gd name="connsiteX22" fmla="*/ 61913 w 338138"/>
              <a:gd name="connsiteY22" fmla="*/ 255727 h 337031"/>
              <a:gd name="connsiteX23" fmla="*/ 50065 w 338138"/>
              <a:gd name="connsiteY23" fmla="*/ 174625 h 337031"/>
              <a:gd name="connsiteX24" fmla="*/ 14530 w 338138"/>
              <a:gd name="connsiteY24" fmla="*/ 0 h 337031"/>
              <a:gd name="connsiteX25" fmla="*/ 323609 w 338138"/>
              <a:gd name="connsiteY25" fmla="*/ 0 h 337031"/>
              <a:gd name="connsiteX26" fmla="*/ 338138 w 338138"/>
              <a:gd name="connsiteY26" fmla="*/ 14473 h 337031"/>
              <a:gd name="connsiteX27" fmla="*/ 323609 w 338138"/>
              <a:gd name="connsiteY27" fmla="*/ 27631 h 337031"/>
              <a:gd name="connsiteX28" fmla="*/ 183599 w 338138"/>
              <a:gd name="connsiteY28" fmla="*/ 27631 h 337031"/>
              <a:gd name="connsiteX29" fmla="*/ 183599 w 338138"/>
              <a:gd name="connsiteY29" fmla="*/ 52631 h 337031"/>
              <a:gd name="connsiteX30" fmla="*/ 265491 w 338138"/>
              <a:gd name="connsiteY30" fmla="*/ 65788 h 337031"/>
              <a:gd name="connsiteX31" fmla="*/ 274737 w 338138"/>
              <a:gd name="connsiteY31" fmla="*/ 76314 h 337031"/>
              <a:gd name="connsiteX32" fmla="*/ 287946 w 338138"/>
              <a:gd name="connsiteY32" fmla="*/ 146050 h 337031"/>
              <a:gd name="connsiteX33" fmla="*/ 50193 w 338138"/>
              <a:gd name="connsiteY33" fmla="*/ 146050 h 337031"/>
              <a:gd name="connsiteX34" fmla="*/ 63401 w 338138"/>
              <a:gd name="connsiteY34" fmla="*/ 76314 h 337031"/>
              <a:gd name="connsiteX35" fmla="*/ 72647 w 338138"/>
              <a:gd name="connsiteY35" fmla="*/ 65788 h 337031"/>
              <a:gd name="connsiteX36" fmla="*/ 154540 w 338138"/>
              <a:gd name="connsiteY36" fmla="*/ 52631 h 337031"/>
              <a:gd name="connsiteX37" fmla="*/ 154540 w 338138"/>
              <a:gd name="connsiteY37" fmla="*/ 27631 h 337031"/>
              <a:gd name="connsiteX38" fmla="*/ 14530 w 338138"/>
              <a:gd name="connsiteY38" fmla="*/ 27631 h 337031"/>
              <a:gd name="connsiteX39" fmla="*/ 0 w 338138"/>
              <a:gd name="connsiteY39" fmla="*/ 14473 h 337031"/>
              <a:gd name="connsiteX40" fmla="*/ 14530 w 338138"/>
              <a:gd name="connsiteY40" fmla="*/ 0 h 33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8138" h="337031">
                <a:moveTo>
                  <a:pt x="216695" y="222250"/>
                </a:moveTo>
                <a:cubicBezTo>
                  <a:pt x="208365" y="222250"/>
                  <a:pt x="201613" y="228647"/>
                  <a:pt x="201613" y="236538"/>
                </a:cubicBezTo>
                <a:cubicBezTo>
                  <a:pt x="201613" y="244429"/>
                  <a:pt x="208365" y="250826"/>
                  <a:pt x="216695" y="250826"/>
                </a:cubicBezTo>
                <a:cubicBezTo>
                  <a:pt x="225025" y="250826"/>
                  <a:pt x="231777" y="244429"/>
                  <a:pt x="231777" y="236538"/>
                </a:cubicBezTo>
                <a:cubicBezTo>
                  <a:pt x="231777" y="228647"/>
                  <a:pt x="225025" y="222250"/>
                  <a:pt x="216695" y="222250"/>
                </a:cubicBezTo>
                <a:close/>
                <a:moveTo>
                  <a:pt x="122238" y="222250"/>
                </a:moveTo>
                <a:cubicBezTo>
                  <a:pt x="114347" y="222250"/>
                  <a:pt x="107950" y="228647"/>
                  <a:pt x="107950" y="236538"/>
                </a:cubicBezTo>
                <a:cubicBezTo>
                  <a:pt x="107950" y="244429"/>
                  <a:pt x="114347" y="250826"/>
                  <a:pt x="122238" y="250826"/>
                </a:cubicBezTo>
                <a:cubicBezTo>
                  <a:pt x="130129" y="250826"/>
                  <a:pt x="136526" y="244429"/>
                  <a:pt x="136526" y="236538"/>
                </a:cubicBezTo>
                <a:cubicBezTo>
                  <a:pt x="136526" y="228647"/>
                  <a:pt x="130129" y="222250"/>
                  <a:pt x="122238" y="222250"/>
                </a:cubicBezTo>
                <a:close/>
                <a:moveTo>
                  <a:pt x="50065" y="174625"/>
                </a:moveTo>
                <a:cubicBezTo>
                  <a:pt x="50065" y="174625"/>
                  <a:pt x="50065" y="174625"/>
                  <a:pt x="289661" y="174625"/>
                </a:cubicBezTo>
                <a:cubicBezTo>
                  <a:pt x="289661" y="202095"/>
                  <a:pt x="285712" y="229565"/>
                  <a:pt x="277813" y="255727"/>
                </a:cubicBezTo>
                <a:cubicBezTo>
                  <a:pt x="293611" y="264884"/>
                  <a:pt x="322573" y="285814"/>
                  <a:pt x="329155" y="319825"/>
                </a:cubicBezTo>
                <a:cubicBezTo>
                  <a:pt x="331788" y="327673"/>
                  <a:pt x="326522" y="334214"/>
                  <a:pt x="318624" y="336830"/>
                </a:cubicBezTo>
                <a:cubicBezTo>
                  <a:pt x="310725" y="338138"/>
                  <a:pt x="304143" y="332906"/>
                  <a:pt x="302826" y="326365"/>
                </a:cubicBezTo>
                <a:cubicBezTo>
                  <a:pt x="296244" y="298895"/>
                  <a:pt x="269914" y="283198"/>
                  <a:pt x="260699" y="277965"/>
                </a:cubicBezTo>
                <a:cubicBezTo>
                  <a:pt x="230421" y="287122"/>
                  <a:pt x="200142" y="291046"/>
                  <a:pt x="169863" y="291046"/>
                </a:cubicBezTo>
                <a:cubicBezTo>
                  <a:pt x="139585" y="291046"/>
                  <a:pt x="109306" y="287122"/>
                  <a:pt x="79027" y="277965"/>
                </a:cubicBezTo>
                <a:cubicBezTo>
                  <a:pt x="69812" y="283198"/>
                  <a:pt x="43483" y="298895"/>
                  <a:pt x="36900" y="326365"/>
                </a:cubicBezTo>
                <a:cubicBezTo>
                  <a:pt x="35584" y="332906"/>
                  <a:pt x="30318" y="336830"/>
                  <a:pt x="23736" y="336830"/>
                </a:cubicBezTo>
                <a:cubicBezTo>
                  <a:pt x="22419" y="336830"/>
                  <a:pt x="7938" y="335522"/>
                  <a:pt x="10571" y="319825"/>
                </a:cubicBezTo>
                <a:cubicBezTo>
                  <a:pt x="15837" y="285814"/>
                  <a:pt x="46116" y="264884"/>
                  <a:pt x="61913" y="255727"/>
                </a:cubicBezTo>
                <a:cubicBezTo>
                  <a:pt x="54014" y="229565"/>
                  <a:pt x="51382" y="202095"/>
                  <a:pt x="50065" y="174625"/>
                </a:cubicBezTo>
                <a:close/>
                <a:moveTo>
                  <a:pt x="14530" y="0"/>
                </a:moveTo>
                <a:cubicBezTo>
                  <a:pt x="14530" y="0"/>
                  <a:pt x="14530" y="0"/>
                  <a:pt x="323609" y="0"/>
                </a:cubicBezTo>
                <a:cubicBezTo>
                  <a:pt x="331534" y="0"/>
                  <a:pt x="338138" y="6579"/>
                  <a:pt x="338138" y="14473"/>
                </a:cubicBezTo>
                <a:cubicBezTo>
                  <a:pt x="338138" y="22368"/>
                  <a:pt x="331534" y="27631"/>
                  <a:pt x="323609" y="27631"/>
                </a:cubicBezTo>
                <a:cubicBezTo>
                  <a:pt x="323609" y="27631"/>
                  <a:pt x="323609" y="27631"/>
                  <a:pt x="183599" y="27631"/>
                </a:cubicBezTo>
                <a:cubicBezTo>
                  <a:pt x="183599" y="27631"/>
                  <a:pt x="183599" y="27631"/>
                  <a:pt x="183599" y="52631"/>
                </a:cubicBezTo>
                <a:cubicBezTo>
                  <a:pt x="210016" y="53946"/>
                  <a:pt x="237754" y="57894"/>
                  <a:pt x="265491" y="65788"/>
                </a:cubicBezTo>
                <a:cubicBezTo>
                  <a:pt x="269454" y="68420"/>
                  <a:pt x="273417" y="71051"/>
                  <a:pt x="274737" y="76314"/>
                </a:cubicBezTo>
                <a:cubicBezTo>
                  <a:pt x="281342" y="98682"/>
                  <a:pt x="285304" y="122366"/>
                  <a:pt x="287946" y="146050"/>
                </a:cubicBezTo>
                <a:cubicBezTo>
                  <a:pt x="287946" y="146050"/>
                  <a:pt x="287946" y="146050"/>
                  <a:pt x="50193" y="146050"/>
                </a:cubicBezTo>
                <a:cubicBezTo>
                  <a:pt x="52834" y="122366"/>
                  <a:pt x="56797" y="98682"/>
                  <a:pt x="63401" y="76314"/>
                </a:cubicBezTo>
                <a:cubicBezTo>
                  <a:pt x="64722" y="71051"/>
                  <a:pt x="68685" y="68420"/>
                  <a:pt x="72647" y="65788"/>
                </a:cubicBezTo>
                <a:cubicBezTo>
                  <a:pt x="100385" y="57894"/>
                  <a:pt x="128123" y="53946"/>
                  <a:pt x="154540" y="52631"/>
                </a:cubicBezTo>
                <a:cubicBezTo>
                  <a:pt x="154540" y="52631"/>
                  <a:pt x="154540" y="52631"/>
                  <a:pt x="154540" y="27631"/>
                </a:cubicBezTo>
                <a:cubicBezTo>
                  <a:pt x="154540" y="27631"/>
                  <a:pt x="154540" y="27631"/>
                  <a:pt x="14530" y="27631"/>
                </a:cubicBezTo>
                <a:cubicBezTo>
                  <a:pt x="6605" y="27631"/>
                  <a:pt x="0" y="22368"/>
                  <a:pt x="0" y="14473"/>
                </a:cubicBezTo>
                <a:cubicBezTo>
                  <a:pt x="0" y="6579"/>
                  <a:pt x="6605" y="0"/>
                  <a:pt x="14530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îśḻíďê"/>
          <p:cNvSpPr/>
          <p:nvPr/>
        </p:nvSpPr>
        <p:spPr>
          <a:xfrm>
            <a:off x="6535105" y="2320260"/>
            <a:ext cx="1536775" cy="1536774"/>
          </a:xfrm>
          <a:prstGeom prst="ellipse">
            <a:avLst/>
          </a:prstGeom>
          <a:solidFill>
            <a:schemeClr val="bg2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íṡļiḋé"/>
          <p:cNvSpPr/>
          <p:nvPr/>
        </p:nvSpPr>
        <p:spPr>
          <a:xfrm>
            <a:off x="6785207" y="2570362"/>
            <a:ext cx="1036570" cy="1036569"/>
          </a:xfrm>
          <a:prstGeom prst="ellipse">
            <a:avLst/>
          </a:prstGeom>
          <a:solidFill>
            <a:schemeClr val="bg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íṣľîdè"/>
          <p:cNvSpPr/>
          <p:nvPr/>
        </p:nvSpPr>
        <p:spPr>
          <a:xfrm rot="4467857">
            <a:off x="6598624" y="2383779"/>
            <a:ext cx="1409735" cy="1409734"/>
          </a:xfrm>
          <a:prstGeom prst="arc">
            <a:avLst>
              <a:gd name="adj1" fmla="val 2235195"/>
              <a:gd name="adj2" fmla="val 15909249"/>
            </a:avLst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4" name="ïṧḻîḍê"/>
          <p:cNvSpPr/>
          <p:nvPr/>
        </p:nvSpPr>
        <p:spPr>
          <a:xfrm>
            <a:off x="7105260" y="2877778"/>
            <a:ext cx="412175" cy="40413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59" name="组合 58"/>
          <p:cNvGrpSpPr/>
          <p:nvPr/>
        </p:nvGrpSpPr>
        <p:grpSpPr>
          <a:xfrm>
            <a:off x="5922972" y="4136560"/>
            <a:ext cx="2926764" cy="841449"/>
            <a:chOff x="1515216" y="2209868"/>
            <a:chExt cx="2926764" cy="841449"/>
          </a:xfrm>
        </p:grpSpPr>
        <p:sp>
          <p:nvSpPr>
            <p:cNvPr id="60" name="文本框 59"/>
            <p:cNvSpPr txBox="1"/>
            <p:nvPr/>
          </p:nvSpPr>
          <p:spPr>
            <a:xfrm>
              <a:off x="1867328" y="2209868"/>
              <a:ext cx="21337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顏色選擇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515216" y="2686922"/>
              <a:ext cx="2926764" cy="3643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CHOOSE A COLOR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762284" y="4123820"/>
            <a:ext cx="2143307" cy="841449"/>
            <a:chOff x="1857803" y="2210627"/>
            <a:chExt cx="2143307" cy="841449"/>
          </a:xfrm>
        </p:grpSpPr>
        <p:sp>
          <p:nvSpPr>
            <p:cNvPr id="69" name="文本框 68"/>
            <p:cNvSpPr txBox="1"/>
            <p:nvPr/>
          </p:nvSpPr>
          <p:spPr>
            <a:xfrm>
              <a:off x="1857803" y="2210627"/>
              <a:ext cx="21337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操作說明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867328" y="2687681"/>
              <a:ext cx="2133782" cy="3643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HOW TO PLAY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69284" y="4134890"/>
            <a:ext cx="2151162" cy="840690"/>
            <a:chOff x="1857804" y="2210627"/>
            <a:chExt cx="2151162" cy="840690"/>
          </a:xfrm>
        </p:grpSpPr>
        <p:sp>
          <p:nvSpPr>
            <p:cNvPr id="72" name="文本框 71"/>
            <p:cNvSpPr txBox="1"/>
            <p:nvPr/>
          </p:nvSpPr>
          <p:spPr>
            <a:xfrm>
              <a:off x="1857804" y="2210627"/>
              <a:ext cx="21337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遊戲介紹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875184" y="2686922"/>
              <a:ext cx="2133782" cy="3643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GAME RULE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691864" y="4136560"/>
            <a:ext cx="2160685" cy="829468"/>
            <a:chOff x="1840425" y="2222608"/>
            <a:chExt cx="2160685" cy="829468"/>
          </a:xfrm>
        </p:grpSpPr>
        <p:sp>
          <p:nvSpPr>
            <p:cNvPr id="75" name="文本框 74"/>
            <p:cNvSpPr txBox="1"/>
            <p:nvPr/>
          </p:nvSpPr>
          <p:spPr>
            <a:xfrm>
              <a:off x="1840425" y="2222608"/>
              <a:ext cx="21337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Medium" panose="020B0402020203020207" pitchFamily="34" charset="-120"/>
                  <a:ea typeface="Gen Jyuu Gothic Medium" panose="020B0402020203020207" pitchFamily="34" charset="-120"/>
                  <a:cs typeface="Gen Jyuu Gothic Medium" panose="020B0402020203020207" pitchFamily="34" charset="-120"/>
                </a:rPr>
                <a:t>進入遊戲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67328" y="2687681"/>
              <a:ext cx="2133782" cy="3643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GAME START</a:t>
              </a:r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sp>
        <p:nvSpPr>
          <p:cNvPr id="37" name="文本框 50">
            <a:extLst>
              <a:ext uri="{FF2B5EF4-FFF2-40B4-BE49-F238E27FC236}">
                <a16:creationId xmlns:a16="http://schemas.microsoft.com/office/drawing/2014/main" id="{63FCB828-AD27-4434-9077-E34D5EC6EF43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811BC56-6366-499D-AE2B-E3422F34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6A5A6C1-1F0B-463F-ADDA-F9E78732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71" y="2906964"/>
            <a:ext cx="497625" cy="4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69BB630-D6FD-4511-BA9A-61D414A901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12407" r="5366" b="18354"/>
          <a:stretch/>
        </p:blipFill>
        <p:spPr>
          <a:xfrm>
            <a:off x="1343025" y="2782860"/>
            <a:ext cx="4156560" cy="339958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B745FC9-BF3B-4CEF-B1F1-39D1E68B768B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B9B28C-7FBA-4D85-A768-B45B07728E39}"/>
              </a:ext>
            </a:extLst>
          </p:cNvPr>
          <p:cNvSpPr txBox="1"/>
          <p:nvPr/>
        </p:nvSpPr>
        <p:spPr>
          <a:xfrm>
            <a:off x="10528057" y="606118"/>
            <a:ext cx="1658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Menu</a:t>
            </a: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  <a:endParaRPr lang="en-US" altLang="zh-TW" sz="2500" dirty="0">
              <a:solidFill>
                <a:schemeClr val="bg1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9127A7-C2C1-4A4B-B47B-50683A6E8B93}"/>
              </a:ext>
            </a:extLst>
          </p:cNvPr>
          <p:cNvSpPr txBox="1"/>
          <p:nvPr/>
        </p:nvSpPr>
        <p:spPr>
          <a:xfrm>
            <a:off x="1343025" y="2064931"/>
            <a:ext cx="426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選擇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a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、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b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、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、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d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，進入不同頁面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787196" y="112751"/>
            <a:ext cx="4708846" cy="6754652"/>
            <a:chOff x="5787196" y="371367"/>
            <a:chExt cx="4708846" cy="675465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7196" y="371367"/>
              <a:ext cx="4708846" cy="355408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7196" y="3925455"/>
              <a:ext cx="3587934" cy="3200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114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3209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遊戲介紹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56F7ED-10A8-4E20-8D5A-D04D3D2D765B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BC32A6-F453-4E22-BFF1-999260DB0A2D}"/>
              </a:ext>
            </a:extLst>
          </p:cNvPr>
          <p:cNvSpPr txBox="1"/>
          <p:nvPr/>
        </p:nvSpPr>
        <p:spPr>
          <a:xfrm>
            <a:off x="10528057" y="606118"/>
            <a:ext cx="1658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Reversi</a:t>
            </a:r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-</a:t>
            </a:r>
          </a:p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Rule</a:t>
            </a:r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  <a:endParaRPr lang="en-US" altLang="zh-TW" sz="2500" dirty="0">
              <a:solidFill>
                <a:schemeClr val="bg1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9D8F6C-4537-41BB-A423-0C020EA4E42D}"/>
              </a:ext>
            </a:extLst>
          </p:cNvPr>
          <p:cNvSpPr txBox="1"/>
          <p:nvPr/>
        </p:nvSpPr>
        <p:spPr>
          <a:xfrm>
            <a:off x="6407086" y="1722454"/>
            <a:ext cx="3941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settextstyle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設定字體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&amp;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字體方向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&amp;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字體大小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outtextty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設定字體位置以及要呈現的字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若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getch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到任意鍵，即返回</a:t>
            </a:r>
          </a:p>
          <a:p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594709-8D80-4ACF-AF75-233A4E3921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5" b="27045"/>
          <a:stretch/>
        </p:blipFill>
        <p:spPr>
          <a:xfrm>
            <a:off x="6541875" y="4326762"/>
            <a:ext cx="3986182" cy="195874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5" y="1313273"/>
            <a:ext cx="5979607" cy="5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44" y="1243184"/>
            <a:ext cx="5595965" cy="5240666"/>
          </a:xfrm>
          <a:prstGeom prst="rect">
            <a:avLst/>
          </a:prstGeom>
        </p:spPr>
      </p:pic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3209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操作說明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F9A839-3D24-4BFD-8BBC-8E52CA98BD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t="26916" r="5502" b="23330"/>
          <a:stretch/>
        </p:blipFill>
        <p:spPr>
          <a:xfrm>
            <a:off x="1343025" y="4106185"/>
            <a:ext cx="3698386" cy="21696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11CFE16-64CC-490D-9321-F33AD4055096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F457CE-9766-4B5C-BB11-5B06426CBFEB}"/>
              </a:ext>
            </a:extLst>
          </p:cNvPr>
          <p:cNvSpPr txBox="1"/>
          <p:nvPr/>
        </p:nvSpPr>
        <p:spPr>
          <a:xfrm>
            <a:off x="10528057" y="606118"/>
            <a:ext cx="1658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Reversi</a:t>
            </a:r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-</a:t>
            </a:r>
          </a:p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Intro</a:t>
            </a:r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  <a:endParaRPr lang="en-US" altLang="zh-TW" sz="2500" dirty="0">
              <a:solidFill>
                <a:schemeClr val="bg1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A6A58C-84C8-42E5-B3CA-AD557CD7CEE7}"/>
              </a:ext>
            </a:extLst>
          </p:cNvPr>
          <p:cNvSpPr txBox="1"/>
          <p:nvPr/>
        </p:nvSpPr>
        <p:spPr>
          <a:xfrm>
            <a:off x="1265943" y="1667006"/>
            <a:ext cx="4163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settextstyle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設定字體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&amp;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字體方向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&amp;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字體大小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outtextty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設定字體位置以及要呈現的字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若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getch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()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到任意鍵，即返回</a:t>
            </a:r>
          </a:p>
          <a:p>
            <a:r>
              <a:rPr lang="zh-TW" altLang="en-US" sz="2000" dirty="0"/>
              <a:t/>
            </a:r>
            <a:br>
              <a:rPr lang="zh-TW" altLang="en-US" sz="2000" dirty="0"/>
            </a:br>
            <a:endParaRPr lang="zh-TW" altLang="en-US"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0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4451415" cy="871817"/>
            <a:chOff x="7318011" y="1456480"/>
            <a:chExt cx="4451415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3209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進入遊戲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10BA1F0-A800-4A99-B412-FCE263E649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4"/>
          <a:stretch/>
        </p:blipFill>
        <p:spPr>
          <a:xfrm>
            <a:off x="4389866" y="2032492"/>
            <a:ext cx="4428402" cy="23853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E30379-A543-4BC0-BB3B-0A108ECC3625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5EEA67-0046-40C7-AD16-ABE222D4D67B}"/>
              </a:ext>
            </a:extLst>
          </p:cNvPr>
          <p:cNvSpPr txBox="1"/>
          <p:nvPr/>
        </p:nvSpPr>
        <p:spPr>
          <a:xfrm>
            <a:off x="9424619" y="606118"/>
            <a:ext cx="3865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startgame</a:t>
            </a:r>
            <a:endParaRPr lang="en-US" altLang="zh-TW" sz="2500" dirty="0">
              <a:solidFill>
                <a:schemeClr val="bg1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  <a:endParaRPr lang="en-US" altLang="zh-TW" sz="2500" dirty="0">
              <a:solidFill>
                <a:schemeClr val="bg1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FF3015-743A-4382-A5F8-D152402063EF}"/>
              </a:ext>
            </a:extLst>
          </p:cNvPr>
          <p:cNvSpPr txBox="1"/>
          <p:nvPr/>
        </p:nvSpPr>
        <p:spPr>
          <a:xfrm>
            <a:off x="3300248" y="4891703"/>
            <a:ext cx="573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START</a:t>
            </a:r>
            <a:r>
              <a:rPr lang="zh-TW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</a:t>
            </a:r>
            <a:r>
              <a:rPr lang="en-US" altLang="zh-TW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TO PLAY !</a:t>
            </a:r>
          </a:p>
        </p:txBody>
      </p:sp>
    </p:spTree>
    <p:extLst>
      <p:ext uri="{BB962C8B-B14F-4D97-AF65-F5344CB8AC3E}">
        <p14:creationId xmlns:p14="http://schemas.microsoft.com/office/powerpoint/2010/main" val="14455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B4C42457-F3F5-4641-9C05-2B4A3DEB8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89" y="2990477"/>
            <a:ext cx="2885381" cy="3083281"/>
          </a:xfrm>
          <a:prstGeom prst="rect">
            <a:avLst/>
          </a:prstGeom>
        </p:spPr>
      </p:pic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83CBA27-B5E2-49DD-9EEA-2EDBD66D178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6BA3C63-5D4C-4561-83DF-E61D8FB5BF4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57EEF-BE97-4C50-8085-8DAF6DA26FF3}"/>
              </a:ext>
            </a:extLst>
          </p:cNvPr>
          <p:cNvGrpSpPr/>
          <p:nvPr/>
        </p:nvGrpSpPr>
        <p:grpSpPr>
          <a:xfrm>
            <a:off x="1473289" y="371367"/>
            <a:ext cx="5003293" cy="871817"/>
            <a:chOff x="7318011" y="1456480"/>
            <a:chExt cx="5003293" cy="87181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A68A7A-82B7-441B-9DE8-EFC94FB005ED}"/>
                </a:ext>
              </a:extLst>
            </p:cNvPr>
            <p:cNvSpPr txBox="1"/>
            <p:nvPr/>
          </p:nvSpPr>
          <p:spPr>
            <a:xfrm>
              <a:off x="7318011" y="1456480"/>
              <a:ext cx="5003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主畫面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進入遊戲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-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n Jyuu Gothic Bold" panose="020B0602020203020207" pitchFamily="34" charset="-120"/>
                  <a:ea typeface="Gen Jyuu Gothic Bold" panose="020B0602020203020207" pitchFamily="34" charset="-120"/>
                  <a:cs typeface="Gen Jyuu Gothic Bold" panose="020B0602020203020207" pitchFamily="34" charset="-120"/>
                </a:rPr>
                <a:t>顏色選擇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73544E7-D251-4A58-8996-5D26B83464D8}"/>
                </a:ext>
              </a:extLst>
            </p:cNvPr>
            <p:cNvSpPr txBox="1"/>
            <p:nvPr/>
          </p:nvSpPr>
          <p:spPr>
            <a:xfrm>
              <a:off x="7508665" y="1915940"/>
              <a:ext cx="4260761" cy="4123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MENU</a:t>
              </a: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C932601-369E-4AD0-9BD5-2D3DEDABE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7" y="121440"/>
            <a:ext cx="1198756" cy="11987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09C9935-5E15-4315-8B84-F3D9BD1CEB3A}"/>
              </a:ext>
            </a:extLst>
          </p:cNvPr>
          <p:cNvSpPr/>
          <p:nvPr/>
        </p:nvSpPr>
        <p:spPr>
          <a:xfrm>
            <a:off x="1473289" y="2475935"/>
            <a:ext cx="432000" cy="360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01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11" name="组合 20">
            <a:extLst>
              <a:ext uri="{FF2B5EF4-FFF2-40B4-BE49-F238E27FC236}">
                <a16:creationId xmlns:a16="http://schemas.microsoft.com/office/drawing/2014/main" id="{BA30FF8B-A360-49F4-9B64-0B7979DDAB2E}"/>
              </a:ext>
            </a:extLst>
          </p:cNvPr>
          <p:cNvGrpSpPr/>
          <p:nvPr/>
        </p:nvGrpSpPr>
        <p:grpSpPr>
          <a:xfrm>
            <a:off x="4785942" y="2479502"/>
            <a:ext cx="2450115" cy="887374"/>
            <a:chOff x="4246910" y="4613250"/>
            <a:chExt cx="2450115" cy="88737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A085C0-8230-4848-8A3B-000940336CAC}"/>
                </a:ext>
              </a:extLst>
            </p:cNvPr>
            <p:cNvSpPr/>
            <p:nvPr/>
          </p:nvSpPr>
          <p:spPr>
            <a:xfrm>
              <a:off x="4718049" y="5104490"/>
              <a:ext cx="1978976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65AF3D2-370C-4922-A1E7-31B7BDDCA268}"/>
                </a:ext>
              </a:extLst>
            </p:cNvPr>
            <p:cNvSpPr/>
            <p:nvPr/>
          </p:nvSpPr>
          <p:spPr>
            <a:xfrm>
              <a:off x="4246910" y="4613250"/>
              <a:ext cx="432000" cy="3606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02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EBBCD7D-1FDE-4439-91F2-3DA912BFDC4E}"/>
              </a:ext>
            </a:extLst>
          </p:cNvPr>
          <p:cNvSpPr/>
          <p:nvPr/>
        </p:nvSpPr>
        <p:spPr>
          <a:xfrm>
            <a:off x="8098596" y="2468288"/>
            <a:ext cx="432000" cy="360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/>
                </a:solidFill>
              </a:rPr>
              <a:t>03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F9483EC-E9CF-47EB-B7E4-426A3939309E}"/>
              </a:ext>
            </a:extLst>
          </p:cNvPr>
          <p:cNvSpPr txBox="1"/>
          <p:nvPr/>
        </p:nvSpPr>
        <p:spPr>
          <a:xfrm>
            <a:off x="1795438" y="1725548"/>
            <a:ext cx="8902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『</a:t>
            </a:r>
            <a:r>
              <a:rPr lang="zh-TW" altLang="en-US" sz="22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 </a:t>
            </a: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遊戲開始之前，有三種顏色組合的棋子供玩家選擇 。</a:t>
            </a:r>
            <a:r>
              <a:rPr lang="en-US" altLang="zh-TW" sz="2200" dirty="0"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』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675EB81-F28B-4692-A3A9-4F688557BE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2990477"/>
            <a:ext cx="2880643" cy="308328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B150A57-4A46-4100-AFB6-5899AE64EE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96" y="2990477"/>
            <a:ext cx="2880643" cy="308668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083CC4-DAD6-4C02-97BE-D567E62CC26D}"/>
              </a:ext>
            </a:extLst>
          </p:cNvPr>
          <p:cNvSpPr txBox="1"/>
          <p:nvPr/>
        </p:nvSpPr>
        <p:spPr>
          <a:xfrm>
            <a:off x="1905288" y="2475935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深灰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x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白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089736-AD7F-46EE-9741-9D5FE32E3BB1}"/>
              </a:ext>
            </a:extLst>
          </p:cNvPr>
          <p:cNvSpPr txBox="1"/>
          <p:nvPr/>
        </p:nvSpPr>
        <p:spPr>
          <a:xfrm>
            <a:off x="5217942" y="2457814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淺藍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黃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DAD8149-E429-4BE4-8537-04E31B958942}"/>
              </a:ext>
            </a:extLst>
          </p:cNvPr>
          <p:cNvSpPr txBox="1"/>
          <p:nvPr/>
        </p:nvSpPr>
        <p:spPr>
          <a:xfrm>
            <a:off x="8530596" y="2468111"/>
            <a:ext cx="194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青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粉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D2B24C4-9AF0-4251-AB5B-4E9C0E5541E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78" y="1702644"/>
            <a:ext cx="400110" cy="40011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BC5AC038-A42B-406C-AAAC-7494DABB582B}"/>
              </a:ext>
            </a:extLst>
          </p:cNvPr>
          <p:cNvSpPr/>
          <p:nvPr/>
        </p:nvSpPr>
        <p:spPr>
          <a:xfrm>
            <a:off x="10528057" y="484909"/>
            <a:ext cx="1658802" cy="1104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F4AE3D-9B92-4DCB-8B95-3A41DFE5A085}"/>
              </a:ext>
            </a:extLst>
          </p:cNvPr>
          <p:cNvSpPr txBox="1"/>
          <p:nvPr/>
        </p:nvSpPr>
        <p:spPr>
          <a:xfrm>
            <a:off x="9424619" y="606118"/>
            <a:ext cx="3865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Color</a:t>
            </a:r>
          </a:p>
          <a:p>
            <a:pPr algn="ctr"/>
            <a:r>
              <a:rPr lang="zh-TW" altLang="en-US" sz="2500" dirty="0">
                <a:solidFill>
                  <a:schemeClr val="bg1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10781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1286</TotalTime>
  <Words>356</Words>
  <Application>Microsoft Office PowerPoint</Application>
  <PresentationFormat>寬螢幕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等线</vt:lpstr>
      <vt:lpstr>Gen Jyuu Gothic Bold</vt:lpstr>
      <vt:lpstr>Gen Jyuu Gothic Light</vt:lpstr>
      <vt:lpstr>Gen Jyuu Gothic Medium</vt:lpstr>
      <vt:lpstr>微软雅黑</vt:lpstr>
      <vt:lpstr>Arial</vt:lpstr>
      <vt:lpstr>Arial Black</vt:lpstr>
      <vt:lpstr>Century Gothic</vt:lpstr>
      <vt:lpstr>Ink Free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Jinghan Huang</cp:lastModifiedBy>
  <cp:revision>91</cp:revision>
  <dcterms:created xsi:type="dcterms:W3CDTF">2017-08-18T03:02:00Z</dcterms:created>
  <dcterms:modified xsi:type="dcterms:W3CDTF">2019-06-19T06:17:21Z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