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BBDC-C6BE-1A43-A073-C7C98834C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72E56-8740-8743-8569-CAE58A20D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A856-75CC-7F48-A30F-B065833B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4E12-91DB-4A4D-937A-CE24EF07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961E-7E63-3744-B5D8-AC9B4209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B3D8-33DE-E94D-8DC7-74E7B20F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1BB0A-F44B-EA4F-BB34-C7CEFE7F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B5A2-ED84-D54B-97F8-ABB86BEC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8E12-AD58-6440-8E4C-84A5ECD0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7325-C20F-B447-A91F-052B9EAC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1DD10-FDCC-9C43-A9A6-1F4DB4783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B2AA9-275A-A642-961B-B11E6BAB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015E-8AD5-F049-83F7-EBFF6EA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60FF-EBFE-1E46-AFAE-ABF54FE5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53F9-F0F7-A649-8832-F5503FB6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DA64-CBB2-6241-AD6C-FD086E42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7C46-6D2C-E741-AC8B-EC8E5B9B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B154-8E83-6849-9129-257ED9D1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941F-D5A0-7A44-B8D0-004B188A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D202-1FF6-D041-9CF3-51F572C4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9E71-6191-BB49-8C4E-ABAEE9E1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7452B-6F5D-0347-A84F-D2346F4E3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C773-1D01-074D-8DC2-9F1EB882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E64B-5D80-8E42-9EB6-DAEFA27A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EFE4-F03E-AC43-86BC-151B0988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75B8-CE5D-D947-AE4E-197201D3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EB6A-A05E-2445-8B06-424803B58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4F27C-FD9B-AF45-BEFD-77E0DAE37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C3A3B-1B74-9C44-A208-A5FB27F4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78BF-9F83-6F4D-A07E-169799F8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101AD-50A2-674D-AF7D-6702FB6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C0FE-569B-774A-9193-0307D42A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0379D-23B2-8C49-8890-822039A6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29D37-BEBB-FC46-B4BE-71EDFAFF6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BC369-6155-9B47-BF1A-664C39D98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D8A90-3DD8-1048-9180-D24FD9D0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3AAB3-977C-7743-A2C0-10998BF0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6935D-7C80-D44A-BA73-9DF10860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10896-41E2-874D-AD1B-541C7B2B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9007-FF3F-5E42-BA7C-D82BC5BF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07406-B5E4-8942-A062-DBA8412F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9A389-AEBB-2844-A511-4F8DD157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86C5-FF27-914E-A2E7-8E103A74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F3508-C583-1D40-939A-2C872BCE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6E6E6-C501-6B4E-93F8-24DE79CE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B8965-EEB9-9E48-9148-58C5C539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641B-7D7E-3B45-80C8-51D2A396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C25-4712-BC4F-9DB5-4D5E6756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CAD3C-CD86-974A-B0B5-5B1B8843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E73FD-A9B6-054C-A033-560C94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A668-CCB1-5E4D-9569-5F2A99B8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F6293-845E-9C4C-A63E-49C94565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1072-A571-A54F-A996-F74007CF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27F96-F825-D044-8A9D-AF785C199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C0E6E-C26D-574A-8D1D-C70D4976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A6AA5-8E45-734B-B6C8-E5DBC13E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099A-6367-944A-B333-7ECB5299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5475-B992-934A-B39D-4F08DA0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DFC4F-C60C-AA44-BBAF-6FCA33C1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BB0AF-90A6-054A-8E8D-91523A3F6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8002-62AE-6742-A0C0-F0C64A30A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D59D-C278-DE4A-A71F-D0CB971E783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36F2-2D37-7A4A-85B0-9644790DE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BDC4-AD59-8C4E-A5EF-A005D2DD6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F6D5-6C77-714F-B170-39A9EB83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B6EB16-8F5D-5C45-9E43-B6116BB95033}"/>
              </a:ext>
            </a:extLst>
          </p:cNvPr>
          <p:cNvSpPr/>
          <p:nvPr/>
        </p:nvSpPr>
        <p:spPr>
          <a:xfrm>
            <a:off x="509451" y="822960"/>
            <a:ext cx="2233749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creation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Address/location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Home occupants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E6ECA-FC2A-6B47-9CCA-52AEA499BB1E}"/>
              </a:ext>
            </a:extLst>
          </p:cNvPr>
          <p:cNvSpPr/>
          <p:nvPr/>
        </p:nvSpPr>
        <p:spPr>
          <a:xfrm>
            <a:off x="3644537" y="822960"/>
            <a:ext cx="2860766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Analyse</a:t>
            </a:r>
            <a:r>
              <a:rPr lang="en-US" dirty="0"/>
              <a:t> situation: determine best escape routes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9ED01-3AAA-D443-89FB-5D8515E411FA}"/>
              </a:ext>
            </a:extLst>
          </p:cNvPr>
          <p:cNvSpPr txBox="1"/>
          <p:nvPr/>
        </p:nvSpPr>
        <p:spPr>
          <a:xfrm>
            <a:off x="6897189" y="822960"/>
            <a:ext cx="23766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Evacuation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A409D-1F01-6747-8C0A-D5BF24144E91}"/>
              </a:ext>
            </a:extLst>
          </p:cNvPr>
          <p:cNvSpPr/>
          <p:nvPr/>
        </p:nvSpPr>
        <p:spPr>
          <a:xfrm>
            <a:off x="3644537" y="2573383"/>
            <a:ext cx="2860766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preparation recommendations and schedules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6F820-341D-7246-9D45-B95E554DF18A}"/>
              </a:ext>
            </a:extLst>
          </p:cNvPr>
          <p:cNvSpPr txBox="1"/>
          <p:nvPr/>
        </p:nvSpPr>
        <p:spPr>
          <a:xfrm>
            <a:off x="6897189" y="2573383"/>
            <a:ext cx="4235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Climate/weather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Nearby vegetation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Dwelling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relative to external fire hazards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Presence of fire hazards at dwelling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453E1-7AE4-AF43-8BAF-2CD339331CE4}"/>
              </a:ext>
            </a:extLst>
          </p:cNvPr>
          <p:cNvSpPr/>
          <p:nvPr/>
        </p:nvSpPr>
        <p:spPr>
          <a:xfrm>
            <a:off x="3644537" y="4604708"/>
            <a:ext cx="2860766" cy="888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Advise on </a:t>
            </a:r>
            <a:r>
              <a:rPr lang="en-US" dirty="0" err="1"/>
              <a:t>behavioural</a:t>
            </a:r>
            <a:r>
              <a:rPr lang="en-US" dirty="0"/>
              <a:t> routines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EA8EF-F0C3-DE43-A576-C7EE4E01CED7}"/>
              </a:ext>
            </a:extLst>
          </p:cNvPr>
          <p:cNvSpPr txBox="1"/>
          <p:nvPr/>
        </p:nvSpPr>
        <p:spPr>
          <a:xfrm>
            <a:off x="6897189" y="4604708"/>
            <a:ext cx="40471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occupants (</a:t>
            </a:r>
            <a:r>
              <a:rPr lang="en-US" dirty="0" err="1"/>
              <a:t>eg</a:t>
            </a:r>
            <a:r>
              <a:rPr lang="en-US" dirty="0"/>
              <a:t> elderly, children)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Habits (</a:t>
            </a:r>
            <a:r>
              <a:rPr lang="en-US" dirty="0" err="1"/>
              <a:t>eg.</a:t>
            </a:r>
            <a:r>
              <a:rPr lang="en-US" dirty="0"/>
              <a:t> children home alone)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3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3</cp:revision>
  <dcterms:created xsi:type="dcterms:W3CDTF">2018-09-08T03:03:07Z</dcterms:created>
  <dcterms:modified xsi:type="dcterms:W3CDTF">2018-09-08T03:13:46Z</dcterms:modified>
</cp:coreProperties>
</file>