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9D6E-0887-3E4C-84A9-64E715875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DC38-3CA6-E442-BFAE-325E25098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E354-199A-AC44-A24C-13DDB88E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95E17-4B03-6346-80C6-B629E20D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444E-9F62-924E-836B-E7A4DBFF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5764-C01A-E54B-9C16-886E3A9B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00CAD-73D3-D14E-9704-A72D9D6DD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5304-AF09-BE4D-A9D9-31762FFA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1A1A-0CE5-BC44-88ED-D3065D3A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5D40D-16B2-334C-B97B-2A8994FC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D1CEF-A958-E944-B16A-FF58B7F17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D7FDE-1B4A-884D-B52E-1303C735B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59333-19CC-3045-9EC8-4964532C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7F62-8684-3B47-A0BD-2FE00192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CA19-5736-524F-8085-A2ADE02E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9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D57F-AAF7-1D42-B040-01274D97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6360-56B4-9B43-8B21-D6620C10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E954-013C-7E4D-AEF9-EFE6E345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BF7A-8E0A-5F47-A863-0AF4ACC4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C5E36-C4BC-9342-A1D9-D345D65F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5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1EF1-B63B-6C43-8B4D-E8C215D3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A7663-1D85-6C44-9358-544B756A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6730-901F-634D-9781-2B50312D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4F0A-4ED3-094C-A7BE-108BB629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C599A-F070-8743-BA2A-ADA57DAD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8E1D-97B0-1446-A19F-65C1F2D5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96E7-CDB6-2541-BECE-84FEB7468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DF39F-1330-2F4B-B2DE-D6BAECECE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76CD3-C757-6C46-A577-9C6BE39A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1D874-A789-CC42-B6EB-3C2B223B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67AA1-5F54-D049-99EA-DA3723E4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7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847F-9618-064D-951C-E40CCB17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F1D7C-E95F-0A4A-A107-3B2FBDC0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61332-A2CE-FE44-8025-92C10BB8B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A89E9-D0C8-5C4D-9908-0D6960B6B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F4DE7-18CF-014E-8299-826AFB189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3C0B3-894B-1D4A-82ED-060F1869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827A0-BD28-B344-9C29-8C9B4370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129B2-456F-AB4B-974B-5219F736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2EA-C37E-C94B-A121-8B2BDBE9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995C9-8929-474D-8597-8B010F4C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A7408-EC2B-F54E-9FCB-8EFA4328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740F8-B933-E845-B8DC-BC21888E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4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5F2D1-3182-F34B-8C8E-5BF96D31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4536C-0F09-1F45-B5FA-82920B99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BC8BF-2D76-E046-BEAA-67BB6C5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5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58CC-9F82-E546-B118-B0E85DD4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5CA7-AA3A-4949-8F09-5517ED1B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66B61-9E81-6B47-9DFA-DE2A62EC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ACCE2-81B0-AD47-93E8-C438FA16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46D7A-8AE4-6F48-B113-30BCAE9B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594F7-B126-6F41-9A75-A85FD820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5EB1-0D4F-CF42-AB1E-C972FC06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3FD00-D607-9840-9C05-CD1B9EE07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FBADB-8CD7-BB4A-B467-2311B3F7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3DBC9-8295-8D41-B73A-52FC7627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43D18-C6E9-4546-84F1-D644B80A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487A0-477F-A641-8140-3E6EB8EA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CD110-AD3E-6C4A-851D-A35FFF4A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B399-D673-9245-B314-D11313E47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6872-4481-6041-B6EA-FF21735B6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4CE2-53B0-5744-B84C-10C9B7E7682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88E3C-8BF7-5C4D-B35C-158FD14F7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61A6-5717-1A4C-ADDB-E044D9E99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E0D0-A338-D246-ACD3-D75C04CE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71DFB-11A9-1F42-8EE0-C70E7C443008}"/>
              </a:ext>
            </a:extLst>
          </p:cNvPr>
          <p:cNvSpPr txBox="1"/>
          <p:nvPr/>
        </p:nvSpPr>
        <p:spPr>
          <a:xfrm>
            <a:off x="5486400" y="2743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PING!</a:t>
            </a:r>
          </a:p>
        </p:txBody>
      </p:sp>
    </p:spTree>
    <p:extLst>
      <p:ext uri="{BB962C8B-B14F-4D97-AF65-F5344CB8AC3E}">
        <p14:creationId xmlns:p14="http://schemas.microsoft.com/office/powerpoint/2010/main" val="264486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171345-8291-2044-AB32-D4919D703553}"/>
              </a:ext>
            </a:extLst>
          </p:cNvPr>
          <p:cNvSpPr/>
          <p:nvPr/>
        </p:nvSpPr>
        <p:spPr>
          <a:xfrm>
            <a:off x="7410027" y="1509001"/>
            <a:ext cx="3735977" cy="2690466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Happy weekend. Five of your neighbours cleaned their gutters last weekend. Clean gutters = no fuel for embers on your roof. What are your plans for this beautiful morning then?</a:t>
            </a:r>
            <a:endParaRPr lang="en-US" dirty="0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A1C953B-ED68-734B-B185-F300FDA2B507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B826-E814-E544-81E5-A1EB8C8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2FF6C3-F56E-E44C-AD1F-FA4DF5F9C27B}"/>
              </a:ext>
            </a:extLst>
          </p:cNvPr>
          <p:cNvSpPr txBox="1"/>
          <p:nvPr/>
        </p:nvSpPr>
        <p:spPr>
          <a:xfrm>
            <a:off x="5486400" y="2743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PING!</a:t>
            </a:r>
          </a:p>
        </p:txBody>
      </p:sp>
    </p:spTree>
    <p:extLst>
      <p:ext uri="{BB962C8B-B14F-4D97-AF65-F5344CB8AC3E}">
        <p14:creationId xmlns:p14="http://schemas.microsoft.com/office/powerpoint/2010/main" val="232855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C5A32C-E696-2948-9E66-80BB76CDF52F}"/>
              </a:ext>
            </a:extLst>
          </p:cNvPr>
          <p:cNvSpPr/>
          <p:nvPr/>
        </p:nvSpPr>
        <p:spPr>
          <a:xfrm>
            <a:off x="7410027" y="1509001"/>
            <a:ext cx="3735977" cy="2097799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While you’re up there, might as well get those gaps sealed. Fire can get into your house through those.</a:t>
            </a:r>
            <a:endParaRPr lang="en-US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7AF92C09-168C-4D40-BE64-FC1C63062996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24E2B-AAF6-5D48-9276-54F57C38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5AB3-880C-0B46-9E16-4EE1770C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LATER THAT DAY…</a:t>
            </a:r>
          </a:p>
        </p:txBody>
      </p:sp>
    </p:spTree>
    <p:extLst>
      <p:ext uri="{BB962C8B-B14F-4D97-AF65-F5344CB8AC3E}">
        <p14:creationId xmlns:p14="http://schemas.microsoft.com/office/powerpoint/2010/main" val="73954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81E791-AD06-9B47-B0EF-1C3F7EEC176F}"/>
              </a:ext>
            </a:extLst>
          </p:cNvPr>
          <p:cNvSpPr/>
          <p:nvPr/>
        </p:nvSpPr>
        <p:spPr>
          <a:xfrm>
            <a:off x="7410027" y="1509000"/>
            <a:ext cx="3735977" cy="4637799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r>
              <a:rPr lang="en-AU" dirty="0"/>
              <a:t>BUSHFIRE READY BADGE</a:t>
            </a:r>
            <a:endParaRPr lang="en-US" dirty="0"/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F96B5DE6-4EC8-3844-B21C-693B9186B7AA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9E741-643D-3443-BF6A-FA4792E4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477BD0-C84D-5041-A1B3-E4079348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5569" y="2049899"/>
            <a:ext cx="2924892" cy="355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2B69B-D20A-124E-9B67-2B2E92A9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882" y="2689132"/>
            <a:ext cx="1202266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3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C5A32C-E696-2948-9E66-80BB76CDF52F}"/>
              </a:ext>
            </a:extLst>
          </p:cNvPr>
          <p:cNvSpPr/>
          <p:nvPr/>
        </p:nvSpPr>
        <p:spPr>
          <a:xfrm>
            <a:off x="7410027" y="1509001"/>
            <a:ext cx="3735977" cy="2097799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Congrats mate, you’ve earned two Bushfire Ready badges! You’re kicking your neighbours’ butts today!</a:t>
            </a:r>
            <a:endParaRPr lang="en-US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7AF92C09-168C-4D40-BE64-FC1C63062996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24E2B-AAF6-5D48-9276-54F57C38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7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C5A32C-E696-2948-9E66-80BB76CDF52F}"/>
              </a:ext>
            </a:extLst>
          </p:cNvPr>
          <p:cNvSpPr/>
          <p:nvPr/>
        </p:nvSpPr>
        <p:spPr>
          <a:xfrm>
            <a:off x="7426960" y="773429"/>
            <a:ext cx="3735977" cy="3401666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I earned two Bushfire Ready badges today, because I aim to survive. What have you done to get ready for bushfire season?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US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7AF92C09-168C-4D40-BE64-FC1C63062996}"/>
              </a:ext>
            </a:extLst>
          </p:cNvPr>
          <p:cNvSpPr/>
          <p:nvPr/>
        </p:nvSpPr>
        <p:spPr>
          <a:xfrm>
            <a:off x="7426960" y="773428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24E2B-AAF6-5D48-9276-54F57C38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29" y="809350"/>
            <a:ext cx="2286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66BC96-069A-5D4A-A517-C64C23DE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229" y="3291357"/>
            <a:ext cx="601133" cy="6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9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C5A32C-E696-2948-9E66-80BB76CDF52F}"/>
              </a:ext>
            </a:extLst>
          </p:cNvPr>
          <p:cNvSpPr/>
          <p:nvPr/>
        </p:nvSpPr>
        <p:spPr>
          <a:xfrm>
            <a:off x="7426960" y="773429"/>
            <a:ext cx="3735977" cy="3401666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I earned two Bushfire Ready badges today, because I aim to survive. What have you done to get ready for bushfire season?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US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7AF92C09-168C-4D40-BE64-FC1C63062996}"/>
              </a:ext>
            </a:extLst>
          </p:cNvPr>
          <p:cNvSpPr/>
          <p:nvPr/>
        </p:nvSpPr>
        <p:spPr>
          <a:xfrm>
            <a:off x="7426960" y="773428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24E2B-AAF6-5D48-9276-54F57C38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29" y="809350"/>
            <a:ext cx="2286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66BC96-069A-5D4A-A517-C64C23DE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229" y="3291357"/>
            <a:ext cx="601133" cy="60113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CC6E26D-6A42-424F-83AF-80DD402419A9}"/>
              </a:ext>
            </a:extLst>
          </p:cNvPr>
          <p:cNvGrpSpPr/>
          <p:nvPr/>
        </p:nvGrpSpPr>
        <p:grpSpPr>
          <a:xfrm>
            <a:off x="8046795" y="4260279"/>
            <a:ext cx="2747682" cy="2093259"/>
            <a:chOff x="2675965" y="3892490"/>
            <a:chExt cx="2747682" cy="2093259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FCCE3647-164D-48AE-B6F1-842F8F16733C}"/>
                </a:ext>
              </a:extLst>
            </p:cNvPr>
            <p:cNvSpPr/>
            <p:nvPr/>
          </p:nvSpPr>
          <p:spPr>
            <a:xfrm>
              <a:off x="2675965" y="3892490"/>
              <a:ext cx="2747682" cy="2093259"/>
            </a:xfrm>
            <a:prstGeom prst="wedgeEllipseCallout">
              <a:avLst>
                <a:gd name="adj1" fmla="val -28990"/>
                <a:gd name="adj2" fmla="val -689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/>
                <a:t>Share to   </a:t>
              </a:r>
            </a:p>
          </p:txBody>
        </p:sp>
        <p:pic>
          <p:nvPicPr>
            <p:cNvPr id="1030" name="Picture 6" descr="facebook logo - Free Large Images">
              <a:extLst>
                <a:ext uri="{FF2B5EF4-FFF2-40B4-BE49-F238E27FC236}">
                  <a16:creationId xmlns:a16="http://schemas.microsoft.com/office/drawing/2014/main" id="{87396831-62F4-C343-A9F3-B82E668CA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748" y="4400976"/>
              <a:ext cx="905933" cy="90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335C46-C274-4A8B-B202-CAE2E1470901}"/>
              </a:ext>
            </a:extLst>
          </p:cNvPr>
          <p:cNvSpPr txBox="1"/>
          <p:nvPr/>
        </p:nvSpPr>
        <p:spPr>
          <a:xfrm>
            <a:off x="1129551" y="442832"/>
            <a:ext cx="567017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SCENARIO TWO – PREPARE</a:t>
            </a:r>
          </a:p>
          <a:p>
            <a:endParaRPr lang="en-AU" dirty="0"/>
          </a:p>
          <a:p>
            <a:r>
              <a:rPr lang="en-AU" dirty="0"/>
              <a:t>HOW THE DATA COMES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 fine weekend mornings before Fire Danger Season, users get a notification to implement one of the actions they nominated in their Bushfire Preparedness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When they confirm they have completed the action, they receive a badge as a reward.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 competitive element is introduced by comparing action against neighbours and by prompting to share badges on </a:t>
            </a:r>
            <a:r>
              <a:rPr lang="en-AU" dirty="0" err="1"/>
              <a:t>facebook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CFS 5min Bushfire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User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Neighbour data (anonymous and by permission only – spatially matched)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BOM weather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Daily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Time and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Weekend days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Morning alerts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Days prior to Fire Danger Season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848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284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a.wall.cos@gmail.com</dc:creator>
  <cp:lastModifiedBy>a.wall.cos@gmail.com</cp:lastModifiedBy>
  <cp:revision>8</cp:revision>
  <dcterms:created xsi:type="dcterms:W3CDTF">2018-09-09T03:43:28Z</dcterms:created>
  <dcterms:modified xsi:type="dcterms:W3CDTF">2018-09-09T04:31:03Z</dcterms:modified>
</cp:coreProperties>
</file>