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7DBA-B7DA-2045-B9F4-6CE8C56B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45054-6FB3-B44C-879B-4E7D0E64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58D7-B939-284F-B513-456BABE7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FE07-FE2D-8F47-86DC-E8F5848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D9B6-9E9F-1148-9BC1-14EF712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01A7-69F1-A745-BF17-B8E8D52F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B5B9-E340-1146-8A35-70384562B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B33D-6C76-134E-BE4F-C395751A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E149-F270-D94F-83B9-DF9D230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C626-2704-A041-8496-6389A425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E28F-CB60-8742-8DF2-606BFFB8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F7BF2-2E84-1641-BDA3-5BA0AA9F6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9C45-A061-8E40-903F-28214B70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3B37-97D9-A741-B632-7AE91A7E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8A98-EB1C-3E44-9197-D501192E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EE86-B38F-DB41-BAB5-F8E2E825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9C7A-5559-8A43-8408-BB6C59B0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5D41-8AAA-6948-8D4E-8A376058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F09C-1FF1-0646-B56E-34C4EF7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4733-3C36-FF41-8D19-E2477E65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25D-5A32-A144-9193-DED7C5E3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0AD6-E4BE-204F-8F69-53D831F0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5B1B-6010-9140-A470-A599704C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067C-4C8E-8243-A6B3-425E46A5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813E-C873-4946-8F2E-CAB6B87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9ED-1FD8-7E43-916D-A1E5084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A612-5D41-634E-A84F-953F83C0A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CA30-FA90-C143-871E-ED5902AA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58A03-8B1D-254E-AA75-B4BFFB8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93F6-5181-6B4A-9A91-6BAE208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7662-90E7-5741-949D-FE038D13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C284-209A-7342-87D9-74943CAF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211C4-50F9-274C-898B-75983E1D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DA34-5FF4-9947-B8F1-2935EC6D4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9502A-DEAB-4E4B-A0AE-819CC504C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CE4D7-C8C8-DC4B-A1FE-894E9B5D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2055-C5E5-A043-A171-303301E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4200-1C9F-4044-BF1E-45F6123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3EC13-6DFA-734D-94B5-DA2BA75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EC14-8DB6-C54F-8B88-54E29604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FD484-5A7F-6E4A-B7E8-32B77E0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86407-6375-8E49-B282-072B32F5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27FB7-51D6-C646-A228-5E65BDB6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50013-5BA8-AE42-9525-CB9942E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F1EF3-C993-4E48-A987-0B7CD89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13A2-598A-E84B-9D47-64BB31D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C258-DF09-A340-B27C-AFF2CF8C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3A89-8941-1D4A-ABC3-916961A4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BDD3-514D-FD42-9FF7-01256B40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10CF0-334F-C64F-9663-C606E38E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FCF4-D223-B04B-8B92-CEEB038B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68217-7C89-7C4B-9E89-251610B5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006D-71A4-5243-A7EF-467E06FA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7CAA-6851-C645-B2D9-BA4B896A4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63A91-70B2-734F-96E0-C3C1E11D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44DA5-3DF1-8C40-BF45-58F84DB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FAA0-8631-AF48-8A4F-DDD819AB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3A91-A8C9-2745-BF79-8B1D3798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8C0-431F-554B-9B09-6DBC525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5DB91-298A-0A41-9804-A99166FD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104A-3157-0B49-80A7-6304EC80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7EF0-8344-F848-BF37-9DC206A7EC4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FB9A-1536-F64D-BEF8-6315F083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B0E4-FE55-4F4B-A252-B4A878C9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0D7F-E534-F546-B9AB-F33B6527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6301-4C47-D442-9E11-26C1E1E5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16FE5-479D-F245-952D-1BC05936E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AB3-880C-0B46-9E16-4EE1770C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LATER THAT DAY…</a:t>
            </a:r>
          </a:p>
        </p:txBody>
      </p:sp>
    </p:spTree>
    <p:extLst>
      <p:ext uri="{BB962C8B-B14F-4D97-AF65-F5344CB8AC3E}">
        <p14:creationId xmlns:p14="http://schemas.microsoft.com/office/powerpoint/2010/main" val="292444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C5A32C-E696-2948-9E66-80BB76CDF52F}"/>
              </a:ext>
            </a:extLst>
          </p:cNvPr>
          <p:cNvSpPr/>
          <p:nvPr/>
        </p:nvSpPr>
        <p:spPr>
          <a:xfrm>
            <a:off x="7410027" y="1509001"/>
            <a:ext cx="3735977" cy="2266165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Good on you mate, you’ve taken the first step to surviving a bushfire. You’re already doing better than a quarter of your neighbours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AF92C09-168C-4D40-BE64-FC1C63062996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E2B-AAF6-5D48-9276-54F57C3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2</cp:revision>
  <dcterms:created xsi:type="dcterms:W3CDTF">2018-09-09T04:31:39Z</dcterms:created>
  <dcterms:modified xsi:type="dcterms:W3CDTF">2018-09-09T04:37:20Z</dcterms:modified>
</cp:coreProperties>
</file>