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D39B-A1B1-4740-8D55-0BCD03CD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CCC14-19A2-3E46-A240-000A0176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A0D1-57C9-A94C-938A-B3236562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6E45-535B-294F-80D1-36A02BBA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3FE1-BB4A-5F48-B386-5CD26964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C85D-646B-4D45-AD9A-1E311A88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3B8E1-47B1-7C4E-8485-09E9D21DC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ACA0-76B1-4246-98F0-779706E9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ADFF-7691-8549-A0AD-038D3209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FD5B-74C3-8B49-93D6-ED0068A9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AA813-28B5-734E-B3B6-EFFCBAA82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81718-DF5D-D64D-ADCC-E30AEF84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75D1-299E-CF44-BBB6-050CAA9D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96B9-2F24-424E-AAD0-85CA17C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DA92-3E23-A041-94E6-58264D8C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0AD4-5E2D-614C-8835-1BB748BE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FB8C-8F1B-304F-9374-5EF126CB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1E68-EBF1-A34B-987F-EBBB10FE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7234-1429-7F42-9315-30CF479F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5DA7-6FE6-924B-ACDC-8F302B3C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1CAC-C273-504B-AEFB-CA61814D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9173-5F21-9842-82D7-7324A992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0C54-1FA6-0A4E-AB2B-E7677996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2F84-89AA-D245-8A03-6B1B3FD0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6C28-3EB8-4740-A5BB-BA207A7D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9813-DFE1-7F41-B865-651BCEB6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02D0-D8FA-D74F-B9EE-62DAB2D8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6D4E8-DF3E-A047-AECC-E04358EB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8FF1B-164A-F44D-AA43-0F073526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0D09-FBD0-2B46-80B5-0F70656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DC78-2D02-FA46-B62E-712CCE46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1B54-31B0-4045-965C-A9F6BF03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E9C8-E525-CB4B-886B-4EBF6323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10C5-D806-9B4F-AC8F-186ECDBC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7C41E-FF5F-9B4A-9B4A-688CB3FB5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168B0-3113-CF44-9B28-A782CFDFB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9DFF6-72B4-5A48-8EE6-F4F0EA2B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8840-6CB2-EF44-A999-4A65043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DF513-4E58-124C-987D-5A78A8C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0972-B16F-B74B-A263-CF91EAB5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1AE14-65F3-E245-B988-63D9C8D8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7658-A67A-A643-A945-8B3556C3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028AB-8B82-634B-871D-289A6CE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67DDB-AADA-8847-B235-D20F29A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9AE3A-4E72-F945-BC5D-6A5EA2F4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2FE74-194D-684F-98C7-01B03FA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A408-0A73-C745-AF16-73E06E23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5B9B-F971-EA40-87B5-8FAA154A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CC03-AFD6-0046-8485-F95D7EAC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378D-9B06-C54B-BBC9-362247C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EB4C-3F2D-2342-909D-02751905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881E-7EFB-1F41-8E31-CE129E9E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72D6-B2F4-E342-98D3-B9DB1176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3775F-7789-214C-90C8-65417154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18FE0-81EF-1244-9601-C22979F9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A5E8-96FE-5249-BDED-0CD52C33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E731-1C70-9B43-8865-123B967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B14C-F2CF-2542-A7CD-BF86AAE7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0F8CE-8935-B44B-8B36-CB45D57B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877D-1206-114E-9197-30B50DA5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E6C1-924E-464D-B0B0-73C0A98E7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6D5A-8D5D-1D47-9B8A-AC7D2A01FC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3070-07DA-4047-94BF-4024B8D6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93D5-7F7F-9F4F-8F42-7A260BAB9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DDAE-92A8-144B-AA03-0229639B4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2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2CD-9B22-BE40-AA37-A462DF28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810532"/>
          </a:xfrm>
        </p:spPr>
        <p:txBody>
          <a:bodyPr/>
          <a:lstStyle/>
          <a:p>
            <a:r>
              <a:rPr lang="en-US" b="1" dirty="0"/>
              <a:t>Ready aim 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642-DC81-3244-91FB-DD89CF4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473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the fire…</a:t>
            </a:r>
          </a:p>
          <a:p>
            <a:r>
              <a:rPr lang="en-US" dirty="0"/>
              <a:t>helps plan survival strategies for the event of a bushfire</a:t>
            </a:r>
          </a:p>
          <a:p>
            <a:r>
              <a:rPr lang="en-US" dirty="0"/>
              <a:t>helps encourage preparation by gamification and social media</a:t>
            </a:r>
          </a:p>
          <a:p>
            <a:r>
              <a:rPr lang="en-US" dirty="0"/>
              <a:t>helps build community resilience by connecting people and developing survival strategies at the community level</a:t>
            </a:r>
          </a:p>
          <a:p>
            <a:r>
              <a:rPr lang="en-US" dirty="0"/>
              <a:t>prompts rehearsal of (and thus familiarity with) then plan </a:t>
            </a:r>
          </a:p>
          <a:p>
            <a:pPr marL="0" indent="0">
              <a:buNone/>
            </a:pPr>
            <a:r>
              <a:rPr lang="en-US" dirty="0"/>
              <a:t>During a fire</a:t>
            </a:r>
          </a:p>
          <a:p>
            <a:r>
              <a:rPr lang="en-US" dirty="0"/>
              <a:t>helps people to follow their plan and avoid panic</a:t>
            </a:r>
          </a:p>
          <a:p>
            <a:r>
              <a:rPr lang="en-US" dirty="0"/>
              <a:t>provides situational awareness by the dynamic updating of escape routes to reflect a changing situation</a:t>
            </a:r>
          </a:p>
          <a:p>
            <a:r>
              <a:rPr lang="en-US" dirty="0"/>
              <a:t>provides authorities with live information about who has evacuated</a:t>
            </a:r>
          </a:p>
        </p:txBody>
      </p:sp>
    </p:spTree>
    <p:extLst>
      <p:ext uri="{BB962C8B-B14F-4D97-AF65-F5344CB8AC3E}">
        <p14:creationId xmlns:p14="http://schemas.microsoft.com/office/powerpoint/2010/main" val="1742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2CD-9B22-BE40-AA37-A462DF28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810532"/>
          </a:xfrm>
        </p:spPr>
        <p:txBody>
          <a:bodyPr/>
          <a:lstStyle/>
          <a:p>
            <a:r>
              <a:rPr lang="en-US" b="1" dirty="0"/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642-DC81-3244-91FB-DD89CF4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473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tool is an R/Shiny web-app. It</a:t>
            </a:r>
          </a:p>
          <a:p>
            <a:r>
              <a:rPr lang="en-US" dirty="0"/>
              <a:t>Integrates mapping data from OpenStreetMap with “Last Refuge” data from the CFS. It uses geocoding to determine the location of a user’s address and calculate the three “best” Last Refuges that can be evacuated to, along with the optimal route to get there.</a:t>
            </a:r>
          </a:p>
          <a:p>
            <a:r>
              <a:rPr lang="en-US" dirty="0"/>
              <a:t>In the finished product, the process to determine the optimal place to evacuate will include risk data that are a composite of known fire danger (BOM dataset), weather (BOM dataset), topography (</a:t>
            </a:r>
            <a:r>
              <a:rPr lang="en-US" dirty="0" err="1"/>
              <a:t>OpenStreeMaps</a:t>
            </a:r>
            <a:r>
              <a:rPr lang="en-US" dirty="0"/>
              <a:t> dataset), road works (DPTI dataset). Thus, a shorter riskier route would be deprioritized versus a longer safer route.</a:t>
            </a:r>
          </a:p>
          <a:p>
            <a:r>
              <a:rPr lang="en-US" dirty="0"/>
              <a:t>The finished product would also use social media to provide notifications to friends/</a:t>
            </a:r>
            <a:r>
              <a:rPr lang="en-US" dirty="0" err="1"/>
              <a:t>neighbours</a:t>
            </a:r>
            <a:r>
              <a:rPr lang="en-US" dirty="0"/>
              <a:t> about actions taken to prepare for (and in the event of) </a:t>
            </a:r>
            <a:r>
              <a:rPr lang="en-US"/>
              <a:t>a bushfire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7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Ready aim fire</vt:lpstr>
      <vt:lpstr>Technologies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4</cp:revision>
  <dcterms:created xsi:type="dcterms:W3CDTF">2018-09-09T05:09:37Z</dcterms:created>
  <dcterms:modified xsi:type="dcterms:W3CDTF">2018-09-09T05:23:44Z</dcterms:modified>
</cp:coreProperties>
</file>