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46"/>
  </p:normalViewPr>
  <p:slideViewPr>
    <p:cSldViewPr snapToGrid="0" snapToObjects="1">
      <p:cViewPr>
        <p:scale>
          <a:sx n="123" d="100"/>
          <a:sy n="123" d="100"/>
        </p:scale>
        <p:origin x="-33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E143-3DAF-CD4D-AF2F-30A0120B0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27AF7-3F60-D04D-ABF1-90FEEEF24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CBFD7-FCF4-6246-B639-C961DB44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5C10-3770-7C4B-BB32-9D2B7FB79F72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66116-2186-144C-B897-87E22B94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44B91-7FA5-DB4B-B368-72711C2C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46D0-9CA1-AA40-821E-52932A82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56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734B-7869-A143-A845-CEBBD0C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90488-D281-3D45-BD68-FBDB77741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6640-0484-834E-99DB-40043D14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5C10-3770-7C4B-BB32-9D2B7FB79F72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2A627-E05C-4344-8F99-C5AE6B68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315B3-FCA7-484B-AE90-A862A080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46D0-9CA1-AA40-821E-52932A82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3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4AD7A4-EB4D-5948-9E49-B4182EE75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D7F0E-F2EA-0341-B0F9-82623301C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168E0-4575-1D4E-A286-69A80B958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5C10-3770-7C4B-BB32-9D2B7FB79F72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07CF7-BB4A-6942-AF22-6760DC84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06F5F-6C96-B24A-B665-E0910B39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46D0-9CA1-AA40-821E-52932A82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2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F751-9F5A-554A-A19D-4025EBDC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BAD3-89BA-2F4D-BEAC-FB76E6271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91D27-B0D7-DA4A-A6B3-BF80CD55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5C10-3770-7C4B-BB32-9D2B7FB79F72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862CB-465F-1B48-902C-D29F5FC1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9C56A-94B1-D245-8002-97C8B42A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46D0-9CA1-AA40-821E-52932A82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48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1C76-40FA-C841-93AC-3C506470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1A4F2-3094-1D4F-9D52-A72DFF1A5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36D39-ACD0-DA45-981F-4E2DEEF7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5C10-3770-7C4B-BB32-9D2B7FB79F72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1BE4D-548C-7F4C-A432-33980D1D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C75BC-E467-A44F-9F28-71DD792A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46D0-9CA1-AA40-821E-52932A82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7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D34C-65CD-C644-9BC4-E13AAB930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919C-E3F7-6A4A-B181-1DA4F917F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8979B-FA64-7F4F-9EE4-886F42771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B0515-4AB5-2148-81A8-BCD55AEC2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5C10-3770-7C4B-BB32-9D2B7FB79F72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E8B95-81E6-9048-BE6C-C2D158E8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C7AB8-2F93-C743-89E4-F7E3C3FD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46D0-9CA1-AA40-821E-52932A82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4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98A1-50C1-4246-B41B-F1587005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68169-151A-0F41-96E0-971CBD421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C213A-1A72-7B44-82C2-7DAFB5574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96A6F-8A9A-6D4A-8A35-2FEF85F9F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90477-25C4-3643-B8B8-F22063F05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6F22F-99D9-1E43-B962-14F79CAA3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5C10-3770-7C4B-BB32-9D2B7FB79F72}" type="datetimeFigureOut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F107A-0AA9-9E47-BA36-7CD5C5CD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B2AAA6-00A8-5B45-923E-2A902D015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46D0-9CA1-AA40-821E-52932A82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0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DD25-9515-514E-8841-1661A547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CD14AA-1372-D047-8C84-647BB078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5C10-3770-7C4B-BB32-9D2B7FB79F72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8635C-E586-064D-8234-4DCD0ABF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C45E5-F522-7A4F-ACBA-783BF063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46D0-9CA1-AA40-821E-52932A82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8AA4A-150E-5C4F-B426-24474613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5C10-3770-7C4B-BB32-9D2B7FB79F72}" type="datetimeFigureOut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3160A6-0D5E-EB4B-B990-1CD6ECBF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6577E-AA8C-E046-8546-8588444D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46D0-9CA1-AA40-821E-52932A82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89A6-694A-BA4A-A84D-3948C6B3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91DFF-A2FB-F242-A6A9-A1E14D9C4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46B1E-C3E4-DD41-AC08-D039A2C29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B6EBC-0E07-C740-BBD7-A768EE6D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5C10-3770-7C4B-BB32-9D2B7FB79F72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DF437-8BEB-514C-8ACC-33381F6B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27170-F920-BA4D-9E0A-4DE6E787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46D0-9CA1-AA40-821E-52932A82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7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779A9-20E8-9F40-A677-657FBFDF5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54753-721F-724F-A5D6-157E052EF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DD9B0-4C32-A642-A237-316448396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6BB43-73AC-2040-B80B-FD254DA4E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5C10-3770-7C4B-BB32-9D2B7FB79F72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7993C-E95B-1941-97EC-C05C7A4C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E4F37-9DF2-794A-8001-FE82CC91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46D0-9CA1-AA40-821E-52932A82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8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8B240-AF25-E24D-BE7C-58AE81E6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F1B62-BB6E-A942-801F-149865DB2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2C5A9-431B-684E-8843-727415D59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C5C10-3770-7C4B-BB32-9D2B7FB79F72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DD6A3-EED5-DE4B-B9C9-18ED9B2F2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37440-2ADC-F640-9DE2-301CD2581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746D0-9CA1-AA40-821E-52932A82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9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0CE6286-9B00-594B-BDAF-64B92A62C304}"/>
              </a:ext>
            </a:extLst>
          </p:cNvPr>
          <p:cNvSpPr/>
          <p:nvPr/>
        </p:nvSpPr>
        <p:spPr>
          <a:xfrm>
            <a:off x="6766561" y="1593668"/>
            <a:ext cx="3735977" cy="1918459"/>
          </a:xfrm>
          <a:prstGeom prst="roundRect">
            <a:avLst>
              <a:gd name="adj" fmla="val 101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 Same Side Corner Rectangle 8">
            <a:extLst>
              <a:ext uri="{FF2B5EF4-FFF2-40B4-BE49-F238E27FC236}">
                <a16:creationId xmlns:a16="http://schemas.microsoft.com/office/drawing/2014/main" id="{6CD90E88-1FC0-9741-AA3B-73FE95D75590}"/>
              </a:ext>
            </a:extLst>
          </p:cNvPr>
          <p:cNvSpPr/>
          <p:nvPr/>
        </p:nvSpPr>
        <p:spPr>
          <a:xfrm>
            <a:off x="6766561" y="1593667"/>
            <a:ext cx="3735976" cy="4147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READY AIM FIRE                9:05 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91AF2-9936-F846-91D6-A55A68E8F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230" y="1629589"/>
            <a:ext cx="228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33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a.wall.cos@gmail.com</dc:creator>
  <cp:lastModifiedBy>a.wall.cos@gmail.com</cp:lastModifiedBy>
  <cp:revision>3</cp:revision>
  <dcterms:created xsi:type="dcterms:W3CDTF">2018-09-09T03:27:52Z</dcterms:created>
  <dcterms:modified xsi:type="dcterms:W3CDTF">2018-09-09T03:36:31Z</dcterms:modified>
</cp:coreProperties>
</file>