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46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345A-FC77-2040-84B5-FD38C7B42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87D08-E354-EB4C-8F35-D8DBB16EE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AF03B-C4F8-294E-8004-C210B1CC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6CCF-B26E-D544-9092-BEBF4DAF5D3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0185-0C80-0A48-A824-CB8DAD5B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805C-1B6A-3943-B88D-E3C63A3F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E1D3-389C-E741-B3D0-CBB90061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7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72B1-0BB9-F147-AA7D-D4F82CE9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0273B-5AD5-A74A-8EB9-1D5066EDF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1476-1D78-7146-89C0-3AD6C87A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6CCF-B26E-D544-9092-BEBF4DAF5D3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BD9A0-96EF-9F43-B086-BC2EA687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05868-EADA-2848-9A4D-D3525B7B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E1D3-389C-E741-B3D0-CBB90061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0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D4218-AD9E-6B4A-A78B-CE01DADC2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683FD-B306-1245-94FA-A96C4A050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B2673-D4F9-B04A-B289-C862EF18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6CCF-B26E-D544-9092-BEBF4DAF5D3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18442-8F05-6642-9937-C2BFA718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6DAE-4B68-0548-B64F-DEF416DD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E1D3-389C-E741-B3D0-CBB90061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E4C0-2C73-8644-8F9D-71810F07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B7AF-2D7F-6845-BE94-EA998E6CD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A8649-A36D-6143-81CC-E0AA4CEE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6CCF-B26E-D544-9092-BEBF4DAF5D3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8B3BD-B204-1B4B-86C8-F0C89655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C3C02-3E95-7545-818B-9CB73FF5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E1D3-389C-E741-B3D0-CBB90061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25FD-0E52-1E4B-A8FF-1586B00F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9CD2C-0197-1149-93B7-28AF55540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F00F-B8E0-3049-97F2-007E0F03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6CCF-B26E-D544-9092-BEBF4DAF5D3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8EA3-AB6F-2B43-AEB9-0FDC8F36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FFB73-D577-DE40-9B0D-C8B7C317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E1D3-389C-E741-B3D0-CBB90061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2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381B-9C36-3640-A4A1-3058A873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F045-E9F2-A142-BE16-0C83A654C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F78D5-9E93-4D4C-855A-0B5A02FE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78D0A-3A06-4842-AF3C-AB87E2CA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6CCF-B26E-D544-9092-BEBF4DAF5D3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E5342-E0AB-F146-9414-024C5EC1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A2FD7-901A-A347-825A-2E981C8B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E1D3-389C-E741-B3D0-CBB90061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77FE-AC76-7842-90C0-7510F67F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4686D-C15D-CC42-95F9-36D9012CF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B9769-DDED-C04F-BB1C-B770FD383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C6CD9-E82D-6949-8F89-80726D5B7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67A6E-B1AA-4747-8BCE-DDC09EC06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74578-F8A6-D441-ABEA-24EDE116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6CCF-B26E-D544-9092-BEBF4DAF5D3B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3E7E9-8001-C640-A8B4-BEC34C37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00B2C-2802-6D4E-9C58-89A581AB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E1D3-389C-E741-B3D0-CBB90061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48CF-0210-2B43-BFFB-8955EADF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F08E0-59BE-484F-90E1-B608CA46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6CCF-B26E-D544-9092-BEBF4DAF5D3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A34D4-A528-5D4B-94F7-33265033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20D26-9400-F142-9037-66FC0113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E1D3-389C-E741-B3D0-CBB90061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2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EFB21-3FF9-434D-BEE8-08130D45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6CCF-B26E-D544-9092-BEBF4DAF5D3B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47CC4-0620-864A-A6D4-2CE5C3FB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685CF-69EA-B447-953F-DDFD9CB1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E1D3-389C-E741-B3D0-CBB90061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5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DEB8-5236-4343-A315-6EF5EC96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549C-9577-1648-8A60-CEDB125B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3292E-02B6-8240-BFD3-BA8B61CE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7E82E-E62A-C344-8ACE-CF2FC68F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6CCF-B26E-D544-9092-BEBF4DAF5D3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BA133-B2F9-024F-897C-C8EB7D13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BBECA-4151-D642-8DD2-E5B56D1A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E1D3-389C-E741-B3D0-CBB90061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52AE-42BD-6742-8195-CF424482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A1435-C154-3646-8B99-40A2E0CD4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95E23-AF66-A544-B122-39B7F778D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47B71-4C88-3B44-B45E-961E2F84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6CCF-B26E-D544-9092-BEBF4DAF5D3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09953-E813-5E4B-A7C1-21733DD6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5B45A-016A-704A-A653-2BCE61D7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E1D3-389C-E741-B3D0-CBB90061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DFF4E-7F66-B044-BF16-82634A3D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88612-7DBD-B343-8897-A99B26A5B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C02C-C11B-DD4E-86FD-ACA5BB078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6CCF-B26E-D544-9092-BEBF4DAF5D3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2F25-D49B-4543-9DD7-368B8E7E1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EC908-3CA4-C242-876F-A80FE31F2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EE1D3-389C-E741-B3D0-CBB90061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1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71DFB-11A9-1F42-8EE0-C70E7C443008}"/>
              </a:ext>
            </a:extLst>
          </p:cNvPr>
          <p:cNvSpPr txBox="1"/>
          <p:nvPr/>
        </p:nvSpPr>
        <p:spPr>
          <a:xfrm>
            <a:off x="5486400" y="274320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SOUND!</a:t>
            </a:r>
          </a:p>
        </p:txBody>
      </p:sp>
    </p:spTree>
    <p:extLst>
      <p:ext uri="{BB962C8B-B14F-4D97-AF65-F5344CB8AC3E}">
        <p14:creationId xmlns:p14="http://schemas.microsoft.com/office/powerpoint/2010/main" val="295044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171345-8291-2044-AB32-D4919D703553}"/>
              </a:ext>
            </a:extLst>
          </p:cNvPr>
          <p:cNvSpPr/>
          <p:nvPr/>
        </p:nvSpPr>
        <p:spPr>
          <a:xfrm>
            <a:off x="7410027" y="1509001"/>
            <a:ext cx="3735977" cy="1430142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You haven’t left yet have you.</a:t>
            </a:r>
            <a:endParaRPr lang="en-US" dirty="0"/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7A1C953B-ED68-734B-B185-F300FDA2B507}"/>
              </a:ext>
            </a:extLst>
          </p:cNvPr>
          <p:cNvSpPr/>
          <p:nvPr/>
        </p:nvSpPr>
        <p:spPr>
          <a:xfrm>
            <a:off x="7410027" y="1509000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6B826-E814-E544-81E5-A1EB8C89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96" y="1544922"/>
            <a:ext cx="228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171345-8291-2044-AB32-D4919D703553}"/>
              </a:ext>
            </a:extLst>
          </p:cNvPr>
          <p:cNvSpPr/>
          <p:nvPr/>
        </p:nvSpPr>
        <p:spPr>
          <a:xfrm>
            <a:off x="7410027" y="1509000"/>
            <a:ext cx="3735977" cy="1782839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It’s time to implement your Survival Plan. You planned not to stay and defend your property.</a:t>
            </a:r>
            <a:endParaRPr lang="en-US" dirty="0"/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7A1C953B-ED68-734B-B185-F300FDA2B507}"/>
              </a:ext>
            </a:extLst>
          </p:cNvPr>
          <p:cNvSpPr/>
          <p:nvPr/>
        </p:nvSpPr>
        <p:spPr>
          <a:xfrm>
            <a:off x="7410027" y="1509000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6B826-E814-E544-81E5-A1EB8C89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96" y="1544922"/>
            <a:ext cx="228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1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171345-8291-2044-AB32-D4919D703553}"/>
              </a:ext>
            </a:extLst>
          </p:cNvPr>
          <p:cNvSpPr/>
          <p:nvPr/>
        </p:nvSpPr>
        <p:spPr>
          <a:xfrm>
            <a:off x="7410028" y="1509000"/>
            <a:ext cx="3735976" cy="4282200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Here is a map of the lowest risk route to a Last Resort Refuge. You have walked this route ten times.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US" dirty="0"/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7A1C953B-ED68-734B-B185-F300FDA2B507}"/>
              </a:ext>
            </a:extLst>
          </p:cNvPr>
          <p:cNvSpPr/>
          <p:nvPr/>
        </p:nvSpPr>
        <p:spPr>
          <a:xfrm>
            <a:off x="7410027" y="1509000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6B826-E814-E544-81E5-A1EB8C89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96" y="1544922"/>
            <a:ext cx="228600" cy="342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0AB80D-2F50-B941-A992-1ACB869F3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296" y="2925958"/>
            <a:ext cx="31242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171345-8291-2044-AB32-D4919D703553}"/>
              </a:ext>
            </a:extLst>
          </p:cNvPr>
          <p:cNvSpPr/>
          <p:nvPr/>
        </p:nvSpPr>
        <p:spPr>
          <a:xfrm>
            <a:off x="7410027" y="1509000"/>
            <a:ext cx="3735977" cy="1586897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You planned to take your dog but leave your chooks at home to roast.</a:t>
            </a:r>
            <a:endParaRPr lang="en-US" dirty="0"/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7A1C953B-ED68-734B-B185-F300FDA2B507}"/>
              </a:ext>
            </a:extLst>
          </p:cNvPr>
          <p:cNvSpPr/>
          <p:nvPr/>
        </p:nvSpPr>
        <p:spPr>
          <a:xfrm>
            <a:off x="7410027" y="1509000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6B826-E814-E544-81E5-A1EB8C89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96" y="1544922"/>
            <a:ext cx="228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4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90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a.wall.cos@gmail.com</dc:creator>
  <cp:lastModifiedBy>a.wall.cos@gmail.com</cp:lastModifiedBy>
  <cp:revision>2</cp:revision>
  <dcterms:created xsi:type="dcterms:W3CDTF">2018-09-09T04:15:49Z</dcterms:created>
  <dcterms:modified xsi:type="dcterms:W3CDTF">2018-09-09T04:21:43Z</dcterms:modified>
</cp:coreProperties>
</file>