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746"/>
  </p:normalViewPr>
  <p:slideViewPr>
    <p:cSldViewPr snapToGrid="0" snapToObjects="1">
      <p:cViewPr varScale="1">
        <p:scale>
          <a:sx n="98" d="100"/>
          <a:sy n="98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F6EF6-C1FA-434F-82E9-A86953A2D1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9D704E-7EF4-BD4C-9991-14437D8CB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C0ABE-0F69-2241-9449-1EE5DBF3E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0B93-49AD-604E-B507-6EBA72FC4B6E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79923-5920-2D48-B8C3-833D13001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1CEF8-7ED1-4247-81F7-A279AF8D5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4A133-95C7-F84A-942F-A7FBCE335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14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03606-F0D4-2F40-ABCE-33A05066A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2BCFF6-E8C0-9A4E-82D2-B192CED83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05FD6-E3E7-9D4D-B400-3460D6C85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0B93-49AD-604E-B507-6EBA72FC4B6E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EFC6B-79E4-0343-81B1-CB6EA84DC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FC82D-E784-6D45-9710-B4469A36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4A133-95C7-F84A-942F-A7FBCE335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1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F1500E-723A-E448-BFD5-6AC00005F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471C6D-3131-044E-ACF2-330B9CBDC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E302B-5958-184D-9437-0CD92BD68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0B93-49AD-604E-B507-6EBA72FC4B6E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59C21-D6F2-2A4C-B01E-C568193F4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640F0-639C-3F44-A9CC-90BA339D9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4A133-95C7-F84A-942F-A7FBCE335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84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CB2FB-DD1C-8D47-94CB-B999B7F16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A5EBB-FC8E-5C4B-823A-E3135D069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7C104-D9CA-EE41-8192-A91216499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0B93-49AD-604E-B507-6EBA72FC4B6E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17A26-DD47-8A49-A2D8-125A05FE5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40BD9-512B-D542-AD24-C217F6A41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4A133-95C7-F84A-942F-A7FBCE335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68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4B4DE-989E-8249-9607-7D734977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A7813-403C-CB42-B480-9B9B29248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A8241-70AF-D34F-9814-ABF6B6064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0B93-49AD-604E-B507-6EBA72FC4B6E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BE0CA-C608-C04F-AD46-84CBF36CE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78F2C-23A1-2741-8A42-CDE4AF68C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4A133-95C7-F84A-942F-A7FBCE335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26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F19C-3571-3943-BECB-0AFF9D7F2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62284-61C9-5844-8AA0-B7717BEF7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BA683-FA3E-6E47-A1E5-1A20D9E5B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36FA5-F40C-B746-99D8-1932E2F8D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0B93-49AD-604E-B507-6EBA72FC4B6E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7665C-67B2-274F-ACCD-12FD14466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25F1C-C7C5-AB44-BE56-2072D590E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4A133-95C7-F84A-942F-A7FBCE335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61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975D2-06DE-BB40-AB73-FD3E1D676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E1AD3-4CC0-3F49-8F23-A26600E25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12392F-31EF-A84D-8222-C749526EC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5E53FD-9621-E048-8F01-02277F135A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44158B-D3A8-9C42-988C-E6FEC85E8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28D12B-8E21-A74E-8C1A-805637E60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0B93-49AD-604E-B507-6EBA72FC4B6E}" type="datetimeFigureOut">
              <a:rPr lang="en-US" smtClean="0"/>
              <a:t>9/9/18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FA2FE4-AB5A-6347-A9FA-6DEEACBF8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BAFDFB-B63E-8F44-9D8E-47F801385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4A133-95C7-F84A-942F-A7FBCE335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76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E8916-26B1-BA45-89E8-F11E9EA74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56BB3F-C150-5C48-B50C-6E275F948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0B93-49AD-604E-B507-6EBA72FC4B6E}" type="datetimeFigureOut">
              <a:rPr lang="en-US" smtClean="0"/>
              <a:t>9/9/18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148693-7A93-9D48-9AA4-A8EDE28AA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9E4CA-31F4-0340-B5F5-E0401486D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4A133-95C7-F84A-942F-A7FBCE335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76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050790-6C9B-4E41-AE34-EA2C73AC9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0B93-49AD-604E-B507-6EBA72FC4B6E}" type="datetimeFigureOut">
              <a:rPr lang="en-US" smtClean="0"/>
              <a:t>9/9/18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520FF0-F48D-2442-96A9-D935AFE0B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D75AA-A22B-A442-9865-F0BD16DE4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4A133-95C7-F84A-942F-A7FBCE335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1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FCC47-5ADC-AB44-B819-5F8FBB7B4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AA433-06D1-8F40-B43B-32607FB16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213A08-18B6-574F-80F5-DD0950BF2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70824-120B-9E42-B779-99FC16C7F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0B93-49AD-604E-B507-6EBA72FC4B6E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1D63A-8986-764B-840B-9B7B36ABE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E275A-4E9A-A14C-A234-C5844E40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4A133-95C7-F84A-942F-A7FBCE335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66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8420D-A352-E34B-81B0-80975EB57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34C193-4BC7-B044-9628-294A8D1EC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A1CC89-AE3B-8A49-AA4E-E6C56BF5F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A14DF-28EC-C545-A403-831906FA8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0B93-49AD-604E-B507-6EBA72FC4B6E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FFD6F-EDF5-DF40-A77B-15E244DE5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22E92-8838-174F-B03E-7AF7DEBCA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4A133-95C7-F84A-942F-A7FBCE335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07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7CF091-FC34-2343-B962-E263BD145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8E853-0D7B-1C45-98AD-EA693365B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3A7E6-8F37-6B44-87A3-4839C8290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10B93-49AD-604E-B507-6EBA72FC4B6E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6E4EE-72B4-994B-AE58-B2343AF71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2080B-313A-F447-87A1-ABDCB16C9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4A133-95C7-F84A-942F-A7FBCE335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13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772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071DFB-11A9-1F42-8EE0-C70E7C443008}"/>
              </a:ext>
            </a:extLst>
          </p:cNvPr>
          <p:cNvSpPr txBox="1"/>
          <p:nvPr/>
        </p:nvSpPr>
        <p:spPr>
          <a:xfrm>
            <a:off x="5486400" y="2743200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PING!</a:t>
            </a:r>
          </a:p>
        </p:txBody>
      </p:sp>
    </p:spTree>
    <p:extLst>
      <p:ext uri="{BB962C8B-B14F-4D97-AF65-F5344CB8AC3E}">
        <p14:creationId xmlns:p14="http://schemas.microsoft.com/office/powerpoint/2010/main" val="3558842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6171345-8291-2044-AB32-D4919D703553}"/>
              </a:ext>
            </a:extLst>
          </p:cNvPr>
          <p:cNvSpPr/>
          <p:nvPr/>
        </p:nvSpPr>
        <p:spPr>
          <a:xfrm>
            <a:off x="7410027" y="1509001"/>
            <a:ext cx="3735977" cy="1717525"/>
          </a:xfrm>
          <a:prstGeom prst="roundRect">
            <a:avLst>
              <a:gd name="adj" fmla="val 101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  <a:p>
            <a:pPr algn="ctr"/>
            <a:r>
              <a:rPr lang="en-AU" dirty="0"/>
              <a:t>Do you remember where your last resort bushfire refuge is?</a:t>
            </a:r>
            <a:endParaRPr lang="en-US" dirty="0"/>
          </a:p>
        </p:txBody>
      </p:sp>
      <p:sp>
        <p:nvSpPr>
          <p:cNvPr id="5" name="Round Same Side Corner Rectangle 4">
            <a:extLst>
              <a:ext uri="{FF2B5EF4-FFF2-40B4-BE49-F238E27FC236}">
                <a16:creationId xmlns:a16="http://schemas.microsoft.com/office/drawing/2014/main" id="{7A1C953B-ED68-734B-B185-F300FDA2B507}"/>
              </a:ext>
            </a:extLst>
          </p:cNvPr>
          <p:cNvSpPr/>
          <p:nvPr/>
        </p:nvSpPr>
        <p:spPr>
          <a:xfrm>
            <a:off x="7410027" y="1509000"/>
            <a:ext cx="3735976" cy="41474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READY AIM FIRE                9:05 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56B826-E814-E544-81E5-A1EB8C89D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696" y="1544922"/>
            <a:ext cx="2286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106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6171345-8291-2044-AB32-D4919D703553}"/>
              </a:ext>
            </a:extLst>
          </p:cNvPr>
          <p:cNvSpPr/>
          <p:nvPr/>
        </p:nvSpPr>
        <p:spPr>
          <a:xfrm>
            <a:off x="7410027" y="1509001"/>
            <a:ext cx="3735977" cy="3742268"/>
          </a:xfrm>
          <a:prstGeom prst="roundRect">
            <a:avLst>
              <a:gd name="adj" fmla="val 101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  <a:p>
            <a:pPr algn="ctr"/>
            <a:r>
              <a:rPr lang="en-AU" dirty="0"/>
              <a:t>Here’s the map from your Bushfire Survival Plan.</a:t>
            </a:r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US" dirty="0"/>
          </a:p>
        </p:txBody>
      </p:sp>
      <p:sp>
        <p:nvSpPr>
          <p:cNvPr id="5" name="Round Same Side Corner Rectangle 4">
            <a:extLst>
              <a:ext uri="{FF2B5EF4-FFF2-40B4-BE49-F238E27FC236}">
                <a16:creationId xmlns:a16="http://schemas.microsoft.com/office/drawing/2014/main" id="{7A1C953B-ED68-734B-B185-F300FDA2B507}"/>
              </a:ext>
            </a:extLst>
          </p:cNvPr>
          <p:cNvSpPr/>
          <p:nvPr/>
        </p:nvSpPr>
        <p:spPr>
          <a:xfrm>
            <a:off x="7410027" y="1509000"/>
            <a:ext cx="3735976" cy="41474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READY AIM FIRE                9:08 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56B826-E814-E544-81E5-A1EB8C89D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696" y="1544922"/>
            <a:ext cx="228600" cy="3429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C827353-29EC-3B42-92A9-43969ACE9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1513" y="2598526"/>
            <a:ext cx="3053004" cy="252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66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6171345-8291-2044-AB32-D4919D703553}"/>
              </a:ext>
            </a:extLst>
          </p:cNvPr>
          <p:cNvSpPr/>
          <p:nvPr/>
        </p:nvSpPr>
        <p:spPr>
          <a:xfrm>
            <a:off x="7410027" y="1509001"/>
            <a:ext cx="3735977" cy="2240039"/>
          </a:xfrm>
          <a:prstGeom prst="roundRect">
            <a:avLst>
              <a:gd name="adj" fmla="val 101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  <a:p>
            <a:pPr algn="ctr"/>
            <a:r>
              <a:rPr lang="en-AU" dirty="0"/>
              <a:t>Walking your dog to your nearest refuges will help you get to know the routes. That way you’ll be confident you know where you’re going when the time comes.</a:t>
            </a:r>
            <a:endParaRPr lang="en-US" dirty="0"/>
          </a:p>
        </p:txBody>
      </p:sp>
      <p:sp>
        <p:nvSpPr>
          <p:cNvPr id="5" name="Round Same Side Corner Rectangle 4">
            <a:extLst>
              <a:ext uri="{FF2B5EF4-FFF2-40B4-BE49-F238E27FC236}">
                <a16:creationId xmlns:a16="http://schemas.microsoft.com/office/drawing/2014/main" id="{7A1C953B-ED68-734B-B185-F300FDA2B507}"/>
              </a:ext>
            </a:extLst>
          </p:cNvPr>
          <p:cNvSpPr/>
          <p:nvPr/>
        </p:nvSpPr>
        <p:spPr>
          <a:xfrm>
            <a:off x="7410027" y="1509000"/>
            <a:ext cx="3735976" cy="41474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READY AIM FIRE                9:05 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56B826-E814-E544-81E5-A1EB8C89D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696" y="1544922"/>
            <a:ext cx="2286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268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71</Words>
  <Application>Microsoft Macintosh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a.wall.cos@gmail.com</dc:creator>
  <cp:lastModifiedBy>a.wall.cos@gmail.com</cp:lastModifiedBy>
  <cp:revision>3</cp:revision>
  <dcterms:created xsi:type="dcterms:W3CDTF">2018-09-09T04:02:01Z</dcterms:created>
  <dcterms:modified xsi:type="dcterms:W3CDTF">2018-09-09T04:08:43Z</dcterms:modified>
</cp:coreProperties>
</file>