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46"/>
  </p:normalViewPr>
  <p:slideViewPr>
    <p:cSldViewPr snapToGrid="0" snapToObjects="1">
      <p:cViewPr varScale="1">
        <p:scale>
          <a:sx n="76" d="100"/>
          <a:sy n="76" d="100"/>
        </p:scale>
        <p:origin x="1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56CA-4B81-6B46-AD63-F3C6E16E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54AD0-28AC-F74C-BAE4-D14DBC053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6A94-C3E9-C04F-AF92-BA8A684D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049B-ADBF-0A4E-95C9-35F87181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5E98-DB1B-A64F-8754-CD38533F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0F67-465E-6D48-8DA8-6F93322D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12909-0E7E-8940-86D2-3381AD8AA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FDD7-3860-F344-AB03-9763E2D8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C15F-812B-094A-BC9A-C5420688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12F1-7026-B048-8140-B2AF2662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6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DBF81-1FBD-9043-922A-21AA74460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1E39C-3371-974E-A945-E5BE6766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AC0B-4DF7-5543-A852-2D197D9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1A32-AA0A-2949-A880-4FEAFBAA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C1B6-CAFB-9F4E-B252-79A41F1F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079C-1DFE-2246-9E24-6DE04739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BD28-AF32-2144-897C-69849646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4300-8FD4-7E40-90DC-FE728F11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31FE-6F4A-3C42-84DE-D387E137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E82C-F18D-F843-BCC2-D194962E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3186-7E19-9E4B-A03C-E3856CBD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BC69-80B2-5543-B9A4-44F3666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FADC-B5B4-CE49-B59B-B714FBD6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FA25-9D09-B54D-8D71-FE785CD9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582F-C047-7246-906D-BBF8A6A1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921E-3A4B-7342-8FDD-47BBE75C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DBD3-5377-8B4A-B8D3-14C68F96D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9633F-36C0-A942-8038-54092B90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2488D-00C9-DB45-BD15-28D28B87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B0043-4B85-884C-B8DC-48AAEE36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EC2B-5419-274B-BD42-9BED2E67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96D7-7380-8040-BC1F-8261F5BC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E56E-3018-4B4C-8560-6FC37E22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07CB8-D442-6F4E-AFA3-EA9F33766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A0390-2C7C-7746-A1FB-2065B37AC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CF5CA-DEA6-E045-8D0E-25645B94C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6E7B2-6F1F-3643-ACD9-948183D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CA51C-AB0F-1743-A65F-AEF378CB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10CC4-3163-564A-BF5D-66613D2A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1B1D-18AA-7745-B476-681226E0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08821-A43C-5041-85B1-D0D935C7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27F17-55A3-6645-86FF-7D0537F0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D355D-EA24-A243-A079-D536DC8C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88E31-E119-5E46-8802-894B0338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D3D28-F94B-4947-B8C5-060C5A18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2FD19-5837-B343-88A1-215B891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0D4A-6E54-7D49-84C4-FD4A20FA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8A35-2768-A542-9F18-694744EF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69704-DB1F-E143-B15B-2B7AE102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6CD88-7980-F54B-A30C-0546DD1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7DF36-AC6A-9549-898B-4FD13207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F85D-417C-E648-A9E1-CED4A999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0BE7-9023-BB4F-BB0A-D5B84838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02BBB-F323-BF4C-8C42-327824BE3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E90AA-543D-414F-8641-A8D831651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C4EEA-0E8F-9849-9202-D4DE4433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465D-87C8-044B-B019-3C06D3D3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BE2E-5CF7-434B-A5C6-54F3D249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D8F8B-ED56-1848-9314-CDA70F64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F2A6-8181-9840-A7B8-A15A04D9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2F03-67CB-B34C-82ED-6DF61495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3993-3A2C-754D-9369-F5C703BBE90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90C0F-E7B9-7D4A-B1C8-B8C361CD6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65F2-6CDD-9144-95C1-A367503A5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09B7-BFFE-D343-B1BE-B513CA6D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71DFB-11A9-1F42-8EE0-C70E7C443008}"/>
              </a:ext>
            </a:extLst>
          </p:cNvPr>
          <p:cNvSpPr txBox="1"/>
          <p:nvPr/>
        </p:nvSpPr>
        <p:spPr>
          <a:xfrm>
            <a:off x="5486400" y="2743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PING!</a:t>
            </a:r>
          </a:p>
        </p:txBody>
      </p:sp>
    </p:spTree>
    <p:extLst>
      <p:ext uri="{BB962C8B-B14F-4D97-AF65-F5344CB8AC3E}">
        <p14:creationId xmlns:p14="http://schemas.microsoft.com/office/powerpoint/2010/main" val="16357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269046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We’re predicting a Catastrophic fire danger day on Wednesday. Have you packed your bushfire kit? You said you’d take your passport, hard drives and PS4.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9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250129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You also said you’d spend Catastrophic fire danger days in a Bushfire Safer Place. 90% of your neighbours have the same plan.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2501296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I’ve planned to spend Catastrophic fire danger days in a Bushfire Safer Place. Where will you be this Wednesday?</a:t>
            </a:r>
          </a:p>
          <a:p>
            <a:pPr algn="ctr"/>
            <a:endParaRPr lang="en-AU" dirty="0"/>
          </a:p>
          <a:p>
            <a:pPr algn="ctr"/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5" y="-921478"/>
            <a:ext cx="45719" cy="68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B24B3-8025-A545-BD28-F1375A4C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319" y="3217198"/>
            <a:ext cx="722282" cy="722282"/>
          </a:xfrm>
          <a:prstGeom prst="rect">
            <a:avLst/>
          </a:prstGeom>
        </p:spPr>
      </p:pic>
      <p:sp>
        <p:nvSpPr>
          <p:cNvPr id="7" name="Speech Bubble: Oval 4">
            <a:extLst>
              <a:ext uri="{FF2B5EF4-FFF2-40B4-BE49-F238E27FC236}">
                <a16:creationId xmlns:a16="http://schemas.microsoft.com/office/drawing/2014/main" id="{049BE552-015D-224F-8D37-F80F6F94B10D}"/>
              </a:ext>
            </a:extLst>
          </p:cNvPr>
          <p:cNvSpPr/>
          <p:nvPr/>
        </p:nvSpPr>
        <p:spPr>
          <a:xfrm>
            <a:off x="7761319" y="4257120"/>
            <a:ext cx="2747682" cy="2093259"/>
          </a:xfrm>
          <a:prstGeom prst="wedgeEllipseCallout">
            <a:avLst>
              <a:gd name="adj1" fmla="val -28990"/>
              <a:gd name="adj2" fmla="val -68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Share to   </a:t>
            </a:r>
          </a:p>
        </p:txBody>
      </p:sp>
      <p:pic>
        <p:nvPicPr>
          <p:cNvPr id="8" name="Picture 6" descr="facebook logo - Free Large Images">
            <a:extLst>
              <a:ext uri="{FF2B5EF4-FFF2-40B4-BE49-F238E27FC236}">
                <a16:creationId xmlns:a16="http://schemas.microsoft.com/office/drawing/2014/main" id="{81806F8E-BE66-3046-995F-B9F27DDE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15" y="4850782"/>
            <a:ext cx="905933" cy="9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97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4</cp:revision>
  <dcterms:created xsi:type="dcterms:W3CDTF">2018-09-09T04:08:26Z</dcterms:created>
  <dcterms:modified xsi:type="dcterms:W3CDTF">2018-09-09T04:24:58Z</dcterms:modified>
</cp:coreProperties>
</file>