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9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A78D-660F-4BB4-ADB8-3403AF502AF4}" type="datetimeFigureOut">
              <a:rPr lang="de-DE" smtClean="0"/>
              <a:t>15.03.2015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A1BB-B156-4E31-8AF8-DE91E0B282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82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A78D-660F-4BB4-ADB8-3403AF502AF4}" type="datetimeFigureOut">
              <a:rPr lang="de-DE" smtClean="0"/>
              <a:t>15.03.2015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A1BB-B156-4E31-8AF8-DE91E0B282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87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A78D-660F-4BB4-ADB8-3403AF502AF4}" type="datetimeFigureOut">
              <a:rPr lang="de-DE" smtClean="0"/>
              <a:t>15.03.2015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A1BB-B156-4E31-8AF8-DE91E0B282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74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A78D-660F-4BB4-ADB8-3403AF502AF4}" type="datetimeFigureOut">
              <a:rPr lang="de-DE" smtClean="0"/>
              <a:t>15.03.2015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A1BB-B156-4E31-8AF8-DE91E0B282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3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A78D-660F-4BB4-ADB8-3403AF502AF4}" type="datetimeFigureOut">
              <a:rPr lang="de-DE" smtClean="0"/>
              <a:t>15.03.2015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A1BB-B156-4E31-8AF8-DE91E0B282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64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A78D-660F-4BB4-ADB8-3403AF502AF4}" type="datetimeFigureOut">
              <a:rPr lang="de-DE" smtClean="0"/>
              <a:t>15.03.2015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A1BB-B156-4E31-8AF8-DE91E0B282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7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A78D-660F-4BB4-ADB8-3403AF502AF4}" type="datetimeFigureOut">
              <a:rPr lang="de-DE" smtClean="0"/>
              <a:t>15.03.2015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A1BB-B156-4E31-8AF8-DE91E0B282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0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A78D-660F-4BB4-ADB8-3403AF502AF4}" type="datetimeFigureOut">
              <a:rPr lang="de-DE" smtClean="0"/>
              <a:t>15.03.2015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A1BB-B156-4E31-8AF8-DE91E0B282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57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A78D-660F-4BB4-ADB8-3403AF502AF4}" type="datetimeFigureOut">
              <a:rPr lang="de-DE" smtClean="0"/>
              <a:t>15.03.2015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A1BB-B156-4E31-8AF8-DE91E0B282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19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A78D-660F-4BB4-ADB8-3403AF502AF4}" type="datetimeFigureOut">
              <a:rPr lang="de-DE" smtClean="0"/>
              <a:t>15.03.2015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A1BB-B156-4E31-8AF8-DE91E0B282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31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A78D-660F-4BB4-ADB8-3403AF502AF4}" type="datetimeFigureOut">
              <a:rPr lang="de-DE" smtClean="0"/>
              <a:t>15.03.2015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A1BB-B156-4E31-8AF8-DE91E0B282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86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FA78D-660F-4BB4-ADB8-3403AF502AF4}" type="datetimeFigureOut">
              <a:rPr lang="de-DE" smtClean="0"/>
              <a:t>15.03.2015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A1BB-B156-4E31-8AF8-DE91E0B282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68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/>
          <p:cNvSpPr txBox="1"/>
          <p:nvPr/>
        </p:nvSpPr>
        <p:spPr>
          <a:xfrm>
            <a:off x="107504" y="187618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Input Audio Channel       1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107504" y="2253133"/>
            <a:ext cx="256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Input Audio Channel Max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 rot="5400000">
            <a:off x="2647364" y="2101864"/>
            <a:ext cx="41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...</a:t>
            </a:r>
          </a:p>
        </p:txBody>
      </p:sp>
      <p:sp>
        <p:nvSpPr>
          <p:cNvPr id="6" name="Rechteck 5"/>
          <p:cNvSpPr/>
          <p:nvPr/>
        </p:nvSpPr>
        <p:spPr>
          <a:xfrm>
            <a:off x="3746376" y="188640"/>
            <a:ext cx="1617712" cy="467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AddonHandler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701058" y="5445224"/>
            <a:ext cx="170834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Dialog:</a:t>
            </a:r>
          </a:p>
          <a:p>
            <a:pPr algn="ctr"/>
            <a:r>
              <a:rPr lang="de-DE" dirty="0" err="1" smtClean="0"/>
              <a:t>Parametric</a:t>
            </a:r>
            <a:r>
              <a:rPr lang="de-DE" dirty="0" smtClean="0"/>
              <a:t> EQ</a:t>
            </a:r>
          </a:p>
        </p:txBody>
      </p:sp>
      <p:sp>
        <p:nvSpPr>
          <p:cNvPr id="7" name="Rechteck 6"/>
          <p:cNvSpPr/>
          <p:nvPr/>
        </p:nvSpPr>
        <p:spPr>
          <a:xfrm>
            <a:off x="3032212" y="1412776"/>
            <a:ext cx="3041104" cy="2160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5768516" y="2437799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3032212" y="1412777"/>
            <a:ext cx="3168352" cy="749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Postprocess</a:t>
            </a:r>
            <a:r>
              <a:rPr lang="de-DE" dirty="0" smtClean="0"/>
              <a:t> </a:t>
            </a:r>
            <a:r>
              <a:rPr lang="de-DE" dirty="0" err="1" smtClean="0"/>
              <a:t>Parametric</a:t>
            </a:r>
            <a:r>
              <a:rPr lang="de-DE" dirty="0" smtClean="0"/>
              <a:t> EQ</a:t>
            </a:r>
          </a:p>
          <a:p>
            <a:endParaRPr lang="de-DE" dirty="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5768516" y="2060848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3248236" y="1994434"/>
            <a:ext cx="254925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err="1" smtClean="0"/>
              <a:t>Active</a:t>
            </a:r>
            <a:r>
              <a:rPr lang="de-DE" dirty="0" smtClean="0"/>
              <a:t> Audio Stream 1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3701058" y="4221088"/>
            <a:ext cx="170834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BiQuad</a:t>
            </a:r>
            <a:endParaRPr lang="de-DE" dirty="0" smtClean="0"/>
          </a:p>
          <a:p>
            <a:pPr algn="ctr"/>
            <a:r>
              <a:rPr lang="de-DE" dirty="0" smtClean="0"/>
              <a:t>Manager</a:t>
            </a:r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2672172" y="2060848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672172" y="2437799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6356960" y="186601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Output Audio Channel 1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6358128" y="2252340"/>
            <a:ext cx="375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Output Audio Channel Max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594792" y="5584594"/>
            <a:ext cx="21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User Input (Settings)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6" idx="2"/>
            <a:endCxn id="7" idx="0"/>
          </p:cNvCxnSpPr>
          <p:nvPr/>
        </p:nvCxnSpPr>
        <p:spPr>
          <a:xfrm flipH="1">
            <a:off x="4552764" y="655745"/>
            <a:ext cx="0" cy="75703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 rot="5400000">
            <a:off x="6034849" y="2101864"/>
            <a:ext cx="41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...</a:t>
            </a:r>
          </a:p>
        </p:txBody>
      </p:sp>
      <p:cxnSp>
        <p:nvCxnSpPr>
          <p:cNvPr id="35" name="Gerade Verbindung mit Pfeil 34"/>
          <p:cNvCxnSpPr>
            <a:stCxn id="11" idx="0"/>
            <a:endCxn id="7" idx="2"/>
          </p:cNvCxnSpPr>
          <p:nvPr/>
        </p:nvCxnSpPr>
        <p:spPr>
          <a:xfrm flipH="1" flipV="1">
            <a:off x="4552764" y="3573016"/>
            <a:ext cx="0" cy="64807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07504" y="2754725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Input Audio Channel       1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107504" y="3131676"/>
            <a:ext cx="256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Input Audio Channel Max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 rot="5400000">
            <a:off x="2647364" y="2980407"/>
            <a:ext cx="41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...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2672172" y="2939391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2672172" y="331634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 flipV="1">
            <a:off x="4447034" y="908720"/>
            <a:ext cx="216024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>
            <a:off x="5768516" y="3317135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>
            <a:off x="5768516" y="294018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356960" y="274534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Output Audio Channel 1</a:t>
            </a:r>
            <a:endParaRPr lang="de-DE" dirty="0"/>
          </a:p>
        </p:txBody>
      </p:sp>
      <p:sp>
        <p:nvSpPr>
          <p:cNvPr id="52" name="Textfeld 51"/>
          <p:cNvSpPr txBox="1"/>
          <p:nvPr/>
        </p:nvSpPr>
        <p:spPr>
          <a:xfrm>
            <a:off x="6358128" y="3131676"/>
            <a:ext cx="375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Output Audio Channel Max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 rot="5400000">
            <a:off x="6034849" y="2981200"/>
            <a:ext cx="41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...</a:t>
            </a:r>
          </a:p>
        </p:txBody>
      </p:sp>
      <p:sp>
        <p:nvSpPr>
          <p:cNvPr id="4" name="Rechteck 3"/>
          <p:cNvSpPr/>
          <p:nvPr/>
        </p:nvSpPr>
        <p:spPr>
          <a:xfrm>
            <a:off x="3247278" y="2898741"/>
            <a:ext cx="2550210" cy="473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err="1" smtClean="0"/>
              <a:t>Active</a:t>
            </a:r>
            <a:r>
              <a:rPr lang="de-DE" dirty="0" smtClean="0"/>
              <a:t> Audio Stream Max</a:t>
            </a:r>
            <a:endParaRPr lang="de-DE" dirty="0"/>
          </a:p>
        </p:txBody>
      </p:sp>
      <p:sp>
        <p:nvSpPr>
          <p:cNvPr id="54" name="Textfeld 53"/>
          <p:cNvSpPr txBox="1"/>
          <p:nvPr/>
        </p:nvSpPr>
        <p:spPr>
          <a:xfrm rot="5400000">
            <a:off x="4396992" y="2560200"/>
            <a:ext cx="41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...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4631949" y="68665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Stream Create</a:t>
            </a:r>
          </a:p>
          <a:p>
            <a:r>
              <a:rPr lang="de-DE" sz="1200" dirty="0" smtClean="0"/>
              <a:t>Stream </a:t>
            </a:r>
            <a:r>
              <a:rPr lang="de-DE" sz="1200" dirty="0" err="1" smtClean="0"/>
              <a:t>Destroy</a:t>
            </a:r>
            <a:endParaRPr lang="de-DE" sz="1200" dirty="0"/>
          </a:p>
        </p:txBody>
      </p:sp>
      <p:cxnSp>
        <p:nvCxnSpPr>
          <p:cNvPr id="56" name="Gerade Verbindung 55"/>
          <p:cNvCxnSpPr/>
          <p:nvPr/>
        </p:nvCxnSpPr>
        <p:spPr>
          <a:xfrm flipV="1">
            <a:off x="4440684" y="3859856"/>
            <a:ext cx="216024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4631949" y="3743305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Messages</a:t>
            </a:r>
            <a:endParaRPr lang="de-DE" sz="1200" dirty="0"/>
          </a:p>
        </p:txBody>
      </p:sp>
      <p:cxnSp>
        <p:nvCxnSpPr>
          <p:cNvPr id="58" name="Gerade Verbindung mit Pfeil 57"/>
          <p:cNvCxnSpPr>
            <a:stCxn id="25" idx="3"/>
            <a:endCxn id="8" idx="1"/>
          </p:cNvCxnSpPr>
          <p:nvPr/>
        </p:nvCxnSpPr>
        <p:spPr>
          <a:xfrm>
            <a:off x="2699792" y="5769260"/>
            <a:ext cx="100126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8" idx="0"/>
            <a:endCxn id="11" idx="2"/>
          </p:cNvCxnSpPr>
          <p:nvPr/>
        </p:nvCxnSpPr>
        <p:spPr>
          <a:xfrm flipV="1">
            <a:off x="4555232" y="4869160"/>
            <a:ext cx="0" cy="576064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flipV="1">
            <a:off x="4452743" y="5068752"/>
            <a:ext cx="216024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4644008" y="4952201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Messages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2689185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Bildschirmpräsentation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user</dc:creator>
  <cp:lastModifiedBy>user</cp:lastModifiedBy>
  <cp:revision>11</cp:revision>
  <dcterms:created xsi:type="dcterms:W3CDTF">2015-03-15T07:43:49Z</dcterms:created>
  <dcterms:modified xsi:type="dcterms:W3CDTF">2015-03-15T08:32:53Z</dcterms:modified>
</cp:coreProperties>
</file>