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71" r:id="rId6"/>
    <p:sldId id="272" r:id="rId7"/>
    <p:sldId id="273" r:id="rId8"/>
    <p:sldId id="274" r:id="rId9"/>
    <p:sldId id="262" r:id="rId10"/>
    <p:sldId id="263" r:id="rId11"/>
    <p:sldId id="266" r:id="rId12"/>
    <p:sldId id="264"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07E979-48E4-459C-AA4F-F3C17BE6FEC2}">
          <p14:sldIdLst>
            <p14:sldId id="256"/>
            <p14:sldId id="257"/>
            <p14:sldId id="269"/>
            <p14:sldId id="270"/>
            <p14:sldId id="271"/>
            <p14:sldId id="272"/>
            <p14:sldId id="273"/>
            <p14:sldId id="274"/>
            <p14:sldId id="262"/>
            <p14:sldId id="263"/>
            <p14:sldId id="266"/>
            <p14:sldId id="264"/>
            <p14:sldId id="265"/>
            <p14:sldId id="268"/>
          </p14:sldIdLst>
        </p14:section>
        <p14:section name="Untitled Section" id="{D9AB916B-D764-45B9-9205-81D459BA09D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win anto j" userId="3b5a4cd59c84fdb7" providerId="LiveId" clId="{80D8254F-969B-426F-B84C-274B478F2AB3}"/>
    <pc:docChg chg="undo custSel addSld delSld modSld sldOrd modSection">
      <pc:chgData name="Jesswin anto j" userId="3b5a4cd59c84fdb7" providerId="LiveId" clId="{80D8254F-969B-426F-B84C-274B478F2AB3}" dt="2022-11-04T10:24:59.564" v="1014" actId="207"/>
      <pc:docMkLst>
        <pc:docMk/>
      </pc:docMkLst>
      <pc:sldChg chg="modSp mod">
        <pc:chgData name="Jesswin anto j" userId="3b5a4cd59c84fdb7" providerId="LiveId" clId="{80D8254F-969B-426F-B84C-274B478F2AB3}" dt="2022-11-04T10:13:06.350" v="986" actId="20577"/>
        <pc:sldMkLst>
          <pc:docMk/>
          <pc:sldMk cId="2432807868" sldId="256"/>
        </pc:sldMkLst>
        <pc:spChg chg="mod">
          <ac:chgData name="Jesswin anto j" userId="3b5a4cd59c84fdb7" providerId="LiveId" clId="{80D8254F-969B-426F-B84C-274B478F2AB3}" dt="2022-11-04T07:00:04.836" v="157" actId="14100"/>
          <ac:spMkLst>
            <pc:docMk/>
            <pc:sldMk cId="2432807868" sldId="256"/>
            <ac:spMk id="2" creationId="{3B6AAC95-3CBB-4825-0E5B-871AD6157730}"/>
          </ac:spMkLst>
        </pc:spChg>
        <pc:spChg chg="mod">
          <ac:chgData name="Jesswin anto j" userId="3b5a4cd59c84fdb7" providerId="LiveId" clId="{80D8254F-969B-426F-B84C-274B478F2AB3}" dt="2022-11-04T10:13:06.350" v="986" actId="20577"/>
          <ac:spMkLst>
            <pc:docMk/>
            <pc:sldMk cId="2432807868" sldId="256"/>
            <ac:spMk id="3" creationId="{9AB98561-4320-A151-6C78-A7660F7C47A7}"/>
          </ac:spMkLst>
        </pc:spChg>
      </pc:sldChg>
      <pc:sldChg chg="addSp delSp modSp del mod">
        <pc:chgData name="Jesswin anto j" userId="3b5a4cd59c84fdb7" providerId="LiveId" clId="{80D8254F-969B-426F-B84C-274B478F2AB3}" dt="2022-11-04T09:38:57.745" v="826" actId="47"/>
        <pc:sldMkLst>
          <pc:docMk/>
          <pc:sldMk cId="461644574" sldId="258"/>
        </pc:sldMkLst>
        <pc:spChg chg="add mod">
          <ac:chgData name="Jesswin anto j" userId="3b5a4cd59c84fdb7" providerId="LiveId" clId="{80D8254F-969B-426F-B84C-274B478F2AB3}" dt="2022-11-04T09:38:52.668" v="825" actId="5793"/>
          <ac:spMkLst>
            <pc:docMk/>
            <pc:sldMk cId="461644574" sldId="258"/>
            <ac:spMk id="18" creationId="{3045F2BE-5DDC-7C31-C21F-0514EE244144}"/>
          </ac:spMkLst>
        </pc:spChg>
        <pc:picChg chg="add del mod">
          <ac:chgData name="Jesswin anto j" userId="3b5a4cd59c84fdb7" providerId="LiveId" clId="{80D8254F-969B-426F-B84C-274B478F2AB3}" dt="2022-11-04T04:24:32.685" v="80"/>
          <ac:picMkLst>
            <pc:docMk/>
            <pc:sldMk cId="461644574" sldId="258"/>
            <ac:picMk id="4" creationId="{B0E96A0B-F25A-9A81-A609-A97DA5E1F4CF}"/>
          </ac:picMkLst>
        </pc:picChg>
        <pc:picChg chg="del mod">
          <ac:chgData name="Jesswin anto j" userId="3b5a4cd59c84fdb7" providerId="LiveId" clId="{80D8254F-969B-426F-B84C-274B478F2AB3}" dt="2022-11-04T09:38:39.175" v="823" actId="21"/>
          <ac:picMkLst>
            <pc:docMk/>
            <pc:sldMk cId="461644574" sldId="258"/>
            <ac:picMk id="5" creationId="{C9759E39-9CA0-8D2B-5566-7776EE3978AA}"/>
          </ac:picMkLst>
        </pc:picChg>
        <pc:picChg chg="del">
          <ac:chgData name="Jesswin anto j" userId="3b5a4cd59c84fdb7" providerId="LiveId" clId="{80D8254F-969B-426F-B84C-274B478F2AB3}" dt="2022-11-04T04:24:10.836" v="76" actId="478"/>
          <ac:picMkLst>
            <pc:docMk/>
            <pc:sldMk cId="461644574" sldId="258"/>
            <ac:picMk id="7" creationId="{AAC356FF-79F1-3FFD-D5F2-97165717A466}"/>
          </ac:picMkLst>
        </pc:picChg>
        <pc:picChg chg="add del mod">
          <ac:chgData name="Jesswin anto j" userId="3b5a4cd59c84fdb7" providerId="LiveId" clId="{80D8254F-969B-426F-B84C-274B478F2AB3}" dt="2022-11-04T09:38:44.502" v="824" actId="21"/>
          <ac:picMkLst>
            <pc:docMk/>
            <pc:sldMk cId="461644574" sldId="258"/>
            <ac:picMk id="8" creationId="{6EF5762D-4174-439D-7C74-A2C1988C8DC8}"/>
          </ac:picMkLst>
        </pc:picChg>
        <pc:inkChg chg="add del">
          <ac:chgData name="Jesswin anto j" userId="3b5a4cd59c84fdb7" providerId="LiveId" clId="{80D8254F-969B-426F-B84C-274B478F2AB3}" dt="2022-11-04T04:26:22.330" v="96"/>
          <ac:inkMkLst>
            <pc:docMk/>
            <pc:sldMk cId="461644574" sldId="258"/>
            <ac:inkMk id="9" creationId="{4023C3EA-ABB5-AEF7-D693-492E4276FC4A}"/>
          </ac:inkMkLst>
        </pc:inkChg>
        <pc:inkChg chg="add del">
          <ac:chgData name="Jesswin anto j" userId="3b5a4cd59c84fdb7" providerId="LiveId" clId="{80D8254F-969B-426F-B84C-274B478F2AB3}" dt="2022-11-04T04:26:34.580" v="98" actId="9405"/>
          <ac:inkMkLst>
            <pc:docMk/>
            <pc:sldMk cId="461644574" sldId="258"/>
            <ac:inkMk id="11" creationId="{564257C5-2246-BC84-7146-F11F93FE54D3}"/>
          </ac:inkMkLst>
        </pc:inkChg>
        <pc:inkChg chg="add del">
          <ac:chgData name="Jesswin anto j" userId="3b5a4cd59c84fdb7" providerId="LiveId" clId="{80D8254F-969B-426F-B84C-274B478F2AB3}" dt="2022-11-04T04:26:44.317" v="100" actId="9405"/>
          <ac:inkMkLst>
            <pc:docMk/>
            <pc:sldMk cId="461644574" sldId="258"/>
            <ac:inkMk id="12" creationId="{9C5C887E-BF35-E60B-9BD6-AA2217C2BE4A}"/>
          </ac:inkMkLst>
        </pc:inkChg>
        <pc:inkChg chg="add del">
          <ac:chgData name="Jesswin anto j" userId="3b5a4cd59c84fdb7" providerId="LiveId" clId="{80D8254F-969B-426F-B84C-274B478F2AB3}" dt="2022-11-04T04:26:52.662" v="102" actId="9405"/>
          <ac:inkMkLst>
            <pc:docMk/>
            <pc:sldMk cId="461644574" sldId="258"/>
            <ac:inkMk id="13" creationId="{1CDED720-0FAB-60B4-417B-3C095796325F}"/>
          </ac:inkMkLst>
        </pc:inkChg>
        <pc:inkChg chg="add del">
          <ac:chgData name="Jesswin anto j" userId="3b5a4cd59c84fdb7" providerId="LiveId" clId="{80D8254F-969B-426F-B84C-274B478F2AB3}" dt="2022-11-04T04:26:58.342" v="104"/>
          <ac:inkMkLst>
            <pc:docMk/>
            <pc:sldMk cId="461644574" sldId="258"/>
            <ac:inkMk id="14" creationId="{93F78F8E-71E7-D60E-3992-FBDE987C5623}"/>
          </ac:inkMkLst>
        </pc:inkChg>
        <pc:inkChg chg="add del">
          <ac:chgData name="Jesswin anto j" userId="3b5a4cd59c84fdb7" providerId="LiveId" clId="{80D8254F-969B-426F-B84C-274B478F2AB3}" dt="2022-11-04T04:27:06.087" v="106" actId="9405"/>
          <ac:inkMkLst>
            <pc:docMk/>
            <pc:sldMk cId="461644574" sldId="258"/>
            <ac:inkMk id="16" creationId="{21BFAD9B-3C09-F7A7-1B8C-A599461387FA}"/>
          </ac:inkMkLst>
        </pc:inkChg>
        <pc:cxnChg chg="add mod">
          <ac:chgData name="Jesswin anto j" userId="3b5a4cd59c84fdb7" providerId="LiveId" clId="{80D8254F-969B-426F-B84C-274B478F2AB3}" dt="2022-11-04T04:26:22.330" v="96"/>
          <ac:cxnSpMkLst>
            <pc:docMk/>
            <pc:sldMk cId="461644574" sldId="258"/>
            <ac:cxnSpMk id="10" creationId="{5E9CB4CB-36C2-1891-9008-921C35D5BE13}"/>
          </ac:cxnSpMkLst>
        </pc:cxnChg>
        <pc:cxnChg chg="add mod">
          <ac:chgData name="Jesswin anto j" userId="3b5a4cd59c84fdb7" providerId="LiveId" clId="{80D8254F-969B-426F-B84C-274B478F2AB3}" dt="2022-11-04T04:26:58.342" v="104"/>
          <ac:cxnSpMkLst>
            <pc:docMk/>
            <pc:sldMk cId="461644574" sldId="258"/>
            <ac:cxnSpMk id="15" creationId="{A9E71CFD-09EB-E9FA-ED67-78CF30B2820A}"/>
          </ac:cxnSpMkLst>
        </pc:cxnChg>
        <pc:cxnChg chg="del">
          <ac:chgData name="Jesswin anto j" userId="3b5a4cd59c84fdb7" providerId="LiveId" clId="{80D8254F-969B-426F-B84C-274B478F2AB3}" dt="2022-11-04T04:24:39.554" v="82" actId="478"/>
          <ac:cxnSpMkLst>
            <pc:docMk/>
            <pc:sldMk cId="461644574" sldId="258"/>
            <ac:cxnSpMk id="59" creationId="{3A156242-70DF-731F-3E0A-0E8DF9A1F69C}"/>
          </ac:cxnSpMkLst>
        </pc:cxnChg>
        <pc:cxnChg chg="del">
          <ac:chgData name="Jesswin anto j" userId="3b5a4cd59c84fdb7" providerId="LiveId" clId="{80D8254F-969B-426F-B84C-274B478F2AB3}" dt="2022-11-04T04:24:36.881" v="81" actId="478"/>
          <ac:cxnSpMkLst>
            <pc:docMk/>
            <pc:sldMk cId="461644574" sldId="258"/>
            <ac:cxnSpMk id="65" creationId="{A3ECA7F2-8EB6-C6D5-9FFD-A664907827AC}"/>
          </ac:cxnSpMkLst>
        </pc:cxnChg>
      </pc:sldChg>
      <pc:sldChg chg="addSp delSp modSp add del mod ord">
        <pc:chgData name="Jesswin anto j" userId="3b5a4cd59c84fdb7" providerId="LiveId" clId="{80D8254F-969B-426F-B84C-274B478F2AB3}" dt="2022-11-04T09:38:23.620" v="822" actId="47"/>
        <pc:sldMkLst>
          <pc:docMk/>
          <pc:sldMk cId="1220752751" sldId="259"/>
        </pc:sldMkLst>
        <pc:spChg chg="add del mod">
          <ac:chgData name="Jesswin anto j" userId="3b5a4cd59c84fdb7" providerId="LiveId" clId="{80D8254F-969B-426F-B84C-274B478F2AB3}" dt="2022-11-04T04:18:52.672" v="65"/>
          <ac:spMkLst>
            <pc:docMk/>
            <pc:sldMk cId="1220752751" sldId="259"/>
            <ac:spMk id="3" creationId="{0689C9C4-0354-5AB0-89D3-4AE8290E1BB8}"/>
          </ac:spMkLst>
        </pc:spChg>
        <pc:spChg chg="add del mod">
          <ac:chgData name="Jesswin anto j" userId="3b5a4cd59c84fdb7" providerId="LiveId" clId="{80D8254F-969B-426F-B84C-274B478F2AB3}" dt="2022-11-04T04:21:36.485" v="71"/>
          <ac:spMkLst>
            <pc:docMk/>
            <pc:sldMk cId="1220752751" sldId="259"/>
            <ac:spMk id="5" creationId="{5B26826D-E980-15DE-FFC2-7160D34599DD}"/>
          </ac:spMkLst>
        </pc:spChg>
        <pc:picChg chg="add mod">
          <ac:chgData name="Jesswin anto j" userId="3b5a4cd59c84fdb7" providerId="LiveId" clId="{80D8254F-969B-426F-B84C-274B478F2AB3}" dt="2022-11-04T04:19:23.154" v="70" actId="14100"/>
          <ac:picMkLst>
            <pc:docMk/>
            <pc:sldMk cId="1220752751" sldId="259"/>
            <ac:picMk id="7" creationId="{28541729-27E7-AD6F-CEC5-EAB104B44D80}"/>
          </ac:picMkLst>
        </pc:picChg>
        <pc:picChg chg="add mod">
          <ac:chgData name="Jesswin anto j" userId="3b5a4cd59c84fdb7" providerId="LiveId" clId="{80D8254F-969B-426F-B84C-274B478F2AB3}" dt="2022-11-04T04:21:55.249" v="75" actId="14100"/>
          <ac:picMkLst>
            <pc:docMk/>
            <pc:sldMk cId="1220752751" sldId="259"/>
            <ac:picMk id="9" creationId="{CAF3E74A-D708-AFA8-EA25-47CC02C29AC0}"/>
          </ac:picMkLst>
        </pc:picChg>
        <pc:picChg chg="del mod">
          <ac:chgData name="Jesswin anto j" userId="3b5a4cd59c84fdb7" providerId="LiveId" clId="{80D8254F-969B-426F-B84C-274B478F2AB3}" dt="2022-11-04T04:17:49.483" v="61" actId="21"/>
          <ac:picMkLst>
            <pc:docMk/>
            <pc:sldMk cId="1220752751" sldId="259"/>
            <ac:picMk id="16" creationId="{A74408D0-3A89-2526-06DB-43F57CEEC0DF}"/>
          </ac:picMkLst>
        </pc:picChg>
        <pc:picChg chg="del">
          <ac:chgData name="Jesswin anto j" userId="3b5a4cd59c84fdb7" providerId="LiveId" clId="{80D8254F-969B-426F-B84C-274B478F2AB3}" dt="2022-11-04T04:17:52.454" v="62" actId="21"/>
          <ac:picMkLst>
            <pc:docMk/>
            <pc:sldMk cId="1220752751" sldId="259"/>
            <ac:picMk id="18" creationId="{5EF1ABF2-6652-4B5F-844D-DC8278AE8A30}"/>
          </ac:picMkLst>
        </pc:picChg>
        <pc:inkChg chg="add del">
          <ac:chgData name="Jesswin anto j" userId="3b5a4cd59c84fdb7" providerId="LiveId" clId="{80D8254F-969B-426F-B84C-274B478F2AB3}" dt="2022-11-04T04:26:00.416" v="92"/>
          <ac:inkMkLst>
            <pc:docMk/>
            <pc:sldMk cId="1220752751" sldId="259"/>
            <ac:inkMk id="10" creationId="{8EBE7432-1686-68E1-0593-A4DE69659C4D}"/>
          </ac:inkMkLst>
        </pc:inkChg>
        <pc:inkChg chg="add del">
          <ac:chgData name="Jesswin anto j" userId="3b5a4cd59c84fdb7" providerId="LiveId" clId="{80D8254F-969B-426F-B84C-274B478F2AB3}" dt="2022-11-04T04:26:10.692" v="94"/>
          <ac:inkMkLst>
            <pc:docMk/>
            <pc:sldMk cId="1220752751" sldId="259"/>
            <ac:inkMk id="13" creationId="{0B8A7FFF-5DC0-8C1B-6F6B-1A593D525FFB}"/>
          </ac:inkMkLst>
        </pc:inkChg>
        <pc:cxnChg chg="add mod">
          <ac:chgData name="Jesswin anto j" userId="3b5a4cd59c84fdb7" providerId="LiveId" clId="{80D8254F-969B-426F-B84C-274B478F2AB3}" dt="2022-11-04T04:26:00.416" v="92"/>
          <ac:cxnSpMkLst>
            <pc:docMk/>
            <pc:sldMk cId="1220752751" sldId="259"/>
            <ac:cxnSpMk id="11" creationId="{1E5D7899-F9E6-5DA5-1C43-7E00443F9B67}"/>
          </ac:cxnSpMkLst>
        </pc:cxnChg>
        <pc:cxnChg chg="add mod">
          <ac:chgData name="Jesswin anto j" userId="3b5a4cd59c84fdb7" providerId="LiveId" clId="{80D8254F-969B-426F-B84C-274B478F2AB3}" dt="2022-11-04T04:26:10.692" v="94"/>
          <ac:cxnSpMkLst>
            <pc:docMk/>
            <pc:sldMk cId="1220752751" sldId="259"/>
            <ac:cxnSpMk id="14" creationId="{54052E07-0EF4-8C42-05BD-2524E16397CE}"/>
          </ac:cxnSpMkLst>
        </pc:cxnChg>
        <pc:cxnChg chg="del">
          <ac:chgData name="Jesswin anto j" userId="3b5a4cd59c84fdb7" providerId="LiveId" clId="{80D8254F-969B-426F-B84C-274B478F2AB3}" dt="2022-11-04T04:17:59.490" v="63" actId="21"/>
          <ac:cxnSpMkLst>
            <pc:docMk/>
            <pc:sldMk cId="1220752751" sldId="259"/>
            <ac:cxnSpMk id="34" creationId="{30E65B4D-B09E-CBBB-8E5F-61A3B67A8244}"/>
          </ac:cxnSpMkLst>
        </pc:cxnChg>
        <pc:cxnChg chg="del">
          <ac:chgData name="Jesswin anto j" userId="3b5a4cd59c84fdb7" providerId="LiveId" clId="{80D8254F-969B-426F-B84C-274B478F2AB3}" dt="2022-11-04T04:18:02.954" v="64" actId="21"/>
          <ac:cxnSpMkLst>
            <pc:docMk/>
            <pc:sldMk cId="1220752751" sldId="259"/>
            <ac:cxnSpMk id="38" creationId="{4FF2ED21-CD8F-D3C8-FFF5-FB309ED7AC01}"/>
          </ac:cxnSpMkLst>
        </pc:cxnChg>
      </pc:sldChg>
      <pc:sldChg chg="addSp modSp mod ord">
        <pc:chgData name="Jesswin anto j" userId="3b5a4cd59c84fdb7" providerId="LiveId" clId="{80D8254F-969B-426F-B84C-274B478F2AB3}" dt="2022-11-04T09:39:07.231" v="829"/>
        <pc:sldMkLst>
          <pc:docMk/>
          <pc:sldMk cId="3620949090" sldId="262"/>
        </pc:sldMkLst>
        <pc:picChg chg="add mod">
          <ac:chgData name="Jesswin anto j" userId="3b5a4cd59c84fdb7" providerId="LiveId" clId="{80D8254F-969B-426F-B84C-274B478F2AB3}" dt="2022-11-03T19:43:34.363" v="7" actId="14100"/>
          <ac:picMkLst>
            <pc:docMk/>
            <pc:sldMk cId="3620949090" sldId="262"/>
            <ac:picMk id="1026" creationId="{4BF1612D-80EF-50D4-1B90-EFE12A41B35B}"/>
          </ac:picMkLst>
        </pc:picChg>
        <pc:inkChg chg="add">
          <ac:chgData name="Jesswin anto j" userId="3b5a4cd59c84fdb7" providerId="LiveId" clId="{80D8254F-969B-426F-B84C-274B478F2AB3}" dt="2022-11-04T04:29:33.788" v="109" actId="9405"/>
          <ac:inkMkLst>
            <pc:docMk/>
            <pc:sldMk cId="3620949090" sldId="262"/>
            <ac:inkMk id="4" creationId="{01F99CA0-09CE-F77E-D870-BBEFECF32676}"/>
          </ac:inkMkLst>
        </pc:inkChg>
      </pc:sldChg>
      <pc:sldChg chg="addSp modSp mod">
        <pc:chgData name="Jesswin anto j" userId="3b5a4cd59c84fdb7" providerId="LiveId" clId="{80D8254F-969B-426F-B84C-274B478F2AB3}" dt="2022-11-04T03:57:38.037" v="12" actId="14100"/>
        <pc:sldMkLst>
          <pc:docMk/>
          <pc:sldMk cId="191706705" sldId="263"/>
        </pc:sldMkLst>
        <pc:picChg chg="add mod">
          <ac:chgData name="Jesswin anto j" userId="3b5a4cd59c84fdb7" providerId="LiveId" clId="{80D8254F-969B-426F-B84C-274B478F2AB3}" dt="2022-11-04T03:57:38.037" v="12" actId="14100"/>
          <ac:picMkLst>
            <pc:docMk/>
            <pc:sldMk cId="191706705" sldId="263"/>
            <ac:picMk id="5" creationId="{B32FDFAC-3CB8-C6BC-A639-8FB7F167DB31}"/>
          </ac:picMkLst>
        </pc:picChg>
      </pc:sldChg>
      <pc:sldChg chg="addSp delSp modSp mod">
        <pc:chgData name="Jesswin anto j" userId="3b5a4cd59c84fdb7" providerId="LiveId" clId="{80D8254F-969B-426F-B84C-274B478F2AB3}" dt="2022-11-04T04:49:19.143" v="133" actId="21"/>
        <pc:sldMkLst>
          <pc:docMk/>
          <pc:sldMk cId="1318242206" sldId="264"/>
        </pc:sldMkLst>
        <pc:grpChg chg="mod">
          <ac:chgData name="Jesswin anto j" userId="3b5a4cd59c84fdb7" providerId="LiveId" clId="{80D8254F-969B-426F-B84C-274B478F2AB3}" dt="2022-11-04T04:41:27.962" v="122"/>
          <ac:grpSpMkLst>
            <pc:docMk/>
            <pc:sldMk cId="1318242206" sldId="264"/>
            <ac:grpSpMk id="11" creationId="{3DB4E947-AEA9-933C-B683-11E028AF0DA6}"/>
          </ac:grpSpMkLst>
        </pc:grpChg>
        <pc:picChg chg="add del mod">
          <ac:chgData name="Jesswin anto j" userId="3b5a4cd59c84fdb7" providerId="LiveId" clId="{80D8254F-969B-426F-B84C-274B478F2AB3}" dt="2022-11-04T04:49:19.143" v="133" actId="21"/>
          <ac:picMkLst>
            <pc:docMk/>
            <pc:sldMk cId="1318242206" sldId="264"/>
            <ac:picMk id="5" creationId="{E71C6704-873B-AA78-3664-2874C6EFBF57}"/>
          </ac:picMkLst>
        </pc:picChg>
        <pc:inkChg chg="add del">
          <ac:chgData name="Jesswin anto j" userId="3b5a4cd59c84fdb7" providerId="LiveId" clId="{80D8254F-969B-426F-B84C-274B478F2AB3}" dt="2022-11-04T04:48:43.239" v="131" actId="9405"/>
          <ac:inkMkLst>
            <pc:docMk/>
            <pc:sldMk cId="1318242206" sldId="264"/>
            <ac:inkMk id="6" creationId="{E65DB6F1-8234-A0C8-EFBB-FA76DFF18C75}"/>
          </ac:inkMkLst>
        </pc:inkChg>
        <pc:inkChg chg="add del">
          <ac:chgData name="Jesswin anto j" userId="3b5a4cd59c84fdb7" providerId="LiveId" clId="{80D8254F-969B-426F-B84C-274B478F2AB3}" dt="2022-11-04T04:41:21.436" v="116" actId="9405"/>
          <ac:inkMkLst>
            <pc:docMk/>
            <pc:sldMk cId="1318242206" sldId="264"/>
            <ac:inkMk id="7" creationId="{427A991A-85AA-3012-8D65-D9A339BE61CA}"/>
          </ac:inkMkLst>
        </pc:inkChg>
        <pc:inkChg chg="add del mod">
          <ac:chgData name="Jesswin anto j" userId="3b5a4cd59c84fdb7" providerId="LiveId" clId="{80D8254F-969B-426F-B84C-274B478F2AB3}" dt="2022-11-04T04:48:42.883" v="130" actId="9405"/>
          <ac:inkMkLst>
            <pc:docMk/>
            <pc:sldMk cId="1318242206" sldId="264"/>
            <ac:inkMk id="8" creationId="{E181D66D-4342-C697-5284-A116928141C5}"/>
          </ac:inkMkLst>
        </pc:inkChg>
        <pc:inkChg chg="add del mod">
          <ac:chgData name="Jesswin anto j" userId="3b5a4cd59c84fdb7" providerId="LiveId" clId="{80D8254F-969B-426F-B84C-274B478F2AB3}" dt="2022-11-04T04:48:42.596" v="129" actId="9405"/>
          <ac:inkMkLst>
            <pc:docMk/>
            <pc:sldMk cId="1318242206" sldId="264"/>
            <ac:inkMk id="9" creationId="{815D1695-6EA8-F65F-45D8-B222A022AD9A}"/>
          </ac:inkMkLst>
        </pc:inkChg>
        <pc:inkChg chg="add del mod">
          <ac:chgData name="Jesswin anto j" userId="3b5a4cd59c84fdb7" providerId="LiveId" clId="{80D8254F-969B-426F-B84C-274B478F2AB3}" dt="2022-11-04T04:41:27.962" v="122"/>
          <ac:inkMkLst>
            <pc:docMk/>
            <pc:sldMk cId="1318242206" sldId="264"/>
            <ac:inkMk id="10" creationId="{67BEA2B9-146D-5066-888E-AC175A38599A}"/>
          </ac:inkMkLst>
        </pc:inkChg>
        <pc:inkChg chg="add del">
          <ac:chgData name="Jesswin anto j" userId="3b5a4cd59c84fdb7" providerId="LiveId" clId="{80D8254F-969B-426F-B84C-274B478F2AB3}" dt="2022-11-04T04:48:42.198" v="128" actId="9405"/>
          <ac:inkMkLst>
            <pc:docMk/>
            <pc:sldMk cId="1318242206" sldId="264"/>
            <ac:inkMk id="12" creationId="{CDD005DC-8965-4027-8920-869078871F82}"/>
          </ac:inkMkLst>
        </pc:inkChg>
        <pc:inkChg chg="add del">
          <ac:chgData name="Jesswin anto j" userId="3b5a4cd59c84fdb7" providerId="LiveId" clId="{80D8254F-969B-426F-B84C-274B478F2AB3}" dt="2022-11-04T04:48:41.886" v="127" actId="9405"/>
          <ac:inkMkLst>
            <pc:docMk/>
            <pc:sldMk cId="1318242206" sldId="264"/>
            <ac:inkMk id="13" creationId="{4D46B554-03D9-421D-77DF-F85761B2137A}"/>
          </ac:inkMkLst>
        </pc:inkChg>
        <pc:inkChg chg="add del">
          <ac:chgData name="Jesswin anto j" userId="3b5a4cd59c84fdb7" providerId="LiveId" clId="{80D8254F-969B-426F-B84C-274B478F2AB3}" dt="2022-11-04T04:48:41.490" v="126" actId="9405"/>
          <ac:inkMkLst>
            <pc:docMk/>
            <pc:sldMk cId="1318242206" sldId="264"/>
            <ac:inkMk id="14" creationId="{6F25681A-2404-92B1-B46F-61E9CBB082DE}"/>
          </ac:inkMkLst>
        </pc:inkChg>
        <pc:inkChg chg="add">
          <ac:chgData name="Jesswin anto j" userId="3b5a4cd59c84fdb7" providerId="LiveId" clId="{80D8254F-969B-426F-B84C-274B478F2AB3}" dt="2022-11-04T04:49:05.134" v="132" actId="9405"/>
          <ac:inkMkLst>
            <pc:docMk/>
            <pc:sldMk cId="1318242206" sldId="264"/>
            <ac:inkMk id="15" creationId="{1A1EF61C-C570-8AC2-1900-EDE0DABCD7D3}"/>
          </ac:inkMkLst>
        </pc:inkChg>
      </pc:sldChg>
      <pc:sldChg chg="modSp mod modClrScheme chgLayout">
        <pc:chgData name="Jesswin anto j" userId="3b5a4cd59c84fdb7" providerId="LiveId" clId="{80D8254F-969B-426F-B84C-274B478F2AB3}" dt="2022-11-04T10:24:59.564" v="1014" actId="207"/>
        <pc:sldMkLst>
          <pc:docMk/>
          <pc:sldMk cId="2112562418" sldId="265"/>
        </pc:sldMkLst>
        <pc:spChg chg="mod ord">
          <ac:chgData name="Jesswin anto j" userId="3b5a4cd59c84fdb7" providerId="LiveId" clId="{80D8254F-969B-426F-B84C-274B478F2AB3}" dt="2022-11-04T10:23:53.004" v="988" actId="700"/>
          <ac:spMkLst>
            <pc:docMk/>
            <pc:sldMk cId="2112562418" sldId="265"/>
            <ac:spMk id="2" creationId="{494BCBD8-8310-774E-04F7-A10E1E1C1FFE}"/>
          </ac:spMkLst>
        </pc:spChg>
        <pc:spChg chg="mod ord">
          <ac:chgData name="Jesswin anto j" userId="3b5a4cd59c84fdb7" providerId="LiveId" clId="{80D8254F-969B-426F-B84C-274B478F2AB3}" dt="2022-11-04T10:24:59.564" v="1014" actId="207"/>
          <ac:spMkLst>
            <pc:docMk/>
            <pc:sldMk cId="2112562418" sldId="265"/>
            <ac:spMk id="3" creationId="{A1E1182E-2E64-CCFA-7E13-ED2B0F108C8C}"/>
          </ac:spMkLst>
        </pc:spChg>
      </pc:sldChg>
      <pc:sldChg chg="new del">
        <pc:chgData name="Jesswin anto j" userId="3b5a4cd59c84fdb7" providerId="LiveId" clId="{80D8254F-969B-426F-B84C-274B478F2AB3}" dt="2022-11-04T04:27:50.146" v="108" actId="2696"/>
        <pc:sldMkLst>
          <pc:docMk/>
          <pc:sldMk cId="2626819995" sldId="266"/>
        </pc:sldMkLst>
      </pc:sldChg>
      <pc:sldChg chg="addSp modSp new mod">
        <pc:chgData name="Jesswin anto j" userId="3b5a4cd59c84fdb7" providerId="LiveId" clId="{80D8254F-969B-426F-B84C-274B478F2AB3}" dt="2022-11-04T05:02:47.613" v="153" actId="1076"/>
        <pc:sldMkLst>
          <pc:docMk/>
          <pc:sldMk cId="2786252255" sldId="266"/>
        </pc:sldMkLst>
        <pc:spChg chg="mod">
          <ac:chgData name="Jesswin anto j" userId="3b5a4cd59c84fdb7" providerId="LiveId" clId="{80D8254F-969B-426F-B84C-274B478F2AB3}" dt="2022-11-04T05:00:32.309" v="141" actId="255"/>
          <ac:spMkLst>
            <pc:docMk/>
            <pc:sldMk cId="2786252255" sldId="266"/>
            <ac:spMk id="2" creationId="{1E19866C-EDA1-35BC-C5B6-18F41B3EE16C}"/>
          </ac:spMkLst>
        </pc:spChg>
        <pc:spChg chg="mod">
          <ac:chgData name="Jesswin anto j" userId="3b5a4cd59c84fdb7" providerId="LiveId" clId="{80D8254F-969B-426F-B84C-274B478F2AB3}" dt="2022-11-04T05:02:19.165" v="151" actId="20577"/>
          <ac:spMkLst>
            <pc:docMk/>
            <pc:sldMk cId="2786252255" sldId="266"/>
            <ac:spMk id="3" creationId="{2BEE41FE-52C4-1C20-DAEC-0053CE114D0C}"/>
          </ac:spMkLst>
        </pc:spChg>
        <pc:picChg chg="add mod">
          <ac:chgData name="Jesswin anto j" userId="3b5a4cd59c84fdb7" providerId="LiveId" clId="{80D8254F-969B-426F-B84C-274B478F2AB3}" dt="2022-11-04T05:02:47.613" v="153" actId="1076"/>
          <ac:picMkLst>
            <pc:docMk/>
            <pc:sldMk cId="2786252255" sldId="266"/>
            <ac:picMk id="5" creationId="{71E496B3-B55D-CDF0-2899-BF6FC3F12F92}"/>
          </ac:picMkLst>
        </pc:picChg>
      </pc:sldChg>
      <pc:sldChg chg="new del">
        <pc:chgData name="Jesswin anto j" userId="3b5a4cd59c84fdb7" providerId="LiveId" clId="{80D8254F-969B-426F-B84C-274B478F2AB3}" dt="2022-11-04T07:01:53.379" v="219" actId="2696"/>
        <pc:sldMkLst>
          <pc:docMk/>
          <pc:sldMk cId="282700187" sldId="267"/>
        </pc:sldMkLst>
      </pc:sldChg>
      <pc:sldChg chg="modSp new del mod">
        <pc:chgData name="Jesswin anto j" userId="3b5a4cd59c84fdb7" providerId="LiveId" clId="{80D8254F-969B-426F-B84C-274B478F2AB3}" dt="2022-11-04T07:05:19.024" v="353" actId="2696"/>
        <pc:sldMkLst>
          <pc:docMk/>
          <pc:sldMk cId="2047612000" sldId="267"/>
        </pc:sldMkLst>
        <pc:spChg chg="mod">
          <ac:chgData name="Jesswin anto j" userId="3b5a4cd59c84fdb7" providerId="LiveId" clId="{80D8254F-969B-426F-B84C-274B478F2AB3}" dt="2022-11-04T07:03:57.163" v="267" actId="14100"/>
          <ac:spMkLst>
            <pc:docMk/>
            <pc:sldMk cId="2047612000" sldId="267"/>
            <ac:spMk id="2" creationId="{726CECE5-B2A1-EFA6-72E0-42F9A1E1E035}"/>
          </ac:spMkLst>
        </pc:spChg>
        <pc:spChg chg="mod">
          <ac:chgData name="Jesswin anto j" userId="3b5a4cd59c84fdb7" providerId="LiveId" clId="{80D8254F-969B-426F-B84C-274B478F2AB3}" dt="2022-11-04T07:05:06.519" v="351" actId="14100"/>
          <ac:spMkLst>
            <pc:docMk/>
            <pc:sldMk cId="2047612000" sldId="267"/>
            <ac:spMk id="3" creationId="{5DEAB9C0-1D2E-7591-B4D6-CD74A8B98710}"/>
          </ac:spMkLst>
        </pc:spChg>
      </pc:sldChg>
      <pc:sldChg chg="modSp new mod">
        <pc:chgData name="Jesswin anto j" userId="3b5a4cd59c84fdb7" providerId="LiveId" clId="{80D8254F-969B-426F-B84C-274B478F2AB3}" dt="2022-11-04T10:12:04.079" v="957" actId="20577"/>
        <pc:sldMkLst>
          <pc:docMk/>
          <pc:sldMk cId="2755496899" sldId="268"/>
        </pc:sldMkLst>
        <pc:spChg chg="mod">
          <ac:chgData name="Jesswin anto j" userId="3b5a4cd59c84fdb7" providerId="LiveId" clId="{80D8254F-969B-426F-B84C-274B478F2AB3}" dt="2022-11-04T07:05:36.358" v="366" actId="20577"/>
          <ac:spMkLst>
            <pc:docMk/>
            <pc:sldMk cId="2755496899" sldId="268"/>
            <ac:spMk id="2" creationId="{91A73F81-E1AC-CD37-A442-87B31A740FE4}"/>
          </ac:spMkLst>
        </pc:spChg>
        <pc:spChg chg="mod">
          <ac:chgData name="Jesswin anto j" userId="3b5a4cd59c84fdb7" providerId="LiveId" clId="{80D8254F-969B-426F-B84C-274B478F2AB3}" dt="2022-11-04T10:12:04.079" v="957" actId="20577"/>
          <ac:spMkLst>
            <pc:docMk/>
            <pc:sldMk cId="2755496899" sldId="268"/>
            <ac:spMk id="3" creationId="{90A004CD-EC6F-3F69-CCFC-091B7175BBA2}"/>
          </ac:spMkLst>
        </pc:spChg>
      </pc:sldChg>
      <pc:sldChg chg="addSp delSp modSp new mod">
        <pc:chgData name="Jesswin anto j" userId="3b5a4cd59c84fdb7" providerId="LiveId" clId="{80D8254F-969B-426F-B84C-274B478F2AB3}" dt="2022-11-04T10:07:12.853" v="919" actId="14100"/>
        <pc:sldMkLst>
          <pc:docMk/>
          <pc:sldMk cId="877192072" sldId="269"/>
        </pc:sldMkLst>
        <pc:spChg chg="mod">
          <ac:chgData name="Jesswin anto j" userId="3b5a4cd59c84fdb7" providerId="LiveId" clId="{80D8254F-969B-426F-B84C-274B478F2AB3}" dt="2022-11-04T09:31:09.189" v="818" actId="255"/>
          <ac:spMkLst>
            <pc:docMk/>
            <pc:sldMk cId="877192072" sldId="269"/>
            <ac:spMk id="2" creationId="{CBD36B44-68D9-E15F-A00E-D3D40649C96F}"/>
          </ac:spMkLst>
        </pc:spChg>
        <pc:spChg chg="add del">
          <ac:chgData name="Jesswin anto j" userId="3b5a4cd59c84fdb7" providerId="LiveId" clId="{80D8254F-969B-426F-B84C-274B478F2AB3}" dt="2022-11-04T09:38:17.040" v="821" actId="931"/>
          <ac:spMkLst>
            <pc:docMk/>
            <pc:sldMk cId="877192072" sldId="269"/>
            <ac:spMk id="3" creationId="{E275AB5B-AC8F-2FAC-02C5-C233D545FF83}"/>
          </ac:spMkLst>
        </pc:spChg>
        <pc:spChg chg="add del mod">
          <ac:chgData name="Jesswin anto j" userId="3b5a4cd59c84fdb7" providerId="LiveId" clId="{80D8254F-969B-426F-B84C-274B478F2AB3}" dt="2022-11-04T10:07:09.737" v="918" actId="931"/>
          <ac:spMkLst>
            <pc:docMk/>
            <pc:sldMk cId="877192072" sldId="269"/>
            <ac:spMk id="9" creationId="{0F392D2F-058E-92D6-8D90-721EDCC3B4D3}"/>
          </ac:spMkLst>
        </pc:spChg>
        <pc:picChg chg="add del mod">
          <ac:chgData name="Jesswin anto j" userId="3b5a4cd59c84fdb7" providerId="LiveId" clId="{80D8254F-969B-426F-B84C-274B478F2AB3}" dt="2022-11-04T09:32:05.308" v="820" actId="931"/>
          <ac:picMkLst>
            <pc:docMk/>
            <pc:sldMk cId="877192072" sldId="269"/>
            <ac:picMk id="5" creationId="{D41F7983-F611-1321-ADCF-63F59D70B1BB}"/>
          </ac:picMkLst>
        </pc:picChg>
        <pc:picChg chg="add del mod">
          <ac:chgData name="Jesswin anto j" userId="3b5a4cd59c84fdb7" providerId="LiveId" clId="{80D8254F-969B-426F-B84C-274B478F2AB3}" dt="2022-11-04T10:06:56.936" v="917" actId="21"/>
          <ac:picMkLst>
            <pc:docMk/>
            <pc:sldMk cId="877192072" sldId="269"/>
            <ac:picMk id="7" creationId="{90811D9B-E778-D19F-7728-E6607700A5EA}"/>
          </ac:picMkLst>
        </pc:picChg>
        <pc:picChg chg="add mod">
          <ac:chgData name="Jesswin anto j" userId="3b5a4cd59c84fdb7" providerId="LiveId" clId="{80D8254F-969B-426F-B84C-274B478F2AB3}" dt="2022-11-04T10:07:12.853" v="919" actId="14100"/>
          <ac:picMkLst>
            <pc:docMk/>
            <pc:sldMk cId="877192072" sldId="269"/>
            <ac:picMk id="11" creationId="{39A0F14F-5B21-DCE0-B0F3-9B4AF0CCAE55}"/>
          </ac:picMkLst>
        </pc:picChg>
      </pc:sldChg>
      <pc:sldChg chg="new del">
        <pc:chgData name="Jesswin anto j" userId="3b5a4cd59c84fdb7" providerId="LiveId" clId="{80D8254F-969B-426F-B84C-274B478F2AB3}" dt="2022-11-04T09:30:37.376" v="790" actId="680"/>
        <pc:sldMkLst>
          <pc:docMk/>
          <pc:sldMk cId="2416502868" sldId="269"/>
        </pc:sldMkLst>
      </pc:sldChg>
      <pc:sldChg chg="addSp delSp modSp new mod">
        <pc:chgData name="Jesswin anto j" userId="3b5a4cd59c84fdb7" providerId="LiveId" clId="{80D8254F-969B-426F-B84C-274B478F2AB3}" dt="2022-11-04T09:42:13.952" v="904" actId="14100"/>
        <pc:sldMkLst>
          <pc:docMk/>
          <pc:sldMk cId="1691099181" sldId="270"/>
        </pc:sldMkLst>
        <pc:spChg chg="mod">
          <ac:chgData name="Jesswin anto j" userId="3b5a4cd59c84fdb7" providerId="LiveId" clId="{80D8254F-969B-426F-B84C-274B478F2AB3}" dt="2022-11-04T09:39:14.923" v="836" actId="20577"/>
          <ac:spMkLst>
            <pc:docMk/>
            <pc:sldMk cId="1691099181" sldId="270"/>
            <ac:spMk id="2" creationId="{DE8C8081-782E-8C2B-6171-BD11E5924762}"/>
          </ac:spMkLst>
        </pc:spChg>
        <pc:spChg chg="del">
          <ac:chgData name="Jesswin anto j" userId="3b5a4cd59c84fdb7" providerId="LiveId" clId="{80D8254F-969B-426F-B84C-274B478F2AB3}" dt="2022-11-04T09:39:42.605" v="837" actId="931"/>
          <ac:spMkLst>
            <pc:docMk/>
            <pc:sldMk cId="1691099181" sldId="270"/>
            <ac:spMk id="3" creationId="{CF322248-F65E-5EB7-65A2-5CC16DD7DDF2}"/>
          </ac:spMkLst>
        </pc:spChg>
        <pc:picChg chg="add mod">
          <ac:chgData name="Jesswin anto j" userId="3b5a4cd59c84fdb7" providerId="LiveId" clId="{80D8254F-969B-426F-B84C-274B478F2AB3}" dt="2022-11-04T09:42:13.952" v="904" actId="14100"/>
          <ac:picMkLst>
            <pc:docMk/>
            <pc:sldMk cId="1691099181" sldId="270"/>
            <ac:picMk id="5" creationId="{73E8B091-B3C0-046C-2784-6CEB3A1A319D}"/>
          </ac:picMkLst>
        </pc:picChg>
      </pc:sldChg>
      <pc:sldChg chg="addSp delSp modSp new mod">
        <pc:chgData name="Jesswin anto j" userId="3b5a4cd59c84fdb7" providerId="LiveId" clId="{80D8254F-969B-426F-B84C-274B478F2AB3}" dt="2022-11-04T09:42:18.138" v="905" actId="14100"/>
        <pc:sldMkLst>
          <pc:docMk/>
          <pc:sldMk cId="3588682874" sldId="271"/>
        </pc:sldMkLst>
        <pc:spChg chg="mod">
          <ac:chgData name="Jesswin anto j" userId="3b5a4cd59c84fdb7" providerId="LiveId" clId="{80D8254F-969B-426F-B84C-274B478F2AB3}" dt="2022-11-04T09:40:54.268" v="876" actId="20577"/>
          <ac:spMkLst>
            <pc:docMk/>
            <pc:sldMk cId="3588682874" sldId="271"/>
            <ac:spMk id="2" creationId="{0CF7249D-EEB8-B83A-5FD7-D6D201B9C882}"/>
          </ac:spMkLst>
        </pc:spChg>
        <pc:spChg chg="del">
          <ac:chgData name="Jesswin anto j" userId="3b5a4cd59c84fdb7" providerId="LiveId" clId="{80D8254F-969B-426F-B84C-274B478F2AB3}" dt="2022-11-04T09:40:27.630" v="864" actId="931"/>
          <ac:spMkLst>
            <pc:docMk/>
            <pc:sldMk cId="3588682874" sldId="271"/>
            <ac:spMk id="3" creationId="{E4A9A90C-88BD-52F5-6781-2B26436FF648}"/>
          </ac:spMkLst>
        </pc:spChg>
        <pc:picChg chg="add mod">
          <ac:chgData name="Jesswin anto j" userId="3b5a4cd59c84fdb7" providerId="LiveId" clId="{80D8254F-969B-426F-B84C-274B478F2AB3}" dt="2022-11-04T09:42:18.138" v="905" actId="14100"/>
          <ac:picMkLst>
            <pc:docMk/>
            <pc:sldMk cId="3588682874" sldId="271"/>
            <ac:picMk id="5" creationId="{1C061FFC-DCC6-02CC-353E-4C2A31BC33A3}"/>
          </ac:picMkLst>
        </pc:picChg>
      </pc:sldChg>
      <pc:sldChg chg="addSp delSp modSp new mod">
        <pc:chgData name="Jesswin anto j" userId="3b5a4cd59c84fdb7" providerId="LiveId" clId="{80D8254F-969B-426F-B84C-274B478F2AB3}" dt="2022-11-04T09:42:22.039" v="906" actId="14100"/>
        <pc:sldMkLst>
          <pc:docMk/>
          <pc:sldMk cId="3063700080" sldId="272"/>
        </pc:sldMkLst>
        <pc:spChg chg="mod">
          <ac:chgData name="Jesswin anto j" userId="3b5a4cd59c84fdb7" providerId="LiveId" clId="{80D8254F-969B-426F-B84C-274B478F2AB3}" dt="2022-11-04T09:41:02.284" v="879" actId="20577"/>
          <ac:spMkLst>
            <pc:docMk/>
            <pc:sldMk cId="3063700080" sldId="272"/>
            <ac:spMk id="2" creationId="{80A62C57-FB6C-D87F-37C9-2ED4D864FFB0}"/>
          </ac:spMkLst>
        </pc:spChg>
        <pc:spChg chg="del">
          <ac:chgData name="Jesswin anto j" userId="3b5a4cd59c84fdb7" providerId="LiveId" clId="{80D8254F-969B-426F-B84C-274B478F2AB3}" dt="2022-11-04T09:41:13.054" v="880" actId="931"/>
          <ac:spMkLst>
            <pc:docMk/>
            <pc:sldMk cId="3063700080" sldId="272"/>
            <ac:spMk id="3" creationId="{E02AE080-1D1A-441F-6C4B-DBA7B335BBB4}"/>
          </ac:spMkLst>
        </pc:spChg>
        <pc:picChg chg="add mod">
          <ac:chgData name="Jesswin anto j" userId="3b5a4cd59c84fdb7" providerId="LiveId" clId="{80D8254F-969B-426F-B84C-274B478F2AB3}" dt="2022-11-04T09:42:22.039" v="906" actId="14100"/>
          <ac:picMkLst>
            <pc:docMk/>
            <pc:sldMk cId="3063700080" sldId="272"/>
            <ac:picMk id="5" creationId="{6B647F0F-6BD0-C480-F55F-ECD184AC91F5}"/>
          </ac:picMkLst>
        </pc:picChg>
      </pc:sldChg>
      <pc:sldChg chg="addSp delSp modSp new mod">
        <pc:chgData name="Jesswin anto j" userId="3b5a4cd59c84fdb7" providerId="LiveId" clId="{80D8254F-969B-426F-B84C-274B478F2AB3}" dt="2022-11-04T09:42:33.361" v="908" actId="14100"/>
        <pc:sldMkLst>
          <pc:docMk/>
          <pc:sldMk cId="4267691503" sldId="273"/>
        </pc:sldMkLst>
        <pc:spChg chg="mod">
          <ac:chgData name="Jesswin anto j" userId="3b5a4cd59c84fdb7" providerId="LiveId" clId="{80D8254F-969B-426F-B84C-274B478F2AB3}" dt="2022-11-04T09:41:22.023" v="886" actId="20577"/>
          <ac:spMkLst>
            <pc:docMk/>
            <pc:sldMk cId="4267691503" sldId="273"/>
            <ac:spMk id="2" creationId="{BCADB3E3-9D76-4D9D-6EF3-0A6D3F93A56A}"/>
          </ac:spMkLst>
        </pc:spChg>
        <pc:spChg chg="del">
          <ac:chgData name="Jesswin anto j" userId="3b5a4cd59c84fdb7" providerId="LiveId" clId="{80D8254F-969B-426F-B84C-274B478F2AB3}" dt="2022-11-04T09:41:33.427" v="887" actId="931"/>
          <ac:spMkLst>
            <pc:docMk/>
            <pc:sldMk cId="4267691503" sldId="273"/>
            <ac:spMk id="3" creationId="{A2B9943A-EF53-1D83-2C03-CC7DD2B9AC2C}"/>
          </ac:spMkLst>
        </pc:spChg>
        <pc:picChg chg="add mod">
          <ac:chgData name="Jesswin anto j" userId="3b5a4cd59c84fdb7" providerId="LiveId" clId="{80D8254F-969B-426F-B84C-274B478F2AB3}" dt="2022-11-04T09:42:33.361" v="908" actId="14100"/>
          <ac:picMkLst>
            <pc:docMk/>
            <pc:sldMk cId="4267691503" sldId="273"/>
            <ac:picMk id="5" creationId="{014EB9E2-A980-77B9-C505-4324FD471483}"/>
          </ac:picMkLst>
        </pc:picChg>
      </pc:sldChg>
      <pc:sldChg chg="addSp delSp modSp new mod ord">
        <pc:chgData name="Jesswin anto j" userId="3b5a4cd59c84fdb7" providerId="LiveId" clId="{80D8254F-969B-426F-B84C-274B478F2AB3}" dt="2022-11-04T10:07:48.598" v="924" actId="1076"/>
        <pc:sldMkLst>
          <pc:docMk/>
          <pc:sldMk cId="3513582332" sldId="274"/>
        </pc:sldMkLst>
        <pc:spChg chg="mod">
          <ac:chgData name="Jesswin anto j" userId="3b5a4cd59c84fdb7" providerId="LiveId" clId="{80D8254F-969B-426F-B84C-274B478F2AB3}" dt="2022-11-04T10:07:48.598" v="924" actId="1076"/>
          <ac:spMkLst>
            <pc:docMk/>
            <pc:sldMk cId="3513582332" sldId="274"/>
            <ac:spMk id="2" creationId="{124011E2-1646-D50C-A372-D753F827E377}"/>
          </ac:spMkLst>
        </pc:spChg>
        <pc:spChg chg="del">
          <ac:chgData name="Jesswin anto j" userId="3b5a4cd59c84fdb7" providerId="LiveId" clId="{80D8254F-969B-426F-B84C-274B478F2AB3}" dt="2022-11-04T09:41:54.165" v="900" actId="931"/>
          <ac:spMkLst>
            <pc:docMk/>
            <pc:sldMk cId="3513582332" sldId="274"/>
            <ac:spMk id="3" creationId="{6283F197-1050-0CCD-0BB7-7950BFCA3626}"/>
          </ac:spMkLst>
        </pc:spChg>
        <pc:spChg chg="add del mod">
          <ac:chgData name="Jesswin anto j" userId="3b5a4cd59c84fdb7" providerId="LiveId" clId="{80D8254F-969B-426F-B84C-274B478F2AB3}" dt="2022-11-04T10:07:29.923" v="921" actId="931"/>
          <ac:spMkLst>
            <pc:docMk/>
            <pc:sldMk cId="3513582332" sldId="274"/>
            <ac:spMk id="7" creationId="{A9659A45-3620-29ED-521A-6634D1BD4CF1}"/>
          </ac:spMkLst>
        </pc:spChg>
        <pc:picChg chg="add del mod">
          <ac:chgData name="Jesswin anto j" userId="3b5a4cd59c84fdb7" providerId="LiveId" clId="{80D8254F-969B-426F-B84C-274B478F2AB3}" dt="2022-11-04T10:07:19.327" v="920" actId="21"/>
          <ac:picMkLst>
            <pc:docMk/>
            <pc:sldMk cId="3513582332" sldId="274"/>
            <ac:picMk id="5" creationId="{899C543B-3853-B589-C719-5B3C8AAB6004}"/>
          </ac:picMkLst>
        </pc:picChg>
        <pc:picChg chg="add mod">
          <ac:chgData name="Jesswin anto j" userId="3b5a4cd59c84fdb7" providerId="LiveId" clId="{80D8254F-969B-426F-B84C-274B478F2AB3}" dt="2022-11-04T10:07:40.863" v="923" actId="14100"/>
          <ac:picMkLst>
            <pc:docMk/>
            <pc:sldMk cId="3513582332" sldId="274"/>
            <ac:picMk id="9" creationId="{5D77F5B2-F820-CFA1-03F9-3DE82A97573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29:33.783"/>
    </inkml:context>
    <inkml:brush xml:id="br0">
      <inkml:brushProperty name="width" value="0.1" units="cm"/>
      <inkml:brushProperty name="height" value="0.1" units="cm"/>
      <inkml:brushProperty name="color" value="#FF4E00"/>
      <inkml:brushProperty name="inkEffects" value="rainbow"/>
      <inkml:brushProperty name="anchorX" value="64781.55859"/>
      <inkml:brushProperty name="anchorY" value="-8101.03857"/>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9:05.134"/>
    </inkml:context>
    <inkml:brush xml:id="br0">
      <inkml:brushProperty name="width" value="0.1" units="cm"/>
      <inkml:brushProperty name="height" value="0.1" units="cm"/>
      <inkml:brushProperty name="color" value="#FF4E00"/>
      <inkml:brushProperty name="inkEffects" value="rainbow"/>
      <inkml:brushProperty name="anchorX" value="47893.65234"/>
      <inkml:brushProperty name="anchorY" value="-19356.76367"/>
      <inkml:brushProperty name="scaleFactor" value="0.5"/>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183194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D93FE-0934-449D-BAC9-92C8EB7A42D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206729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180848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2252890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529837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259867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483744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335292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100653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31546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D93FE-0934-449D-BAC9-92C8EB7A42D4}"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97830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CD93FE-0934-449D-BAC9-92C8EB7A42D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219751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CD93FE-0934-449D-BAC9-92C8EB7A42D4}"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88814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CD93FE-0934-449D-BAC9-92C8EB7A42D4}"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194382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D93FE-0934-449D-BAC9-92C8EB7A42D4}"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112542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D93FE-0934-449D-BAC9-92C8EB7A42D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42347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CD93FE-0934-449D-BAC9-92C8EB7A42D4}"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C1DE1-CDDD-4614-8E47-C53D20C6CC27}" type="slidenum">
              <a:rPr lang="en-IN" smtClean="0"/>
              <a:t>‹#›</a:t>
            </a:fld>
            <a:endParaRPr lang="en-IN"/>
          </a:p>
        </p:txBody>
      </p:sp>
    </p:spTree>
    <p:extLst>
      <p:ext uri="{BB962C8B-B14F-4D97-AF65-F5344CB8AC3E}">
        <p14:creationId xmlns:p14="http://schemas.microsoft.com/office/powerpoint/2010/main" val="295612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CD93FE-0934-449D-BAC9-92C8EB7A42D4}" type="datetimeFigureOut">
              <a:rPr lang="en-IN" smtClean="0"/>
              <a:t>04-11-2022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EC1DE1-CDDD-4614-8E47-C53D20C6CC27}" type="slidenum">
              <a:rPr lang="en-IN" smtClean="0"/>
              <a:t>‹#›</a:t>
            </a:fld>
            <a:endParaRPr lang="en-IN"/>
          </a:p>
        </p:txBody>
      </p:sp>
    </p:spTree>
    <p:extLst>
      <p:ext uri="{BB962C8B-B14F-4D97-AF65-F5344CB8AC3E}">
        <p14:creationId xmlns:p14="http://schemas.microsoft.com/office/powerpoint/2010/main" val="3873699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esswinjohnjoy1/Whatsapp.git" TargetMode="External"/><Relationship Id="rId2" Type="http://schemas.openxmlformats.org/officeDocument/2006/relationships/hyperlink" Target="https://www.figma.com/file/wgxfOQBQh9clxr12uIz6Zv/Untitled?node-id=0%3A1"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AC95-3CBB-4825-0E5B-871AD6157730}"/>
              </a:ext>
            </a:extLst>
          </p:cNvPr>
          <p:cNvSpPr>
            <a:spLocks noGrp="1"/>
          </p:cNvSpPr>
          <p:nvPr>
            <p:ph type="ctrTitle"/>
          </p:nvPr>
        </p:nvSpPr>
        <p:spPr>
          <a:xfrm>
            <a:off x="2928400" y="1208739"/>
            <a:ext cx="8830115" cy="1348030"/>
          </a:xfrm>
        </p:spPr>
        <p:txBody>
          <a:bodyPr>
            <a:normAutofit/>
          </a:bodyPr>
          <a:lstStyle/>
          <a:p>
            <a:pPr algn="ctr"/>
            <a:r>
              <a:rPr lang="en-IN" sz="6600" b="1" i="1" dirty="0">
                <a:latin typeface="Arial Rounded MT Bold" panose="020F0704030504030204" pitchFamily="34" charset="0"/>
              </a:rPr>
              <a:t>Project  REVIEW</a:t>
            </a:r>
          </a:p>
        </p:txBody>
      </p:sp>
      <p:sp>
        <p:nvSpPr>
          <p:cNvPr id="3" name="Subtitle 2">
            <a:extLst>
              <a:ext uri="{FF2B5EF4-FFF2-40B4-BE49-F238E27FC236}">
                <a16:creationId xmlns:a16="http://schemas.microsoft.com/office/drawing/2014/main" id="{9AB98561-4320-A151-6C78-A7660F7C47A7}"/>
              </a:ext>
            </a:extLst>
          </p:cNvPr>
          <p:cNvSpPr>
            <a:spLocks noGrp="1"/>
          </p:cNvSpPr>
          <p:nvPr>
            <p:ph type="subTitle" idx="1"/>
          </p:nvPr>
        </p:nvSpPr>
        <p:spPr>
          <a:xfrm>
            <a:off x="3336518" y="3033905"/>
            <a:ext cx="7781062" cy="1921935"/>
          </a:xfrm>
        </p:spPr>
        <p:txBody>
          <a:bodyPr>
            <a:normAutofit/>
          </a:bodyPr>
          <a:lstStyle/>
          <a:p>
            <a:pPr algn="l"/>
            <a:r>
              <a:rPr lang="en-IN" sz="4800" b="1" dirty="0"/>
              <a:t>Project Name</a:t>
            </a:r>
            <a:r>
              <a:rPr lang="en-IN" sz="4800" dirty="0"/>
              <a:t>	  :   </a:t>
            </a:r>
            <a:r>
              <a:rPr lang="en-IN" sz="4400" dirty="0"/>
              <a:t>WhatsApp</a:t>
            </a:r>
          </a:p>
        </p:txBody>
      </p:sp>
    </p:spTree>
    <p:extLst>
      <p:ext uri="{BB962C8B-B14F-4D97-AF65-F5344CB8AC3E}">
        <p14:creationId xmlns:p14="http://schemas.microsoft.com/office/powerpoint/2010/main" val="243280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CBB8-6693-D57C-FC3F-0BC3B81770F6}"/>
              </a:ext>
            </a:extLst>
          </p:cNvPr>
          <p:cNvSpPr>
            <a:spLocks noGrp="1"/>
          </p:cNvSpPr>
          <p:nvPr>
            <p:ph type="title"/>
          </p:nvPr>
        </p:nvSpPr>
        <p:spPr>
          <a:xfrm>
            <a:off x="2170112" y="497541"/>
            <a:ext cx="9448148" cy="1385047"/>
          </a:xfrm>
        </p:spPr>
        <p:txBody>
          <a:bodyPr>
            <a:normAutofit/>
          </a:bodyPr>
          <a:lstStyle/>
          <a:p>
            <a:r>
              <a:rPr lang="en-IN" sz="4800" b="1" i="0" u="sng" dirty="0">
                <a:effectLst/>
                <a:latin typeface="-apple-system"/>
              </a:rPr>
              <a:t>Basic Tools  -  (2) Shape Tools</a:t>
            </a:r>
            <a:endParaRPr lang="en-IN" sz="4800" dirty="0"/>
          </a:p>
        </p:txBody>
      </p:sp>
      <p:sp>
        <p:nvSpPr>
          <p:cNvPr id="3" name="Content Placeholder 2">
            <a:extLst>
              <a:ext uri="{FF2B5EF4-FFF2-40B4-BE49-F238E27FC236}">
                <a16:creationId xmlns:a16="http://schemas.microsoft.com/office/drawing/2014/main" id="{03B5D33D-2746-6F0B-C877-615C9511EEFB}"/>
              </a:ext>
            </a:extLst>
          </p:cNvPr>
          <p:cNvSpPr>
            <a:spLocks noGrp="1"/>
          </p:cNvSpPr>
          <p:nvPr>
            <p:ph idx="1"/>
          </p:nvPr>
        </p:nvSpPr>
        <p:spPr>
          <a:xfrm>
            <a:off x="1627094" y="2191871"/>
            <a:ext cx="10394577" cy="3599329"/>
          </a:xfrm>
        </p:spPr>
        <p:txBody>
          <a:bodyPr>
            <a:normAutofit/>
          </a:bodyPr>
          <a:lstStyle/>
          <a:p>
            <a:r>
              <a:rPr lang="en-US" sz="4000" b="0" i="0" dirty="0">
                <a:effectLst/>
                <a:latin typeface="-apple-system"/>
              </a:rPr>
              <a:t> You can access all the basic ones via the Shape tools in the toolbar. The shapes available include - Rectangle, Line, Arrow, Ellipse, Polygon and Star.</a:t>
            </a:r>
          </a:p>
        </p:txBody>
      </p:sp>
      <p:pic>
        <p:nvPicPr>
          <p:cNvPr id="5" name="Picture 4">
            <a:extLst>
              <a:ext uri="{FF2B5EF4-FFF2-40B4-BE49-F238E27FC236}">
                <a16:creationId xmlns:a16="http://schemas.microsoft.com/office/drawing/2014/main" id="{B32FDFAC-3CB8-C6BC-A639-8FB7F167DB31}"/>
              </a:ext>
            </a:extLst>
          </p:cNvPr>
          <p:cNvPicPr>
            <a:picLocks noChangeAspect="1"/>
          </p:cNvPicPr>
          <p:nvPr/>
        </p:nvPicPr>
        <p:blipFill>
          <a:blip r:embed="rId2"/>
          <a:stretch>
            <a:fillRect/>
          </a:stretch>
        </p:blipFill>
        <p:spPr>
          <a:xfrm>
            <a:off x="-1" y="-31286"/>
            <a:ext cx="2920753" cy="2591410"/>
          </a:xfrm>
          <a:prstGeom prst="rect">
            <a:avLst/>
          </a:prstGeom>
        </p:spPr>
      </p:pic>
    </p:spTree>
    <p:extLst>
      <p:ext uri="{BB962C8B-B14F-4D97-AF65-F5344CB8AC3E}">
        <p14:creationId xmlns:p14="http://schemas.microsoft.com/office/powerpoint/2010/main" val="19170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866C-EDA1-35BC-C5B6-18F41B3EE16C}"/>
              </a:ext>
            </a:extLst>
          </p:cNvPr>
          <p:cNvSpPr>
            <a:spLocks noGrp="1"/>
          </p:cNvSpPr>
          <p:nvPr>
            <p:ph type="title"/>
          </p:nvPr>
        </p:nvSpPr>
        <p:spPr/>
        <p:txBody>
          <a:bodyPr>
            <a:normAutofit/>
          </a:bodyPr>
          <a:lstStyle/>
          <a:p>
            <a:r>
              <a:rPr lang="en-US" sz="4800" dirty="0"/>
              <a:t>Text Tool</a:t>
            </a:r>
          </a:p>
        </p:txBody>
      </p:sp>
      <p:sp>
        <p:nvSpPr>
          <p:cNvPr id="3" name="Content Placeholder 2">
            <a:extLst>
              <a:ext uri="{FF2B5EF4-FFF2-40B4-BE49-F238E27FC236}">
                <a16:creationId xmlns:a16="http://schemas.microsoft.com/office/drawing/2014/main" id="{2BEE41FE-52C4-1C20-DAEC-0053CE114D0C}"/>
              </a:ext>
            </a:extLst>
          </p:cNvPr>
          <p:cNvSpPr>
            <a:spLocks noGrp="1"/>
          </p:cNvSpPr>
          <p:nvPr>
            <p:ph idx="1"/>
          </p:nvPr>
        </p:nvSpPr>
        <p:spPr/>
        <p:txBody>
          <a:bodyPr/>
          <a:lstStyle/>
          <a:p>
            <a:pPr>
              <a:buFont typeface="Arial" panose="020B0604020202020204" pitchFamily="34" charset="0"/>
              <a:buChar char="•"/>
            </a:pPr>
            <a:r>
              <a:rPr lang="en-US" dirty="0"/>
              <a:t>You can create a new text layer using the Text tool in the Toolbar.</a:t>
            </a:r>
          </a:p>
          <a:p>
            <a:pPr>
              <a:buFont typeface="Arial" panose="020B0604020202020204" pitchFamily="34" charset="0"/>
              <a:buChar char="•"/>
            </a:pPr>
            <a:r>
              <a:rPr lang="en-US" dirty="0"/>
              <a:t>Once you have the Text tool selected, you can create a text layer in the Canvas</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1E496B3-B55D-CDF0-2899-BF6FC3F12F92}"/>
              </a:ext>
            </a:extLst>
          </p:cNvPr>
          <p:cNvPicPr>
            <a:picLocks noChangeAspect="1"/>
          </p:cNvPicPr>
          <p:nvPr/>
        </p:nvPicPr>
        <p:blipFill>
          <a:blip r:embed="rId2"/>
          <a:stretch>
            <a:fillRect/>
          </a:stretch>
        </p:blipFill>
        <p:spPr>
          <a:xfrm>
            <a:off x="3191476" y="4883088"/>
            <a:ext cx="5400675" cy="838200"/>
          </a:xfrm>
          <a:prstGeom prst="rect">
            <a:avLst/>
          </a:prstGeom>
        </p:spPr>
      </p:pic>
    </p:spTree>
    <p:extLst>
      <p:ext uri="{BB962C8B-B14F-4D97-AF65-F5344CB8AC3E}">
        <p14:creationId xmlns:p14="http://schemas.microsoft.com/office/powerpoint/2010/main" val="278625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55EF-9F66-EFDB-3833-634A5B9F51BD}"/>
              </a:ext>
            </a:extLst>
          </p:cNvPr>
          <p:cNvSpPr>
            <a:spLocks noGrp="1"/>
          </p:cNvSpPr>
          <p:nvPr>
            <p:ph type="title"/>
          </p:nvPr>
        </p:nvSpPr>
        <p:spPr>
          <a:xfrm>
            <a:off x="1732146" y="414617"/>
            <a:ext cx="9770877" cy="1304365"/>
          </a:xfrm>
        </p:spPr>
        <p:txBody>
          <a:bodyPr>
            <a:normAutofit/>
          </a:bodyPr>
          <a:lstStyle/>
          <a:p>
            <a:r>
              <a:rPr lang="en-IN" sz="4800" b="1" i="0" u="sng" dirty="0">
                <a:effectLst/>
                <a:latin typeface="-apple-system"/>
              </a:rPr>
              <a:t>Basic Tools  -  (3) Colour Picker</a:t>
            </a:r>
            <a:endParaRPr lang="en-IN" sz="4800" dirty="0"/>
          </a:p>
        </p:txBody>
      </p:sp>
      <p:sp>
        <p:nvSpPr>
          <p:cNvPr id="3" name="Content Placeholder 2">
            <a:extLst>
              <a:ext uri="{FF2B5EF4-FFF2-40B4-BE49-F238E27FC236}">
                <a16:creationId xmlns:a16="http://schemas.microsoft.com/office/drawing/2014/main" id="{282902D3-9392-9364-C45C-61A6007BC28A}"/>
              </a:ext>
            </a:extLst>
          </p:cNvPr>
          <p:cNvSpPr>
            <a:spLocks noGrp="1"/>
          </p:cNvSpPr>
          <p:nvPr>
            <p:ph idx="1"/>
          </p:nvPr>
        </p:nvSpPr>
        <p:spPr>
          <a:xfrm>
            <a:off x="1732146" y="1974477"/>
            <a:ext cx="10158317" cy="4072218"/>
          </a:xfrm>
        </p:spPr>
        <p:txBody>
          <a:bodyPr>
            <a:noAutofit/>
          </a:bodyPr>
          <a:lstStyle/>
          <a:p>
            <a:r>
              <a:rPr lang="en-US" sz="4000" b="0" i="0" dirty="0">
                <a:effectLst/>
                <a:latin typeface="-apple-system"/>
              </a:rPr>
              <a:t>As with most design tools, you can change the color by clicking the color on the wheel or via the eyedropper tool. Alternatively, you can input the HEX code or choose from one of the preset colors. The opacity value can also be changed from here.</a:t>
            </a:r>
            <a:endParaRPr lang="en-IN" sz="4000"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15" name="Ink 14">
                <a:extLst>
                  <a:ext uri="{FF2B5EF4-FFF2-40B4-BE49-F238E27FC236}">
                    <a16:creationId xmlns:a16="http://schemas.microsoft.com/office/drawing/2014/main" id="{1A1EF61C-C570-8AC2-1900-EDE0DABCD7D3}"/>
                  </a:ext>
                </a:extLst>
              </p14:cNvPr>
              <p14:cNvContentPartPr/>
              <p14:nvPr/>
            </p14:nvContentPartPr>
            <p14:xfrm>
              <a:off x="9809553" y="5787633"/>
              <a:ext cx="360" cy="360"/>
            </p14:xfrm>
          </p:contentPart>
        </mc:Choice>
        <mc:Fallback>
          <p:pic>
            <p:nvPicPr>
              <p:cNvPr id="15" name="Ink 14">
                <a:extLst>
                  <a:ext uri="{FF2B5EF4-FFF2-40B4-BE49-F238E27FC236}">
                    <a16:creationId xmlns:a16="http://schemas.microsoft.com/office/drawing/2014/main" id="{1A1EF61C-C570-8AC2-1900-EDE0DABCD7D3}"/>
                  </a:ext>
                </a:extLst>
              </p:cNvPr>
              <p:cNvPicPr/>
              <p:nvPr/>
            </p:nvPicPr>
            <p:blipFill>
              <a:blip r:embed="rId3"/>
              <a:stretch>
                <a:fillRect/>
              </a:stretch>
            </p:blipFill>
            <p:spPr>
              <a:xfrm>
                <a:off x="9791553" y="5769993"/>
                <a:ext cx="36000" cy="36000"/>
              </a:xfrm>
              <a:prstGeom prst="rect">
                <a:avLst/>
              </a:prstGeom>
            </p:spPr>
          </p:pic>
        </mc:Fallback>
      </mc:AlternateContent>
    </p:spTree>
    <p:extLst>
      <p:ext uri="{BB962C8B-B14F-4D97-AF65-F5344CB8AC3E}">
        <p14:creationId xmlns:p14="http://schemas.microsoft.com/office/powerpoint/2010/main" val="1318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CBD8-8310-774E-04F7-A10E1E1C1FFE}"/>
              </a:ext>
            </a:extLst>
          </p:cNvPr>
          <p:cNvSpPr>
            <a:spLocks noGrp="1"/>
          </p:cNvSpPr>
          <p:nvPr>
            <p:ph type="title"/>
          </p:nvPr>
        </p:nvSpPr>
        <p:spPr>
          <a:xfrm>
            <a:off x="802254" y="179422"/>
            <a:ext cx="10214629" cy="1962667"/>
          </a:xfrm>
        </p:spPr>
        <p:txBody>
          <a:bodyPr>
            <a:normAutofit/>
          </a:bodyPr>
          <a:lstStyle/>
          <a:p>
            <a:pPr algn="ctr"/>
            <a:r>
              <a:rPr lang="en-IN" sz="8800" b="1" dirty="0">
                <a:latin typeface="Bahnschrift Condensed" panose="020B0502040204020203" pitchFamily="34" charset="0"/>
              </a:rPr>
              <a:t>Link</a:t>
            </a:r>
          </a:p>
        </p:txBody>
      </p:sp>
      <p:sp>
        <p:nvSpPr>
          <p:cNvPr id="3" name="Text Placeholder 2">
            <a:extLst>
              <a:ext uri="{FF2B5EF4-FFF2-40B4-BE49-F238E27FC236}">
                <a16:creationId xmlns:a16="http://schemas.microsoft.com/office/drawing/2014/main" id="{A1E1182E-2E64-CCFA-7E13-ED2B0F108C8C}"/>
              </a:ext>
            </a:extLst>
          </p:cNvPr>
          <p:cNvSpPr>
            <a:spLocks noGrp="1"/>
          </p:cNvSpPr>
          <p:nvPr>
            <p:ph type="body" idx="1"/>
          </p:nvPr>
        </p:nvSpPr>
        <p:spPr>
          <a:xfrm>
            <a:off x="1432962" y="2297097"/>
            <a:ext cx="10018710" cy="3597675"/>
          </a:xfrm>
        </p:spPr>
        <p:txBody>
          <a:bodyPr>
            <a:normAutofit/>
          </a:bodyPr>
          <a:lstStyle/>
          <a:p>
            <a:pPr algn="l"/>
            <a:r>
              <a:rPr lang="en-IN" sz="2800" i="1" dirty="0"/>
              <a:t>The Link  to my Figma Design is :</a:t>
            </a:r>
          </a:p>
          <a:p>
            <a:pPr algn="l"/>
            <a:r>
              <a:rPr lang="en-IN" sz="2800" b="1" dirty="0">
                <a:solidFill>
                  <a:srgbClr val="0070C0"/>
                </a:solidFill>
                <a:hlinkClick r:id="rId2"/>
              </a:rPr>
              <a:t>https://www.figma.com/file/wgxfOQBQh9clxr12uIz6Zv/Untitled?node-id=0%3A1</a:t>
            </a:r>
            <a:endParaRPr lang="en-IN" sz="2800" b="1" dirty="0">
              <a:solidFill>
                <a:srgbClr val="0070C0"/>
              </a:solidFill>
            </a:endParaRPr>
          </a:p>
          <a:p>
            <a:pPr algn="l"/>
            <a:endParaRPr lang="en-IN" sz="2800" b="1" dirty="0">
              <a:solidFill>
                <a:srgbClr val="0070C0"/>
              </a:solidFill>
            </a:endParaRPr>
          </a:p>
          <a:p>
            <a:pPr algn="l"/>
            <a:r>
              <a:rPr lang="en-IN" sz="2800" b="1" i="1" dirty="0"/>
              <a:t>GITHUB LINK:</a:t>
            </a:r>
          </a:p>
          <a:p>
            <a:pPr algn="l"/>
            <a:r>
              <a:rPr lang="en-IN" sz="2800" b="1" dirty="0">
                <a:solidFill>
                  <a:srgbClr val="0070C0"/>
                </a:solidFill>
                <a:hlinkClick r:id="rId3"/>
              </a:rPr>
              <a:t>https://github.com/jesswinjohnjoy1/Whatsapp.git</a:t>
            </a:r>
            <a:endParaRPr lang="en-IN" sz="2800" b="1" dirty="0">
              <a:solidFill>
                <a:srgbClr val="0070C0"/>
              </a:solidFill>
            </a:endParaRPr>
          </a:p>
        </p:txBody>
      </p:sp>
    </p:spTree>
    <p:extLst>
      <p:ext uri="{BB962C8B-B14F-4D97-AF65-F5344CB8AC3E}">
        <p14:creationId xmlns:p14="http://schemas.microsoft.com/office/powerpoint/2010/main" val="211256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3F81-E1AC-CD37-A442-87B31A740FE4}"/>
              </a:ext>
            </a:extLst>
          </p:cNvPr>
          <p:cNvSpPr>
            <a:spLocks noGrp="1"/>
          </p:cNvSpPr>
          <p:nvPr>
            <p:ph type="title"/>
          </p:nvPr>
        </p:nvSpPr>
        <p:spPr/>
        <p:txBody>
          <a:bodyPr>
            <a:normAutofit/>
          </a:bodyPr>
          <a:lstStyle/>
          <a:p>
            <a:r>
              <a:rPr lang="en-US" sz="6600" b="1" dirty="0"/>
              <a:t>Thank You</a:t>
            </a:r>
          </a:p>
        </p:txBody>
      </p:sp>
      <p:sp>
        <p:nvSpPr>
          <p:cNvPr id="3" name="Content Placeholder 2">
            <a:extLst>
              <a:ext uri="{FF2B5EF4-FFF2-40B4-BE49-F238E27FC236}">
                <a16:creationId xmlns:a16="http://schemas.microsoft.com/office/drawing/2014/main" id="{90A004CD-EC6F-3F69-CCFC-091B7175BBA2}"/>
              </a:ext>
            </a:extLst>
          </p:cNvPr>
          <p:cNvSpPr>
            <a:spLocks noGrp="1"/>
          </p:cNvSpPr>
          <p:nvPr>
            <p:ph idx="1"/>
          </p:nvPr>
        </p:nvSpPr>
        <p:spPr>
          <a:xfrm>
            <a:off x="1484310" y="2666999"/>
            <a:ext cx="10018713" cy="3284221"/>
          </a:xfrm>
        </p:spPr>
        <p:txBody>
          <a:bodyPr>
            <a:normAutofit fontScale="92500" lnSpcReduction="10000"/>
          </a:bodyPr>
          <a:lstStyle/>
          <a:p>
            <a:r>
              <a:rPr lang="en-US" dirty="0"/>
              <a:t>Team Members: </a:t>
            </a:r>
          </a:p>
          <a:p>
            <a:r>
              <a:rPr lang="en-US" dirty="0"/>
              <a:t>                                    Jesswin Anto J   727821tuec059</a:t>
            </a:r>
          </a:p>
          <a:p>
            <a:r>
              <a:rPr lang="en-US" dirty="0"/>
              <a:t>                                     Kanishka A S     727821tuec061</a:t>
            </a:r>
          </a:p>
          <a:p>
            <a:r>
              <a:rPr lang="en-US" dirty="0"/>
              <a:t>                                     Harini S              727821tuec049</a:t>
            </a:r>
          </a:p>
          <a:p>
            <a:r>
              <a:rPr lang="en-US" dirty="0"/>
              <a:t>                                      </a:t>
            </a:r>
            <a:r>
              <a:rPr lang="en-US" dirty="0" err="1"/>
              <a:t>Ishwarya</a:t>
            </a:r>
            <a:r>
              <a:rPr lang="en-US" dirty="0"/>
              <a:t> V       727821tuec051</a:t>
            </a:r>
          </a:p>
          <a:p>
            <a:r>
              <a:rPr lang="en-US" dirty="0"/>
              <a:t>                                      </a:t>
            </a:r>
            <a:r>
              <a:rPr lang="en-US" dirty="0" err="1"/>
              <a:t>Asvitha</a:t>
            </a:r>
            <a:r>
              <a:rPr lang="en-US" dirty="0"/>
              <a:t> K         727821tuec027</a:t>
            </a:r>
          </a:p>
          <a:p>
            <a:r>
              <a:rPr lang="en-US" dirty="0"/>
              <a:t>CLASS:II ECE A</a:t>
            </a:r>
          </a:p>
        </p:txBody>
      </p:sp>
    </p:spTree>
    <p:extLst>
      <p:ext uri="{BB962C8B-B14F-4D97-AF65-F5344CB8AC3E}">
        <p14:creationId xmlns:p14="http://schemas.microsoft.com/office/powerpoint/2010/main" val="27554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A36C-6826-139C-11F1-FC8E121DF000}"/>
              </a:ext>
            </a:extLst>
          </p:cNvPr>
          <p:cNvSpPr>
            <a:spLocks noGrp="1"/>
          </p:cNvSpPr>
          <p:nvPr>
            <p:ph type="title"/>
          </p:nvPr>
        </p:nvSpPr>
        <p:spPr>
          <a:xfrm>
            <a:off x="688977" y="273143"/>
            <a:ext cx="10018713" cy="1317811"/>
          </a:xfrm>
        </p:spPr>
        <p:txBody>
          <a:bodyPr>
            <a:normAutofit/>
          </a:bodyPr>
          <a:lstStyle/>
          <a:p>
            <a:r>
              <a:rPr lang="en-IN" sz="7200" b="1" dirty="0">
                <a:latin typeface="Elephant" panose="02020904090505020303" pitchFamily="18" charset="0"/>
              </a:rPr>
              <a:t>F i g m a</a:t>
            </a:r>
          </a:p>
        </p:txBody>
      </p:sp>
      <p:sp>
        <p:nvSpPr>
          <p:cNvPr id="3" name="Content Placeholder 2">
            <a:extLst>
              <a:ext uri="{FF2B5EF4-FFF2-40B4-BE49-F238E27FC236}">
                <a16:creationId xmlns:a16="http://schemas.microsoft.com/office/drawing/2014/main" id="{AA3718FA-4E31-71A4-3FA3-8037E127C853}"/>
              </a:ext>
            </a:extLst>
          </p:cNvPr>
          <p:cNvSpPr>
            <a:spLocks noGrp="1"/>
          </p:cNvSpPr>
          <p:nvPr>
            <p:ph idx="1"/>
          </p:nvPr>
        </p:nvSpPr>
        <p:spPr>
          <a:xfrm>
            <a:off x="1484310" y="1492623"/>
            <a:ext cx="10521388" cy="5015753"/>
          </a:xfrm>
        </p:spPr>
        <p:txBody>
          <a:bodyPr>
            <a:noAutofit/>
          </a:bodyPr>
          <a:lstStyle/>
          <a:p>
            <a:r>
              <a:rPr lang="en-US" sz="3200" dirty="0"/>
              <a:t>Dylan Field and Evan Wallace began working on Figma in 2012 while studying computer science at Brown University.</a:t>
            </a:r>
          </a:p>
          <a:p>
            <a:r>
              <a:rPr lang="en-US" sz="3200" dirty="0"/>
              <a:t>Figma is a collaborative web application for interface design.</a:t>
            </a:r>
          </a:p>
          <a:p>
            <a:r>
              <a:rPr lang="en-US" sz="3200" dirty="0"/>
              <a:t>The feature set of Figma focuses on user interface and user experience design, with an emphasis on real-time collaboration, utilizing a variety of vector graphics editor and prototyping tools.</a:t>
            </a:r>
          </a:p>
        </p:txBody>
      </p:sp>
      <p:pic>
        <p:nvPicPr>
          <p:cNvPr id="5" name="Picture 4">
            <a:extLst>
              <a:ext uri="{FF2B5EF4-FFF2-40B4-BE49-F238E27FC236}">
                <a16:creationId xmlns:a16="http://schemas.microsoft.com/office/drawing/2014/main" id="{0F6B0972-4002-3058-B3F3-F99903FA2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456" y="125646"/>
            <a:ext cx="2254683" cy="1649366"/>
          </a:xfrm>
          <a:prstGeom prst="ellipse">
            <a:avLst/>
          </a:prstGeom>
          <a:ln>
            <a:noFill/>
          </a:ln>
          <a:effectLst>
            <a:softEdge rad="112500"/>
          </a:effectLst>
        </p:spPr>
      </p:pic>
    </p:spTree>
    <p:extLst>
      <p:ext uri="{BB962C8B-B14F-4D97-AF65-F5344CB8AC3E}">
        <p14:creationId xmlns:p14="http://schemas.microsoft.com/office/powerpoint/2010/main" val="268721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6B44-68D9-E15F-A00E-D3D40649C96F}"/>
              </a:ext>
            </a:extLst>
          </p:cNvPr>
          <p:cNvSpPr>
            <a:spLocks noGrp="1"/>
          </p:cNvSpPr>
          <p:nvPr>
            <p:ph type="title"/>
          </p:nvPr>
        </p:nvSpPr>
        <p:spPr/>
        <p:txBody>
          <a:bodyPr>
            <a:normAutofit/>
          </a:bodyPr>
          <a:lstStyle/>
          <a:p>
            <a:r>
              <a:rPr lang="en-US" sz="6600" dirty="0"/>
              <a:t>Login Page</a:t>
            </a:r>
          </a:p>
        </p:txBody>
      </p:sp>
      <p:pic>
        <p:nvPicPr>
          <p:cNvPr id="11" name="Content Placeholder 10">
            <a:extLst>
              <a:ext uri="{FF2B5EF4-FFF2-40B4-BE49-F238E27FC236}">
                <a16:creationId xmlns:a16="http://schemas.microsoft.com/office/drawing/2014/main" id="{39A0F14F-5B21-DCE0-B0F3-9B4AF0CCA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8593" y="2438399"/>
            <a:ext cx="4690354" cy="3352801"/>
          </a:xfrm>
        </p:spPr>
      </p:pic>
    </p:spTree>
    <p:extLst>
      <p:ext uri="{BB962C8B-B14F-4D97-AF65-F5344CB8AC3E}">
        <p14:creationId xmlns:p14="http://schemas.microsoft.com/office/powerpoint/2010/main" val="87719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8081-782E-8C2B-6171-BD11E5924762}"/>
              </a:ext>
            </a:extLst>
          </p:cNvPr>
          <p:cNvSpPr>
            <a:spLocks noGrp="1"/>
          </p:cNvSpPr>
          <p:nvPr>
            <p:ph type="title"/>
          </p:nvPr>
        </p:nvSpPr>
        <p:spPr/>
        <p:txBody>
          <a:bodyPr/>
          <a:lstStyle/>
          <a:p>
            <a:r>
              <a:rPr lang="en-US" dirty="0"/>
              <a:t>Sign Up</a:t>
            </a:r>
          </a:p>
        </p:txBody>
      </p:sp>
      <p:pic>
        <p:nvPicPr>
          <p:cNvPr id="5" name="Content Placeholder 4">
            <a:extLst>
              <a:ext uri="{FF2B5EF4-FFF2-40B4-BE49-F238E27FC236}">
                <a16:creationId xmlns:a16="http://schemas.microsoft.com/office/drawing/2014/main" id="{73E8B091-B3C0-046C-2784-6CEB3A1A3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2533" y="2438399"/>
            <a:ext cx="4776593" cy="3352801"/>
          </a:xfrm>
        </p:spPr>
      </p:pic>
    </p:spTree>
    <p:extLst>
      <p:ext uri="{BB962C8B-B14F-4D97-AF65-F5344CB8AC3E}">
        <p14:creationId xmlns:p14="http://schemas.microsoft.com/office/powerpoint/2010/main" val="169109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249D-EEB8-B83A-5FD7-D6D201B9C882}"/>
              </a:ext>
            </a:extLst>
          </p:cNvPr>
          <p:cNvSpPr>
            <a:spLocks noGrp="1"/>
          </p:cNvSpPr>
          <p:nvPr>
            <p:ph type="title"/>
          </p:nvPr>
        </p:nvSpPr>
        <p:spPr/>
        <p:txBody>
          <a:bodyPr/>
          <a:lstStyle/>
          <a:p>
            <a:r>
              <a:rPr lang="en-US" dirty="0"/>
              <a:t> Password</a:t>
            </a:r>
          </a:p>
        </p:txBody>
      </p:sp>
      <p:pic>
        <p:nvPicPr>
          <p:cNvPr id="5" name="Content Placeholder 4">
            <a:extLst>
              <a:ext uri="{FF2B5EF4-FFF2-40B4-BE49-F238E27FC236}">
                <a16:creationId xmlns:a16="http://schemas.microsoft.com/office/drawing/2014/main" id="{1C061FFC-DCC6-02CC-353E-4C2A31BC3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8686" y="2438399"/>
            <a:ext cx="4652734" cy="3352801"/>
          </a:xfrm>
        </p:spPr>
      </p:pic>
    </p:spTree>
    <p:extLst>
      <p:ext uri="{BB962C8B-B14F-4D97-AF65-F5344CB8AC3E}">
        <p14:creationId xmlns:p14="http://schemas.microsoft.com/office/powerpoint/2010/main" val="358868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2C57-FB6C-D87F-37C9-2ED4D864FFB0}"/>
              </a:ext>
            </a:extLst>
          </p:cNvPr>
          <p:cNvSpPr>
            <a:spLocks noGrp="1"/>
          </p:cNvSpPr>
          <p:nvPr>
            <p:ph type="title"/>
          </p:nvPr>
        </p:nvSpPr>
        <p:spPr/>
        <p:txBody>
          <a:bodyPr/>
          <a:lstStyle/>
          <a:p>
            <a:r>
              <a:rPr lang="en-US" dirty="0"/>
              <a:t>Contacts</a:t>
            </a:r>
          </a:p>
        </p:txBody>
      </p:sp>
      <p:pic>
        <p:nvPicPr>
          <p:cNvPr id="5" name="Content Placeholder 4">
            <a:extLst>
              <a:ext uri="{FF2B5EF4-FFF2-40B4-BE49-F238E27FC236}">
                <a16:creationId xmlns:a16="http://schemas.microsoft.com/office/drawing/2014/main" id="{6B647F0F-6BD0-C480-F55F-ECD184AC9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4207" y="2438399"/>
            <a:ext cx="4829629" cy="3352801"/>
          </a:xfrm>
        </p:spPr>
      </p:pic>
    </p:spTree>
    <p:extLst>
      <p:ext uri="{BB962C8B-B14F-4D97-AF65-F5344CB8AC3E}">
        <p14:creationId xmlns:p14="http://schemas.microsoft.com/office/powerpoint/2010/main" val="306370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B3E3-9D76-4D9D-6EF3-0A6D3F93A56A}"/>
              </a:ext>
            </a:extLst>
          </p:cNvPr>
          <p:cNvSpPr>
            <a:spLocks noGrp="1"/>
          </p:cNvSpPr>
          <p:nvPr>
            <p:ph type="title"/>
          </p:nvPr>
        </p:nvSpPr>
        <p:spPr/>
        <p:txBody>
          <a:bodyPr/>
          <a:lstStyle/>
          <a:p>
            <a:r>
              <a:rPr lang="en-US" dirty="0"/>
              <a:t>Calls</a:t>
            </a:r>
          </a:p>
        </p:txBody>
      </p:sp>
      <p:pic>
        <p:nvPicPr>
          <p:cNvPr id="5" name="Content Placeholder 4">
            <a:extLst>
              <a:ext uri="{FF2B5EF4-FFF2-40B4-BE49-F238E27FC236}">
                <a16:creationId xmlns:a16="http://schemas.microsoft.com/office/drawing/2014/main" id="{014EB9E2-A980-77B9-C505-4324FD471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749" y="2438398"/>
            <a:ext cx="4740614" cy="3352801"/>
          </a:xfrm>
        </p:spPr>
      </p:pic>
    </p:spTree>
    <p:extLst>
      <p:ext uri="{BB962C8B-B14F-4D97-AF65-F5344CB8AC3E}">
        <p14:creationId xmlns:p14="http://schemas.microsoft.com/office/powerpoint/2010/main" val="426769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11E2-1646-D50C-A372-D753F827E377}"/>
              </a:ext>
            </a:extLst>
          </p:cNvPr>
          <p:cNvSpPr>
            <a:spLocks noGrp="1"/>
          </p:cNvSpPr>
          <p:nvPr>
            <p:ph type="title"/>
          </p:nvPr>
        </p:nvSpPr>
        <p:spPr>
          <a:xfrm>
            <a:off x="879890" y="362504"/>
            <a:ext cx="10018713" cy="1752599"/>
          </a:xfrm>
        </p:spPr>
        <p:txBody>
          <a:bodyPr/>
          <a:lstStyle/>
          <a:p>
            <a:r>
              <a:rPr lang="en-US" dirty="0"/>
              <a:t>Prototype</a:t>
            </a:r>
          </a:p>
        </p:txBody>
      </p:sp>
      <p:pic>
        <p:nvPicPr>
          <p:cNvPr id="9" name="Content Placeholder 8">
            <a:extLst>
              <a:ext uri="{FF2B5EF4-FFF2-40B4-BE49-F238E27FC236}">
                <a16:creationId xmlns:a16="http://schemas.microsoft.com/office/drawing/2014/main" id="{5D77F5B2-F820-CFA1-03F9-3DE82A975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016" y="1897380"/>
            <a:ext cx="8096904" cy="4514892"/>
          </a:xfrm>
        </p:spPr>
      </p:pic>
    </p:spTree>
    <p:extLst>
      <p:ext uri="{BB962C8B-B14F-4D97-AF65-F5344CB8AC3E}">
        <p14:creationId xmlns:p14="http://schemas.microsoft.com/office/powerpoint/2010/main" val="351358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CF21-701D-4E09-2A49-D77709EC3C4D}"/>
              </a:ext>
            </a:extLst>
          </p:cNvPr>
          <p:cNvSpPr>
            <a:spLocks noGrp="1"/>
          </p:cNvSpPr>
          <p:nvPr>
            <p:ph type="title"/>
          </p:nvPr>
        </p:nvSpPr>
        <p:spPr>
          <a:xfrm>
            <a:off x="2234779" y="380998"/>
            <a:ext cx="9058183" cy="1183341"/>
          </a:xfrm>
        </p:spPr>
        <p:txBody>
          <a:bodyPr>
            <a:normAutofit/>
          </a:bodyPr>
          <a:lstStyle/>
          <a:p>
            <a:r>
              <a:rPr lang="en-IN" sz="5400" b="1" i="0" u="sng" dirty="0">
                <a:effectLst/>
                <a:latin typeface="-apple-system"/>
              </a:rPr>
              <a:t>Basic Tools  -  (1) Frame</a:t>
            </a:r>
            <a:endParaRPr lang="en-IN" sz="5400" dirty="0"/>
          </a:p>
        </p:txBody>
      </p:sp>
      <p:sp>
        <p:nvSpPr>
          <p:cNvPr id="3" name="Content Placeholder 2">
            <a:extLst>
              <a:ext uri="{FF2B5EF4-FFF2-40B4-BE49-F238E27FC236}">
                <a16:creationId xmlns:a16="http://schemas.microsoft.com/office/drawing/2014/main" id="{AB519BEC-D9F6-50F9-FB03-558F50474638}"/>
              </a:ext>
            </a:extLst>
          </p:cNvPr>
          <p:cNvSpPr>
            <a:spLocks noGrp="1"/>
          </p:cNvSpPr>
          <p:nvPr>
            <p:ph idx="1"/>
          </p:nvPr>
        </p:nvSpPr>
        <p:spPr>
          <a:xfrm>
            <a:off x="1546413" y="1752601"/>
            <a:ext cx="10434916" cy="4132730"/>
          </a:xfrm>
        </p:spPr>
        <p:txBody>
          <a:bodyPr>
            <a:noAutofit/>
          </a:bodyPr>
          <a:lstStyle/>
          <a:p>
            <a:r>
              <a:rPr lang="en-US" sz="3600" i="0" dirty="0">
                <a:effectLst/>
                <a:latin typeface="-apple-system"/>
              </a:rPr>
              <a:t>The frame tool is what allows you to create frames on the canvas. You can nest frames inside each other as well. Let's start by adding a frame.</a:t>
            </a:r>
          </a:p>
          <a:p>
            <a:r>
              <a:rPr lang="en-US" sz="3600" dirty="0"/>
              <a:t> To create a frame, either click on the Frame tool in the toolbar or press one of the following keys - F or A</a:t>
            </a:r>
            <a:endParaRPr lang="en-IN" sz="3600" dirty="0"/>
          </a:p>
        </p:txBody>
      </p:sp>
      <p:pic>
        <p:nvPicPr>
          <p:cNvPr id="1026" name="Picture 2" descr="Frames in Figma – Figma Help Center">
            <a:extLst>
              <a:ext uri="{FF2B5EF4-FFF2-40B4-BE49-F238E27FC236}">
                <a16:creationId xmlns:a16="http://schemas.microsoft.com/office/drawing/2014/main" id="{4BF1612D-80EF-50D4-1B90-EFE12A41B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6429"/>
            <a:ext cx="3133817" cy="21983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Ink 3">
                <a:extLst>
                  <a:ext uri="{FF2B5EF4-FFF2-40B4-BE49-F238E27FC236}">
                    <a16:creationId xmlns:a16="http://schemas.microsoft.com/office/drawing/2014/main" id="{01F99CA0-09CE-F77E-D870-BBEFECF32676}"/>
                  </a:ext>
                </a:extLst>
              </p14:cNvPr>
              <p14:cNvContentPartPr/>
              <p14:nvPr/>
            </p14:nvContentPartPr>
            <p14:xfrm>
              <a:off x="727833" y="1837353"/>
              <a:ext cx="360" cy="360"/>
            </p14:xfrm>
          </p:contentPart>
        </mc:Choice>
        <mc:Fallback>
          <p:pic>
            <p:nvPicPr>
              <p:cNvPr id="4" name="Ink 3">
                <a:extLst>
                  <a:ext uri="{FF2B5EF4-FFF2-40B4-BE49-F238E27FC236}">
                    <a16:creationId xmlns:a16="http://schemas.microsoft.com/office/drawing/2014/main" id="{01F99CA0-09CE-F77E-D870-BBEFECF32676}"/>
                  </a:ext>
                </a:extLst>
              </p:cNvPr>
              <p:cNvPicPr/>
              <p:nvPr/>
            </p:nvPicPr>
            <p:blipFill>
              <a:blip r:embed="rId4"/>
              <a:stretch>
                <a:fillRect/>
              </a:stretch>
            </p:blipFill>
            <p:spPr>
              <a:xfrm>
                <a:off x="709833" y="1819353"/>
                <a:ext cx="36000" cy="36000"/>
              </a:xfrm>
              <a:prstGeom prst="rect">
                <a:avLst/>
              </a:prstGeom>
            </p:spPr>
          </p:pic>
        </mc:Fallback>
      </mc:AlternateContent>
    </p:spTree>
    <p:extLst>
      <p:ext uri="{BB962C8B-B14F-4D97-AF65-F5344CB8AC3E}">
        <p14:creationId xmlns:p14="http://schemas.microsoft.com/office/powerpoint/2010/main" val="3620949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964</TotalTime>
  <Words>353</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Arial Rounded MT Bold</vt:lpstr>
      <vt:lpstr>Bahnschrift Condensed</vt:lpstr>
      <vt:lpstr>Corbel</vt:lpstr>
      <vt:lpstr>Elephant</vt:lpstr>
      <vt:lpstr>Parallax</vt:lpstr>
      <vt:lpstr>Project  REVIEW</vt:lpstr>
      <vt:lpstr>F i g m a</vt:lpstr>
      <vt:lpstr>Login Page</vt:lpstr>
      <vt:lpstr>Sign Up</vt:lpstr>
      <vt:lpstr> Password</vt:lpstr>
      <vt:lpstr>Contacts</vt:lpstr>
      <vt:lpstr>Calls</vt:lpstr>
      <vt:lpstr>Prototype</vt:lpstr>
      <vt:lpstr>Basic Tools  -  (1) Frame</vt:lpstr>
      <vt:lpstr>Basic Tools  -  (2) Shape Tools</vt:lpstr>
      <vt:lpstr>Text Tool</vt:lpstr>
      <vt:lpstr>Basic Tools  -  (3) Colour Picker</vt:lpstr>
      <vt:lpstr>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dc:title>
  <dc:creator>M.Alex Benny</dc:creator>
  <cp:lastModifiedBy>Jesswin anto j</cp:lastModifiedBy>
  <cp:revision>3</cp:revision>
  <dcterms:created xsi:type="dcterms:W3CDTF">2022-11-03T17:48:11Z</dcterms:created>
  <dcterms:modified xsi:type="dcterms:W3CDTF">2022-11-04T10:27:03Z</dcterms:modified>
</cp:coreProperties>
</file>