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59" r:id="rId9"/>
    <p:sldId id="258" r:id="rId10"/>
    <p:sldId id="25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640" autoAdjust="0"/>
  </p:normalViewPr>
  <p:slideViewPr>
    <p:cSldViewPr snapToGrid="0">
      <p:cViewPr varScale="1">
        <p:scale>
          <a:sx n="89" d="100"/>
          <a:sy n="89" d="100"/>
        </p:scale>
        <p:origin x="137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0D556-1496-43B6-8164-4E57A7163AF9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158EB-B5F6-491C-B319-15E4DAB94CD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4982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Jan Swirl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158EB-B5F6-491C-B319-15E4DAB94CD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66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 dirty="0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dirty="0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dirty="0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dirty="0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8800" dirty="0" smtClean="0">
                <a:latin typeface="Gill Sans MT Ext Condensed Bold" panose="020B0902020104020203" pitchFamily="34" charset="0"/>
              </a:rPr>
              <a:t>Themaopdracht</a:t>
            </a:r>
            <a:r>
              <a:rPr lang="en-US" sz="8800" dirty="0" smtClean="0">
                <a:latin typeface="Gill Sans MT Ext Condensed Bold" panose="020B0902020104020203" pitchFamily="34" charset="0"/>
              </a:rPr>
              <a:t> 6</a:t>
            </a:r>
            <a:br>
              <a:rPr lang="en-US" sz="8800" dirty="0" smtClean="0">
                <a:latin typeface="Gill Sans MT Ext Condensed Bold" panose="020B0902020104020203" pitchFamily="34" charset="0"/>
              </a:rPr>
            </a:br>
            <a:r>
              <a:rPr lang="en-US" dirty="0" smtClean="0">
                <a:latin typeface="Gill Sans MT Ext Condensed Bold" panose="020B0902020104020203" pitchFamily="34" charset="0"/>
              </a:rPr>
              <a:t>Team  </a:t>
            </a:r>
            <a:r>
              <a:rPr lang="nl-NL" sz="7300" dirty="0" smtClean="0">
                <a:latin typeface="Gill Sans MT Ext Condensed Bold" panose="020B0902020104020203" pitchFamily="34" charset="0"/>
              </a:rPr>
              <a:t>Calgon</a:t>
            </a:r>
            <a:endParaRPr lang="nl-NL" sz="3600" dirty="0">
              <a:latin typeface="Gill Sans MT Ext Condensed Bold" panose="020B0902020104020203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6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 Light" panose="020F0302020204030204" pitchFamily="34" charset="0"/>
                <a:ea typeface="MS Gothic"/>
                <a:cs typeface="Times New Roman" panose="02020603050405020304" pitchFamily="18" charset="0"/>
              </a:rPr>
              <a:t>Easy interface, easy life.</a:t>
            </a:r>
            <a:endParaRPr kumimoji="0" lang="en-US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270" y="4061254"/>
            <a:ext cx="3348367" cy="239309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20" y="5349875"/>
            <a:ext cx="3144924" cy="77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8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</a:t>
            </a:r>
            <a:r>
              <a:rPr lang="en-US" dirty="0"/>
              <a:t> (Web Interface)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38" y="2381815"/>
            <a:ext cx="8411749" cy="3277057"/>
          </a:xfrm>
        </p:spPr>
      </p:pic>
    </p:spTree>
    <p:extLst>
      <p:ext uri="{BB962C8B-B14F-4D97-AF65-F5344CB8AC3E}">
        <p14:creationId xmlns:p14="http://schemas.microsoft.com/office/powerpoint/2010/main" val="57625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085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Wie</a:t>
            </a:r>
            <a:r>
              <a:rPr lang="en-US" dirty="0" smtClean="0"/>
              <a:t> </a:t>
            </a:r>
            <a:r>
              <a:rPr lang="nl-NL" dirty="0" smtClean="0"/>
              <a:t>zijn</a:t>
            </a:r>
            <a:r>
              <a:rPr lang="en-US" dirty="0" smtClean="0"/>
              <a:t> </a:t>
            </a:r>
            <a:r>
              <a:rPr lang="nl-NL" dirty="0" smtClean="0"/>
              <a:t>wij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Joost Wagensveld-van Veen</a:t>
            </a:r>
          </a:p>
          <a:p>
            <a:r>
              <a:rPr lang="en-US" dirty="0" smtClean="0"/>
              <a:t>Zehna van den Berg</a:t>
            </a:r>
          </a:p>
          <a:p>
            <a:r>
              <a:rPr lang="en-US" dirty="0" smtClean="0"/>
              <a:t>Jessy Visch</a:t>
            </a:r>
          </a:p>
          <a:p>
            <a:r>
              <a:rPr lang="en-US" dirty="0" smtClean="0"/>
              <a:t>Koen de Groot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51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Inleiding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Swirl Industries</a:t>
            </a:r>
          </a:p>
          <a:p>
            <a:r>
              <a:rPr lang="en-US" dirty="0" smtClean="0"/>
              <a:t>Domotica</a:t>
            </a:r>
            <a:endParaRPr lang="nl-NL" dirty="0"/>
          </a:p>
        </p:txBody>
      </p:sp>
      <p:pic>
        <p:nvPicPr>
          <p:cNvPr id="1026" name="Picture 2" descr="http://www.meinders.eu/fileupload/domoti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665" y="2249487"/>
            <a:ext cx="57150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3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Methode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998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</a:t>
            </a:r>
            <a:r>
              <a:rPr lang="en-US" dirty="0" smtClean="0"/>
              <a:t> (code)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64" y="334099"/>
            <a:ext cx="6868043" cy="6231652"/>
          </a:xfrm>
        </p:spPr>
      </p:pic>
    </p:spTree>
    <p:extLst>
      <p:ext uri="{BB962C8B-B14F-4D97-AF65-F5344CB8AC3E}">
        <p14:creationId xmlns:p14="http://schemas.microsoft.com/office/powerpoint/2010/main" val="30601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</a:t>
            </a:r>
            <a:r>
              <a:rPr lang="en-US" dirty="0" smtClean="0"/>
              <a:t> (code)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330" y="853376"/>
            <a:ext cx="6023620" cy="5472119"/>
          </a:xfrm>
        </p:spPr>
      </p:pic>
    </p:spTree>
    <p:extLst>
      <p:ext uri="{BB962C8B-B14F-4D97-AF65-F5344CB8AC3E}">
        <p14:creationId xmlns:p14="http://schemas.microsoft.com/office/powerpoint/2010/main" val="40053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</a:t>
            </a:r>
            <a:r>
              <a:rPr lang="en-US" dirty="0" smtClean="0"/>
              <a:t> (code)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53" y="811070"/>
            <a:ext cx="5576931" cy="4991120"/>
          </a:xfrm>
        </p:spPr>
      </p:pic>
    </p:spTree>
    <p:extLst>
      <p:ext uri="{BB962C8B-B14F-4D97-AF65-F5344CB8AC3E}">
        <p14:creationId xmlns:p14="http://schemas.microsoft.com/office/powerpoint/2010/main" val="1679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</a:t>
            </a:r>
            <a:r>
              <a:rPr lang="en-US" dirty="0"/>
              <a:t> </a:t>
            </a:r>
            <a:r>
              <a:rPr lang="en-US" dirty="0" smtClean="0"/>
              <a:t>(Web Interface)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778" y="2249488"/>
            <a:ext cx="7119270" cy="3541712"/>
          </a:xfrm>
        </p:spPr>
      </p:pic>
    </p:spTree>
    <p:extLst>
      <p:ext uri="{BB962C8B-B14F-4D97-AF65-F5344CB8AC3E}">
        <p14:creationId xmlns:p14="http://schemas.microsoft.com/office/powerpoint/2010/main" val="154397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</a:t>
            </a:r>
            <a:r>
              <a:rPr lang="en-US" dirty="0"/>
              <a:t> (Web Interface)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796" y="2249488"/>
            <a:ext cx="8649234" cy="3541712"/>
          </a:xfrm>
        </p:spPr>
      </p:pic>
    </p:spTree>
    <p:extLst>
      <p:ext uri="{BB962C8B-B14F-4D97-AF65-F5344CB8AC3E}">
        <p14:creationId xmlns:p14="http://schemas.microsoft.com/office/powerpoint/2010/main" val="153741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1027</TotalTime>
  <Words>59</Words>
  <Application>Microsoft Office PowerPoint</Application>
  <PresentationFormat>Breedbeeld</PresentationFormat>
  <Paragraphs>20</Paragraphs>
  <Slides>11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Gill Sans MT Ext Condensed Bold</vt:lpstr>
      <vt:lpstr>MS Gothic</vt:lpstr>
      <vt:lpstr>Times New Roman</vt:lpstr>
      <vt:lpstr>Trebuchet MS</vt:lpstr>
      <vt:lpstr>Tw Cen MT</vt:lpstr>
      <vt:lpstr>Circuit</vt:lpstr>
      <vt:lpstr>Themaopdracht 6 Team  Calgon</vt:lpstr>
      <vt:lpstr>Wie zijn wij</vt:lpstr>
      <vt:lpstr>Inleiding</vt:lpstr>
      <vt:lpstr>Methode</vt:lpstr>
      <vt:lpstr>Resultaten (code)</vt:lpstr>
      <vt:lpstr>Resultaten (code)</vt:lpstr>
      <vt:lpstr>Resultaten (code)</vt:lpstr>
      <vt:lpstr>Resultaten (Web Interface)</vt:lpstr>
      <vt:lpstr>Resultaten (Web Interface)</vt:lpstr>
      <vt:lpstr>Resultaten (Web Interface)</vt:lpstr>
      <vt:lpstr>Conclusie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Joost Wagensveld</dc:creator>
  <cp:lastModifiedBy>Joost Wagensveld</cp:lastModifiedBy>
  <cp:revision>7</cp:revision>
  <dcterms:created xsi:type="dcterms:W3CDTF">2016-01-23T15:58:14Z</dcterms:created>
  <dcterms:modified xsi:type="dcterms:W3CDTF">2016-01-24T22:31:53Z</dcterms:modified>
</cp:coreProperties>
</file>