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custDataLst>
    <p:tags r:id="rId1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 varScale="1">
        <p:scale>
          <a:sx n="90" d="100"/>
          <a:sy n="90" d="100"/>
        </p:scale>
        <p:origin x="1278" y="66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</a:t>
            </a:r>
            <a:r>
              <a:rPr lang="en-US" baseline="0"/>
              <a:t>the paper.</a:t>
            </a:r>
            <a:endParaRPr lang="en-US" baseline="0" dirty="0"/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&lt;Title of your Work&gt;</a:t>
            </a:r>
            <a:br>
              <a:rPr lang="en-GB" sz="4400" dirty="0"/>
            </a:br>
            <a:r>
              <a:rPr lang="en-GB" sz="2800" b="0" dirty="0"/>
              <a:t>&lt;</a:t>
            </a:r>
            <a:r>
              <a:rPr lang="en-US" sz="2400" b="0" dirty="0"/>
              <a:t> Exercise type&gt;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/>
              <a:t>&lt;Names / </a:t>
            </a:r>
            <a:r>
              <a:rPr lang="en-US" i="1" dirty="0" err="1"/>
              <a:t>Matrikelnummer</a:t>
            </a:r>
            <a:r>
              <a:rPr lang="en-US" i="1" dirty="0"/>
              <a:t>&gt;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96987" y="405458"/>
            <a:ext cx="10657184" cy="244827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Teaser image of your planned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Authors</a:t>
            </a:r>
          </a:p>
          <a:p>
            <a:pPr marL="0" indent="0">
              <a:buNone/>
            </a:pPr>
            <a:r>
              <a:rPr lang="en-US" sz="3600" b="1" dirty="0"/>
              <a:t>Title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Journal / Proceedings (+ Issue / Volume) </a:t>
            </a:r>
          </a:p>
          <a:p>
            <a:pPr marL="0" indent="0">
              <a:buNone/>
            </a:pPr>
            <a:r>
              <a:rPr lang="en-US" dirty="0"/>
              <a:t>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334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Times New Roman</vt:lpstr>
      <vt:lpstr>Blends</vt:lpstr>
      <vt:lpstr>VU Visualisierung 2 (186.833) &lt;Title of your Work&gt; &lt; Exercise type&gt;</vt:lpstr>
      <vt:lpstr>Short Article Summary</vt:lpstr>
      <vt:lpstr>Concept</vt:lpstr>
      <vt:lpstr>Implementation &amp; Data</vt:lpstr>
      <vt:lpstr>Group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2024-09-16T15:26:34Z</dcterms:modified>
</cp:coreProperties>
</file>