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4660"/>
  </p:normalViewPr>
  <p:slideViewPr>
    <p:cSldViewPr snapToGrid="0">
      <p:cViewPr>
        <p:scale>
          <a:sx n="75" d="100"/>
          <a:sy n="75" d="100"/>
        </p:scale>
        <p:origin x="264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B6E89-B01C-4AAE-990C-B5A43EC57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B111D9-0218-4454-A931-6E546D6A4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A535B-92D1-48B6-BEB7-35CB3C39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3281-29B4-4624-A6DB-E4D3BA61D35D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91853-4D1D-4DA4-AEE5-050BFBAB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ACC13-848E-465A-8AE1-28638A93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CB10-F317-44BC-AE5F-ED594FE6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63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DF3EB-9124-4F52-B8E5-282F2EA1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2F8B72-412B-4955-BBC3-30EEC3B18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2C081-95E6-497D-AFE4-3CA1D778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3281-29B4-4624-A6DB-E4D3BA61D35D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A8ABC-CB90-4504-A121-576DE677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E5CA4-F85F-43AD-A301-F1BF3601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CB10-F317-44BC-AE5F-ED594FE6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5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90F69C-DAF2-4FA7-B0E0-9FEA84C92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577A1C-C026-422C-AA97-74A2FC944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6D14F-1E08-4649-9D76-F87AC638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3281-29B4-4624-A6DB-E4D3BA61D35D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1FCD2-5A35-4737-9037-91AC6D79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F0B5C-CC67-4CE5-BC58-D635B69E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CB10-F317-44BC-AE5F-ED594FE6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94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EDDEE-4CB9-45F5-B25C-4B505B82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12978-0A8D-41F9-86E9-2BA67E8A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C876C-F630-448A-88FB-0C3BE0AB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3281-29B4-4624-A6DB-E4D3BA61D35D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D7084-A4EB-4254-B3DB-0CFAA1D6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E7526-FCBF-488F-AE67-53320CD9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CB10-F317-44BC-AE5F-ED594FE6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0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99C21-FB3D-453C-A8E0-6048F433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1B00D4-01AE-4F17-8875-084575FAE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EC31F8-B48B-4220-AA5B-8050F0B5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3281-29B4-4624-A6DB-E4D3BA61D35D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1F4E6-AF29-4360-ADBD-50FC8D1B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446D8-05DA-4A2A-90D8-33A92081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CB10-F317-44BC-AE5F-ED594FE6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5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7C3E0-C5B3-4CC2-9B60-3407A516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5E13A-A019-486C-BF11-F2020F80B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452206-CAAE-4DEB-BC0D-D141ECC66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DC0A0A-234E-4175-AC3F-A81885F1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3281-29B4-4624-A6DB-E4D3BA61D35D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334EC5-44BB-4A01-8426-57C61C92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CC4309-A4BB-4C47-AF48-353E3D28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CB10-F317-44BC-AE5F-ED594FE6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37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AE3C2-C5FB-4897-B9DD-EEC380FA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2EC36-6F19-44AE-B37F-79933A243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B72AC-247F-4DBE-8487-F6263B6E4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DF9FFA-13FA-465B-AA97-EA06B2A1E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8925D2-9AF6-4FCB-9271-F16A2DB7B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5ED7F4-9FE3-42EE-A784-C26911FE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3281-29B4-4624-A6DB-E4D3BA61D35D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66EC83-968B-4DB1-A42B-B60F368B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5F87EB-2A43-4A69-A819-DE7C40BC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CB10-F317-44BC-AE5F-ED594FE6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7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5A7A3-C7F7-4448-B887-8FBB5824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3C51C9-6F7F-42C1-8BE9-0B3555D0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3281-29B4-4624-A6DB-E4D3BA61D35D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8AAB10-F6F6-4669-8949-2346659F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228ED1-98F3-4B13-A344-2E877E30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CB10-F317-44BC-AE5F-ED594FE6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92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04BF20-0328-44AE-96E9-D39BC96D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3281-29B4-4624-A6DB-E4D3BA61D35D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5C8D01-5CA2-4E8E-BEC0-9EA32B45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715934-CB38-4765-A7E0-FB069D39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CB10-F317-44BC-AE5F-ED594FE6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1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67D62-C4B7-47B4-ADDF-FEF746CA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64A03-7FBC-4FCF-9401-42DC2382B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62C77C-A732-4FE0-9F46-FD6638830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7F7CDF-A22A-47D5-B083-06CAF14E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3281-29B4-4624-A6DB-E4D3BA61D35D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11FC9A-8B97-4F98-BC56-F3C7C752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A98BF4-AF1E-422D-ADE4-B236C36F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CB10-F317-44BC-AE5F-ED594FE6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0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A0295-BD24-4204-84AE-81EF142E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8A25CF-1807-4E4D-9331-521ED5EC5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CEB9C0-632E-44A4-8E39-96CB5DD47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70BD3-5577-4CDA-8BD8-A42AE612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3281-29B4-4624-A6DB-E4D3BA61D35D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4271CF-06BA-4102-8AB7-7BD5F410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54D4E-3C36-4DBA-B00F-2D46A6FA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CB10-F317-44BC-AE5F-ED594FE6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1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4742B3-7725-4CCB-9532-3454D2CA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7EF93C-9C0D-4D90-866E-0B64D124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857A3-E14E-4F26-A7BA-6B3DD4B30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E3281-29B4-4624-A6DB-E4D3BA61D35D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48B96-65D4-4B7B-880E-E020968D9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E7A0D-EFF1-4060-9E88-44E012705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8CB10-F317-44BC-AE5F-ED594FE6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9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>
            <a:extLst>
              <a:ext uri="{FF2B5EF4-FFF2-40B4-BE49-F238E27FC236}">
                <a16:creationId xmlns:a16="http://schemas.microsoft.com/office/drawing/2014/main" id="{3582920A-DF03-43A2-B2F0-D96F337896F9}"/>
              </a:ext>
            </a:extLst>
          </p:cNvPr>
          <p:cNvSpPr/>
          <p:nvPr/>
        </p:nvSpPr>
        <p:spPr>
          <a:xfrm>
            <a:off x="929642" y="4556894"/>
            <a:ext cx="4324366" cy="210108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A116F73-5C58-4D8A-B212-0CDAE4C92BDF}"/>
              </a:ext>
            </a:extLst>
          </p:cNvPr>
          <p:cNvSpPr/>
          <p:nvPr/>
        </p:nvSpPr>
        <p:spPr>
          <a:xfrm>
            <a:off x="5308227" y="1022825"/>
            <a:ext cx="5539446" cy="563514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7F1059C-5C30-4E06-A389-3167BA820D41}"/>
                  </a:ext>
                </a:extLst>
              </p:cNvPr>
              <p:cNvSpPr txBox="1"/>
              <p:nvPr/>
            </p:nvSpPr>
            <p:spPr>
              <a:xfrm>
                <a:off x="8866750" y="4677024"/>
                <a:ext cx="1590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7F1059C-5C30-4E06-A389-3167BA820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750" y="4677024"/>
                <a:ext cx="15906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F23C62E2-4551-40A2-9BD1-994C3FA20DC1}"/>
              </a:ext>
            </a:extLst>
          </p:cNvPr>
          <p:cNvSpPr/>
          <p:nvPr/>
        </p:nvSpPr>
        <p:spPr>
          <a:xfrm>
            <a:off x="528167" y="1581150"/>
            <a:ext cx="1114425" cy="60007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chemeClr val="tx1"/>
                </a:solidFill>
                <a:cs typeface="Arial" panose="020B0604020202020204" pitchFamily="34" charset="0"/>
              </a:rPr>
              <a:t>Start</a:t>
            </a:r>
            <a:endParaRPr lang="zh-CN" altLang="en-US" sz="22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B71A57-5D06-4339-A63D-1695F9076DDC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642592" y="1881188"/>
            <a:ext cx="5207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CA796FC6-54BD-404B-A808-6EE6744EE672}"/>
                  </a:ext>
                </a:extLst>
              </p:cNvPr>
              <p:cNvSpPr/>
              <p:nvPr/>
            </p:nvSpPr>
            <p:spPr>
              <a:xfrm>
                <a:off x="2163292" y="1276351"/>
                <a:ext cx="3017838" cy="178117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1000"/>
                  </a:spcAft>
                </a:pPr>
                <a:r>
                  <a:rPr lang="en-US" altLang="zh-CN" sz="20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Initialization: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</a:p>
              <a:p>
                <a:pPr marL="285750" indent="-285750">
                  <a:spcAft>
                    <a:spcPts val="5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Hierarchical containers</a:t>
                </a:r>
              </a:p>
              <a:p>
                <a:pPr marL="285750" indent="-285750">
                  <a:spcAft>
                    <a:spcPts val="5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Agents’ position</a:t>
                </a:r>
                <a:endParaRPr lang="en-US" altLang="zh-CN" sz="1600" b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285750" indent="-285750">
                  <a:spcAft>
                    <a:spcPts val="5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Infected population</a:t>
                </a:r>
                <a:endParaRPr lang="zh-CN" altLang="en-US" sz="16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CA796FC6-54BD-404B-A808-6EE6744EE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292" y="1276351"/>
                <a:ext cx="3017838" cy="178117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菱形 9">
            <a:extLst>
              <a:ext uri="{FF2B5EF4-FFF2-40B4-BE49-F238E27FC236}">
                <a16:creationId xmlns:a16="http://schemas.microsoft.com/office/drawing/2014/main" id="{6D86004C-1E9D-4B15-99DD-E61D3D3FEB26}"/>
              </a:ext>
            </a:extLst>
          </p:cNvPr>
          <p:cNvSpPr/>
          <p:nvPr/>
        </p:nvSpPr>
        <p:spPr>
          <a:xfrm>
            <a:off x="6386512" y="1676399"/>
            <a:ext cx="390525" cy="409575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876106B-A871-4435-AE6A-C1F8276FF16E}"/>
              </a:ext>
            </a:extLst>
          </p:cNvPr>
          <p:cNvCxnSpPr>
            <a:cxnSpLocks/>
          </p:cNvCxnSpPr>
          <p:nvPr/>
        </p:nvCxnSpPr>
        <p:spPr>
          <a:xfrm>
            <a:off x="5181130" y="1881186"/>
            <a:ext cx="1205382" cy="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59D4974-9EC3-4D3A-9699-745AB70155FE}"/>
                  </a:ext>
                </a:extLst>
              </p:cNvPr>
              <p:cNvSpPr txBox="1"/>
              <p:nvPr/>
            </p:nvSpPr>
            <p:spPr>
              <a:xfrm>
                <a:off x="5115882" y="1404313"/>
                <a:ext cx="1590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59D4974-9EC3-4D3A-9699-745AB7015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882" y="1404313"/>
                <a:ext cx="15906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C7C6895-1648-4B02-8172-63D7D094D500}"/>
              </a:ext>
            </a:extLst>
          </p:cNvPr>
          <p:cNvCxnSpPr>
            <a:cxnSpLocks/>
          </p:cNvCxnSpPr>
          <p:nvPr/>
        </p:nvCxnSpPr>
        <p:spPr>
          <a:xfrm flipV="1">
            <a:off x="6777037" y="1881186"/>
            <a:ext cx="538163" cy="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F9B2681-1C2E-47A5-9580-F9071F30AEF4}"/>
              </a:ext>
            </a:extLst>
          </p:cNvPr>
          <p:cNvCxnSpPr>
            <a:cxnSpLocks/>
          </p:cNvCxnSpPr>
          <p:nvPr/>
        </p:nvCxnSpPr>
        <p:spPr>
          <a:xfrm>
            <a:off x="6573307" y="2077507"/>
            <a:ext cx="3640" cy="169581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B6D5541-506E-4631-845C-A9A08C50299F}"/>
              </a:ext>
            </a:extLst>
          </p:cNvPr>
          <p:cNvSpPr txBox="1"/>
          <p:nvPr/>
        </p:nvSpPr>
        <p:spPr>
          <a:xfrm>
            <a:off x="6780742" y="1409462"/>
            <a:ext cx="65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EF54C2-C661-4F63-8E2C-3675F6EC3884}"/>
              </a:ext>
            </a:extLst>
          </p:cNvPr>
          <p:cNvSpPr txBox="1"/>
          <p:nvPr/>
        </p:nvSpPr>
        <p:spPr>
          <a:xfrm>
            <a:off x="6104467" y="2175404"/>
            <a:ext cx="65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24281EB2-D61E-40FE-9B6A-B123756DE8E8}"/>
                  </a:ext>
                </a:extLst>
              </p:cNvPr>
              <p:cNvSpPr/>
              <p:nvPr/>
            </p:nvSpPr>
            <p:spPr>
              <a:xfrm>
                <a:off x="7322075" y="1293812"/>
                <a:ext cx="3392487" cy="178117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1000"/>
                  </a:spcAft>
                </a:pPr>
                <a:r>
                  <a:rPr lang="en-US" altLang="zh-CN" sz="2000" b="1" dirty="0">
                    <a:solidFill>
                      <a:schemeClr val="tx1"/>
                    </a:solidFill>
                  </a:rPr>
                  <a:t>Movement:</a:t>
                </a:r>
              </a:p>
              <a:p>
                <a:pPr marL="285750" indent="-285750">
                  <a:spcAft>
                    <a:spcPts val="5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Choose level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285750" indent="-285750">
                  <a:spcAft>
                    <a:spcPts val="5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Choose containers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285750" indent="-285750">
                  <a:spcAft>
                    <a:spcPts val="5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Update agent position</a:t>
                </a:r>
                <a:endParaRPr lang="zh-CN" altLang="en-US" sz="16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24281EB2-D61E-40FE-9B6A-B123756DE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075" y="1293812"/>
                <a:ext cx="3392487" cy="178117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EC3F42-6AAE-4651-9073-8B348CC1B879}"/>
                  </a:ext>
                </a:extLst>
              </p:cNvPr>
              <p:cNvSpPr txBox="1"/>
              <p:nvPr/>
            </p:nvSpPr>
            <p:spPr>
              <a:xfrm>
                <a:off x="8961169" y="1293037"/>
                <a:ext cx="1628775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𝑙𝑣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EC3F42-6AAE-4651-9073-8B348CC1B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169" y="1293037"/>
                <a:ext cx="1628775" cy="795859"/>
              </a:xfrm>
              <a:prstGeom prst="rect">
                <a:avLst/>
              </a:prstGeom>
              <a:blipFill>
                <a:blip r:embed="rId6"/>
                <a:stretch>
                  <a:fillRect r="-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9027659B-7B00-45F5-94C8-366E1E18BE94}"/>
                  </a:ext>
                </a:extLst>
              </p:cNvPr>
              <p:cNvSpPr/>
              <p:nvPr/>
            </p:nvSpPr>
            <p:spPr>
              <a:xfrm>
                <a:off x="6245368" y="3796899"/>
                <a:ext cx="3056997" cy="88055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spcAft>
                    <a:spcPts val="5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Find neighboring agents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285750" indent="-285750">
                  <a:spcAft>
                    <a:spcPts val="5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6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9027659B-7B00-45F5-94C8-366E1E18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368" y="3796899"/>
                <a:ext cx="3056997" cy="880552"/>
              </a:xfrm>
              <a:prstGeom prst="roundRect">
                <a:avLst/>
              </a:prstGeom>
              <a:blipFill>
                <a:blip r:embed="rId7"/>
                <a:stretch>
                  <a:fillRect b="-4898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B258534-ED8C-4F89-B606-91ACB677992A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9302365" y="4237175"/>
            <a:ext cx="60416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91D9AA-9F9B-47F2-BDAF-62FD5091B651}"/>
              </a:ext>
            </a:extLst>
          </p:cNvPr>
          <p:cNvCxnSpPr>
            <a:cxnSpLocks/>
          </p:cNvCxnSpPr>
          <p:nvPr/>
        </p:nvCxnSpPr>
        <p:spPr>
          <a:xfrm>
            <a:off x="9906532" y="3074984"/>
            <a:ext cx="1" cy="11621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8265D05-5239-4542-A755-3120DA0D87B5}"/>
              </a:ext>
            </a:extLst>
          </p:cNvPr>
          <p:cNvCxnSpPr>
            <a:cxnSpLocks/>
          </p:cNvCxnSpPr>
          <p:nvPr/>
        </p:nvCxnSpPr>
        <p:spPr>
          <a:xfrm>
            <a:off x="9056683" y="4685045"/>
            <a:ext cx="0" cy="416526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菱形 44">
            <a:extLst>
              <a:ext uri="{FF2B5EF4-FFF2-40B4-BE49-F238E27FC236}">
                <a16:creationId xmlns:a16="http://schemas.microsoft.com/office/drawing/2014/main" id="{64D80126-538D-49F8-A745-E5FA161F9878}"/>
              </a:ext>
            </a:extLst>
          </p:cNvPr>
          <p:cNvSpPr/>
          <p:nvPr/>
        </p:nvSpPr>
        <p:spPr>
          <a:xfrm>
            <a:off x="8861420" y="5097972"/>
            <a:ext cx="390525" cy="409575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3353DE1-97A3-4D6E-AAD0-27765B03E1EC}"/>
              </a:ext>
            </a:extLst>
          </p:cNvPr>
          <p:cNvCxnSpPr>
            <a:cxnSpLocks/>
          </p:cNvCxnSpPr>
          <p:nvPr/>
        </p:nvCxnSpPr>
        <p:spPr>
          <a:xfrm flipH="1">
            <a:off x="8738530" y="5916777"/>
            <a:ext cx="31916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07CCC35-2439-4FB2-AA5C-39359C83A520}"/>
              </a:ext>
            </a:extLst>
          </p:cNvPr>
          <p:cNvSpPr txBox="1"/>
          <p:nvPr/>
        </p:nvSpPr>
        <p:spPr>
          <a:xfrm>
            <a:off x="9027288" y="5557070"/>
            <a:ext cx="65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D29416-049D-4E4A-B5B8-DBD2C2BD07A8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9056682" y="5507547"/>
            <a:ext cx="1" cy="425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39F5A3EC-4DE8-4EB8-B14E-311B359CC185}"/>
                  </a:ext>
                </a:extLst>
              </p:cNvPr>
              <p:cNvSpPr/>
              <p:nvPr/>
            </p:nvSpPr>
            <p:spPr>
              <a:xfrm>
                <a:off x="5712466" y="5494736"/>
                <a:ext cx="3014200" cy="81301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spcAft>
                    <a:spcPts val="5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Update infected population</a:t>
                </a:r>
              </a:p>
              <a:p>
                <a:pPr marL="285750" indent="-285750">
                  <a:spcAft>
                    <a:spcPts val="5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Infected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US" altLang="zh-CN" sz="1600" i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39F5A3EC-4DE8-4EB8-B14E-311B359CC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466" y="5494736"/>
                <a:ext cx="3014200" cy="81301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EAD272B-FE6B-48CA-877D-579F9E32CFB2}"/>
              </a:ext>
            </a:extLst>
          </p:cNvPr>
          <p:cNvCxnSpPr>
            <a:cxnSpLocks/>
          </p:cNvCxnSpPr>
          <p:nvPr/>
        </p:nvCxnSpPr>
        <p:spPr>
          <a:xfrm flipH="1">
            <a:off x="5412573" y="5302759"/>
            <a:ext cx="344884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6A2BD7C4-C08F-4AC3-B688-DDD9DDB4B64F}"/>
              </a:ext>
            </a:extLst>
          </p:cNvPr>
          <p:cNvSpPr txBox="1"/>
          <p:nvPr/>
        </p:nvSpPr>
        <p:spPr>
          <a:xfrm>
            <a:off x="8328418" y="4940738"/>
            <a:ext cx="65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8E971750-81DF-4E54-8384-BE739B0F5A94}"/>
                  </a:ext>
                </a:extLst>
              </p:cNvPr>
              <p:cNvSpPr/>
              <p:nvPr/>
            </p:nvSpPr>
            <p:spPr>
              <a:xfrm>
                <a:off x="3243321" y="4195914"/>
                <a:ext cx="1325632" cy="71660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+1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+1</m:t>
                      </m:r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8E971750-81DF-4E54-8384-BE739B0F5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321" y="4195914"/>
                <a:ext cx="1325632" cy="71660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A2AAD51-A419-494D-AE09-402B6B43F77B}"/>
              </a:ext>
            </a:extLst>
          </p:cNvPr>
          <p:cNvCxnSpPr>
            <a:cxnSpLocks/>
          </p:cNvCxnSpPr>
          <p:nvPr/>
        </p:nvCxnSpPr>
        <p:spPr>
          <a:xfrm flipV="1">
            <a:off x="3898203" y="4940738"/>
            <a:ext cx="4823" cy="76255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90ADEE1-A471-4C15-9E1B-17289BBDA654}"/>
              </a:ext>
            </a:extLst>
          </p:cNvPr>
          <p:cNvCxnSpPr>
            <a:cxnSpLocks/>
          </p:cNvCxnSpPr>
          <p:nvPr/>
        </p:nvCxnSpPr>
        <p:spPr>
          <a:xfrm>
            <a:off x="2506192" y="4685045"/>
            <a:ext cx="75340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D0582669-B725-4A20-8AE2-321C85900246}"/>
              </a:ext>
            </a:extLst>
          </p:cNvPr>
          <p:cNvSpPr/>
          <p:nvPr/>
        </p:nvSpPr>
        <p:spPr>
          <a:xfrm>
            <a:off x="5577304" y="3347809"/>
            <a:ext cx="3945468" cy="3139617"/>
          </a:xfrm>
          <a:prstGeom prst="roundRect">
            <a:avLst>
              <a:gd name="adj" fmla="val 12049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000"/>
              </a:spcAft>
            </a:pPr>
            <a:endParaRPr lang="en-US" altLang="zh-CN" sz="2000" b="1" dirty="0">
              <a:solidFill>
                <a:schemeClr val="tx1"/>
              </a:solidFill>
            </a:endParaRPr>
          </a:p>
          <a:p>
            <a:pPr>
              <a:spcAft>
                <a:spcPts val="1000"/>
              </a:spcAft>
            </a:pPr>
            <a:endParaRPr lang="en-US" altLang="zh-CN" sz="2000" b="1" dirty="0">
              <a:solidFill>
                <a:schemeClr val="tx1"/>
              </a:solidFill>
            </a:endParaRPr>
          </a:p>
          <a:p>
            <a:pPr>
              <a:spcAft>
                <a:spcPts val="1000"/>
              </a:spcAft>
            </a:pPr>
            <a:endParaRPr lang="en-US" altLang="zh-CN" sz="2000" b="1" dirty="0">
              <a:solidFill>
                <a:schemeClr val="tx1"/>
              </a:solidFill>
            </a:endParaRPr>
          </a:p>
          <a:p>
            <a:pPr>
              <a:spcAft>
                <a:spcPts val="1000"/>
              </a:spcAft>
            </a:pPr>
            <a:endParaRPr lang="en-US" altLang="zh-CN" sz="2000" b="1" dirty="0">
              <a:solidFill>
                <a:schemeClr val="tx1"/>
              </a:solidFill>
            </a:endParaRPr>
          </a:p>
          <a:p>
            <a:pPr>
              <a:spcAft>
                <a:spcPts val="1000"/>
              </a:spcAft>
            </a:pP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966FF82-E823-404B-B35A-85BB68D4673E}"/>
              </a:ext>
            </a:extLst>
          </p:cNvPr>
          <p:cNvSpPr txBox="1"/>
          <p:nvPr/>
        </p:nvSpPr>
        <p:spPr>
          <a:xfrm>
            <a:off x="6876871" y="3373211"/>
            <a:ext cx="14192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Infection:</a:t>
            </a:r>
            <a:endParaRPr lang="zh-CN" altLang="en-US" sz="2000" dirty="0"/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8C9B59F-AB33-4482-91B0-3F1DFA4EAD98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4114806" y="5901246"/>
            <a:ext cx="1597660" cy="354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9BAA692-29F7-4A08-A57F-57F507C028DB}"/>
              </a:ext>
            </a:extLst>
          </p:cNvPr>
          <p:cNvSpPr/>
          <p:nvPr/>
        </p:nvSpPr>
        <p:spPr>
          <a:xfrm>
            <a:off x="1052981" y="5333547"/>
            <a:ext cx="2115492" cy="11538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000"/>
              </a:spcAft>
            </a:pPr>
            <a:r>
              <a:rPr lang="en-US" altLang="zh-CN" sz="2000" b="1" dirty="0">
                <a:solidFill>
                  <a:schemeClr val="tx1"/>
                </a:solidFill>
                <a:cs typeface="Arial" panose="020B0604020202020204" pitchFamily="34" charset="0"/>
              </a:rPr>
              <a:t>Recovery: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cs typeface="Arial" panose="020B0604020202020204" pitchFamily="34" charset="0"/>
              </a:rPr>
              <a:t>Update infected population</a:t>
            </a:r>
            <a:endParaRPr lang="zh-CN" alt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5" name="菱形 114">
            <a:extLst>
              <a:ext uri="{FF2B5EF4-FFF2-40B4-BE49-F238E27FC236}">
                <a16:creationId xmlns:a16="http://schemas.microsoft.com/office/drawing/2014/main" id="{0D32B70C-A9EC-456F-A363-E8F3423C9B1D}"/>
              </a:ext>
            </a:extLst>
          </p:cNvPr>
          <p:cNvSpPr/>
          <p:nvPr/>
        </p:nvSpPr>
        <p:spPr>
          <a:xfrm>
            <a:off x="3713753" y="5695055"/>
            <a:ext cx="390525" cy="409575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96EE432-1146-4A47-93D1-E668D68393B3}"/>
                  </a:ext>
                </a:extLst>
              </p:cNvPr>
              <p:cNvSpPr txBox="1"/>
              <p:nvPr/>
            </p:nvSpPr>
            <p:spPr>
              <a:xfrm>
                <a:off x="3904041" y="5444515"/>
                <a:ext cx="159067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96EE432-1146-4A47-93D1-E668D6839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041" y="5444515"/>
                <a:ext cx="1590675" cy="391582"/>
              </a:xfrm>
              <a:prstGeom prst="rect">
                <a:avLst/>
              </a:prstGeom>
              <a:blipFill>
                <a:blip r:embed="rId10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37ECE74C-7254-4647-830C-29A517643A19}"/>
                  </a:ext>
                </a:extLst>
              </p:cNvPr>
              <p:cNvSpPr txBox="1"/>
              <p:nvPr/>
            </p:nvSpPr>
            <p:spPr>
              <a:xfrm>
                <a:off x="3896807" y="6026617"/>
                <a:ext cx="1590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37ECE74C-7254-4647-830C-29A517643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07" y="6026617"/>
                <a:ext cx="1590675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文本框 121">
            <a:extLst>
              <a:ext uri="{FF2B5EF4-FFF2-40B4-BE49-F238E27FC236}">
                <a16:creationId xmlns:a16="http://schemas.microsoft.com/office/drawing/2014/main" id="{644395F7-DD65-46DC-9603-9D4C410AD1E1}"/>
              </a:ext>
            </a:extLst>
          </p:cNvPr>
          <p:cNvSpPr txBox="1"/>
          <p:nvPr/>
        </p:nvSpPr>
        <p:spPr>
          <a:xfrm>
            <a:off x="3458214" y="5276663"/>
            <a:ext cx="65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FCF158BD-2DE6-472B-B028-C2BB9F70299D}"/>
              </a:ext>
            </a:extLst>
          </p:cNvPr>
          <p:cNvCxnSpPr>
            <a:cxnSpLocks/>
          </p:cNvCxnSpPr>
          <p:nvPr/>
        </p:nvCxnSpPr>
        <p:spPr>
          <a:xfrm>
            <a:off x="5412573" y="5301639"/>
            <a:ext cx="0" cy="59820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62882FB-A859-4357-90AF-58E15371E3EA}"/>
              </a:ext>
            </a:extLst>
          </p:cNvPr>
          <p:cNvCxnSpPr>
            <a:cxnSpLocks/>
          </p:cNvCxnSpPr>
          <p:nvPr/>
        </p:nvCxnSpPr>
        <p:spPr>
          <a:xfrm flipH="1">
            <a:off x="3168473" y="5899842"/>
            <a:ext cx="54445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B0338EF-0096-4D10-A178-259D129AEFDA}"/>
              </a:ext>
            </a:extLst>
          </p:cNvPr>
          <p:cNvSpPr txBox="1"/>
          <p:nvPr/>
        </p:nvSpPr>
        <p:spPr>
          <a:xfrm>
            <a:off x="3228060" y="5957293"/>
            <a:ext cx="65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A373757-976B-4BD6-AA8D-D80774221F83}"/>
              </a:ext>
            </a:extLst>
          </p:cNvPr>
          <p:cNvCxnSpPr>
            <a:cxnSpLocks/>
          </p:cNvCxnSpPr>
          <p:nvPr/>
        </p:nvCxnSpPr>
        <p:spPr>
          <a:xfrm>
            <a:off x="2506192" y="4677024"/>
            <a:ext cx="0" cy="65089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4E3F375B-48EB-4802-B4A5-3E7FCF043CCF}"/>
              </a:ext>
            </a:extLst>
          </p:cNvPr>
          <p:cNvCxnSpPr>
            <a:cxnSpLocks/>
          </p:cNvCxnSpPr>
          <p:nvPr/>
        </p:nvCxnSpPr>
        <p:spPr>
          <a:xfrm flipH="1">
            <a:off x="4109360" y="3555444"/>
            <a:ext cx="138535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C071A0-59E1-4AB5-92C9-09B45AFD971A}"/>
              </a:ext>
            </a:extLst>
          </p:cNvPr>
          <p:cNvCxnSpPr>
            <a:cxnSpLocks/>
          </p:cNvCxnSpPr>
          <p:nvPr/>
        </p:nvCxnSpPr>
        <p:spPr>
          <a:xfrm flipV="1">
            <a:off x="5493415" y="1895475"/>
            <a:ext cx="0" cy="165996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菱形 144">
            <a:extLst>
              <a:ext uri="{FF2B5EF4-FFF2-40B4-BE49-F238E27FC236}">
                <a16:creationId xmlns:a16="http://schemas.microsoft.com/office/drawing/2014/main" id="{DBE9BB1A-08FB-43F3-BA5F-36CA0271C835}"/>
              </a:ext>
            </a:extLst>
          </p:cNvPr>
          <p:cNvSpPr/>
          <p:nvPr/>
        </p:nvSpPr>
        <p:spPr>
          <a:xfrm>
            <a:off x="3721739" y="3355104"/>
            <a:ext cx="390525" cy="409575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ED60CCBB-457D-4EA9-B973-ACC760D9095A}"/>
              </a:ext>
            </a:extLst>
          </p:cNvPr>
          <p:cNvCxnSpPr>
            <a:cxnSpLocks/>
          </p:cNvCxnSpPr>
          <p:nvPr/>
        </p:nvCxnSpPr>
        <p:spPr>
          <a:xfrm flipV="1">
            <a:off x="3918404" y="3773321"/>
            <a:ext cx="0" cy="42259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08508056-F1ED-47D6-A963-34BCA13E0095}"/>
                  </a:ext>
                </a:extLst>
              </p:cNvPr>
              <p:cNvSpPr txBox="1"/>
              <p:nvPr/>
            </p:nvSpPr>
            <p:spPr>
              <a:xfrm>
                <a:off x="2982465" y="3764970"/>
                <a:ext cx="908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?</m:t>
                      </m:r>
                    </m:oMath>
                  </m:oMathPara>
                </a14:m>
                <a:endParaRPr lang="zh-CN" altLang="en-US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08508056-F1ED-47D6-A963-34BCA13E0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465" y="3764970"/>
                <a:ext cx="9084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文本框 153">
            <a:extLst>
              <a:ext uri="{FF2B5EF4-FFF2-40B4-BE49-F238E27FC236}">
                <a16:creationId xmlns:a16="http://schemas.microsoft.com/office/drawing/2014/main" id="{CD2258B9-8BA7-4478-A2F3-1C2C7AB00C5A}"/>
              </a:ext>
            </a:extLst>
          </p:cNvPr>
          <p:cNvSpPr txBox="1"/>
          <p:nvPr/>
        </p:nvSpPr>
        <p:spPr>
          <a:xfrm>
            <a:off x="4223420" y="3185493"/>
            <a:ext cx="65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2784A925-6A2D-407D-A07B-715BE4C1A934}"/>
              </a:ext>
            </a:extLst>
          </p:cNvPr>
          <p:cNvCxnSpPr>
            <a:cxnSpLocks/>
          </p:cNvCxnSpPr>
          <p:nvPr/>
        </p:nvCxnSpPr>
        <p:spPr>
          <a:xfrm flipH="1" flipV="1">
            <a:off x="2068373" y="3547783"/>
            <a:ext cx="1647136" cy="704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9E955DCC-3F7C-49C4-AB04-8D84F0EBFB31}"/>
              </a:ext>
            </a:extLst>
          </p:cNvPr>
          <p:cNvSpPr/>
          <p:nvPr/>
        </p:nvSpPr>
        <p:spPr>
          <a:xfrm>
            <a:off x="1073436" y="3239910"/>
            <a:ext cx="969227" cy="60007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chemeClr val="tx1"/>
                </a:solidFill>
                <a:cs typeface="Arial" panose="020B0604020202020204" pitchFamily="34" charset="0"/>
              </a:rPr>
              <a:t>End</a:t>
            </a:r>
            <a:endParaRPr lang="zh-CN" altLang="en-US" sz="22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054CD096-D67C-43F1-9AF7-9FEE69C2FA15}"/>
              </a:ext>
            </a:extLst>
          </p:cNvPr>
          <p:cNvSpPr txBox="1"/>
          <p:nvPr/>
        </p:nvSpPr>
        <p:spPr>
          <a:xfrm>
            <a:off x="3066098" y="3183044"/>
            <a:ext cx="65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55E3795-BB5D-4EA1-A0A7-7515B4106124}"/>
              </a:ext>
            </a:extLst>
          </p:cNvPr>
          <p:cNvSpPr txBox="1"/>
          <p:nvPr/>
        </p:nvSpPr>
        <p:spPr>
          <a:xfrm>
            <a:off x="9354313" y="663688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For all agents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5021F0A1-8DFF-4A1A-9456-753EEC3EE3F6}"/>
              </a:ext>
            </a:extLst>
          </p:cNvPr>
          <p:cNvSpPr txBox="1"/>
          <p:nvPr/>
        </p:nvSpPr>
        <p:spPr>
          <a:xfrm>
            <a:off x="836572" y="4181754"/>
            <a:ext cx="221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For infected agents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12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100</Words>
  <Application>Microsoft Office PowerPoint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柯洁</dc:creator>
  <cp:lastModifiedBy>陈 柯洁</cp:lastModifiedBy>
  <cp:revision>23</cp:revision>
  <dcterms:created xsi:type="dcterms:W3CDTF">2022-09-03T02:39:22Z</dcterms:created>
  <dcterms:modified xsi:type="dcterms:W3CDTF">2022-09-04T09:07:05Z</dcterms:modified>
</cp:coreProperties>
</file>