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93F5F-BE27-4A1F-9F77-7D565C77A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5A87E0-5B80-4256-B4F3-1844D32E4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2F8D4-47CF-44C8-B6B2-BF351BFE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FEBD-8112-4AA2-B9B7-2843514E6D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30FBE-9C1A-4775-90C1-EEBF037E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F5867-D1BB-41C8-808C-A4F095C6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55A-6A1C-4736-B014-A67B2777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7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04884-062B-4E4F-BFD9-67F0B973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9FA3DA-4A9B-4181-BBF6-8ADB5FABD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2A9F6-8B64-4812-B940-37A68F80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FEBD-8112-4AA2-B9B7-2843514E6D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BCFE1-2B38-4A58-BD81-FC6F3920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075E8-ED1D-4565-86A8-B43A7B4E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55A-6A1C-4736-B014-A67B2777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D74C47-E7C6-4D82-A4BE-8FDF2D90B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2E6E7F-1DF2-4DC7-AB49-6BCDA2103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D4732-11B6-4E1F-8231-98BC1745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FEBD-8112-4AA2-B9B7-2843514E6D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45388-4F90-49C9-AB04-13E690F0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A69C7-68B6-4AE7-BB76-88929A5D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55A-6A1C-4736-B014-A67B2777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0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AE807-110F-403D-8A6D-7FE22A7C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6978C-E3BB-4C12-A819-AF2925B3C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4E13F-5906-470A-976D-08A16EA2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FEBD-8112-4AA2-B9B7-2843514E6D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C310A-AB3E-428A-BB3D-A2979E87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43A9A-5E1A-4C6A-95E0-CC22CFCD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55A-6A1C-4736-B014-A67B2777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22073-2DC5-41DF-8F32-C54A8C00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8DA0A6-7927-48F6-AE8C-83C680CF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157CD-63B8-4B64-85E2-0E147E4C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FEBD-8112-4AA2-B9B7-2843514E6D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24A38-951E-48A7-A0F9-6B98AEB1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01AA5-4B0D-4718-B686-DB4F8AFA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55A-6A1C-4736-B014-A67B2777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2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EE42C-0A6A-47C2-B1E6-5D663400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24DFA-A07A-403E-B8C3-8B55E6823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50A010-3939-4D51-AD85-570790CBD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DA9E6-9A0D-4E01-964E-7C4DE37A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FEBD-8112-4AA2-B9B7-2843514E6D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2364B-C36B-4F6F-AEA9-3221DEF3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8074B6-35ED-4813-B416-C39DA174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55A-6A1C-4736-B014-A67B2777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0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9BBF1-811A-4ED7-8023-F29D9FC3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1BD40-CDAF-4526-BAA5-24513EBE9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FC8230-0ACB-4CB7-9A94-3C40803F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898F1A-7EDE-460F-8685-3FA2154A4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F1D1A9-69D2-41B4-B142-7F9EEF459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C5D3FD-5FA6-49E6-8DC8-723BDC4C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FEBD-8112-4AA2-B9B7-2843514E6D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000431-43F6-4640-B22F-0C68E924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DFF281-2194-4E95-9DFA-FB74AF3B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55A-6A1C-4736-B014-A67B2777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6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02238-5DDE-44C2-BE9D-CC136A50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DDA24F-4F2E-469F-B053-62F24327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FEBD-8112-4AA2-B9B7-2843514E6D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E0DC8C-479B-478B-A5DE-1B0C87AD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C7D95A-1C8A-41C5-A141-45409B99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55A-6A1C-4736-B014-A67B2777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1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FCCAD6-1507-430E-86B0-E04B6402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FEBD-8112-4AA2-B9B7-2843514E6D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89FD7D-EBB5-46DA-A4D0-6EE1FF21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55D5CC-3720-4B03-B986-BB559996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55A-6A1C-4736-B014-A67B2777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9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E7F7C-324F-4699-8875-878D5527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E788C-0A82-4106-8903-8711046BB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0DDE59-BC18-4519-A862-99C5A0BFF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6CEAC9-16B5-4BCA-BDA3-8BBEB3EE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FEBD-8112-4AA2-B9B7-2843514E6D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1D276-5DB4-415C-A7D2-5AC3B372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36400F-D133-4F06-AA2F-9867C042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55A-6A1C-4736-B014-A67B2777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0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6741A-9BBC-41CA-B35F-9D48EFA7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41CD16-12F1-4078-8F39-5B8A518EF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A69C4A-0CFA-4EB9-8338-DAB0959ED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5E91E-E401-4624-A440-677A5595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FEBD-8112-4AA2-B9B7-2843514E6D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C44E7C-1B0B-4666-B0A1-5C434191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2E642-6701-40D9-8144-92ABFB26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55A-6A1C-4736-B014-A67B2777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5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E98C5C-A210-44F8-8B4E-E8E21FF4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90977-0A0F-4985-AC8D-44874D39F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700B3-617C-4045-81C0-4D378D084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BFEBD-8112-4AA2-B9B7-2843514E6D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E25C4-82AD-4E7C-8099-4DF4177C7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3805-DD19-4345-8670-3DBB7883A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5C55A-6A1C-4736-B014-A67B2777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38DE263-CA2D-4CB3-955B-8B80B784D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62" y="1385316"/>
            <a:ext cx="9558475" cy="34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0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99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752A4C-9A0E-49B5-8B53-FB2CEE9EA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2" y="2052909"/>
            <a:ext cx="11268456" cy="24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3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DDB75B-C011-4859-A271-2A900D59A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55" y="473882"/>
            <a:ext cx="9175889" cy="569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4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907053-5599-4D37-9A50-4AADF8BD0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96" y="401133"/>
            <a:ext cx="9364178" cy="621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0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2409970-EBAE-4734-A4C0-0343D8938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2" y="1473306"/>
            <a:ext cx="11552415" cy="322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2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jessy</dc:creator>
  <cp:lastModifiedBy>jessy</cp:lastModifiedBy>
  <cp:revision>3</cp:revision>
  <dcterms:created xsi:type="dcterms:W3CDTF">2022-08-19T04:55:21Z</dcterms:created>
  <dcterms:modified xsi:type="dcterms:W3CDTF">2022-08-19T06:55:16Z</dcterms:modified>
</cp:coreProperties>
</file>