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79" r:id="rId3"/>
    <p:sldId id="269" r:id="rId4"/>
    <p:sldId id="258" r:id="rId5"/>
    <p:sldId id="263" r:id="rId6"/>
    <p:sldId id="257" r:id="rId7"/>
    <p:sldId id="260" r:id="rId8"/>
    <p:sldId id="28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A2FE95-2716-4BC7-A205-57D156EC78E6}">
  <a:tblStyle styleId="{59A2FE95-2716-4BC7-A205-57D156EC78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74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arelbundock.github.io/Rdatasets/doc/Ecdat/Money.html" TargetMode="External"/><Relationship Id="rId7" Type="http://schemas.openxmlformats.org/officeDocument/2006/relationships/hyperlink" Target="https://github.com/febiolaselviamulyad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diyahkarmila" TargetMode="External"/><Relationship Id="rId5" Type="http://schemas.openxmlformats.org/officeDocument/2006/relationships/hyperlink" Target="https://github.com/jessyorlenynainggolan" TargetMode="External"/><Relationship Id="rId4" Type="http://schemas.openxmlformats.org/officeDocument/2006/relationships/hyperlink" Target="https://github.com/jessyorlenynainggolan/033-034-04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707068" y="605874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aiandra GD" panose="020E0502030308020204" pitchFamily="34" charset="0"/>
              </a:rPr>
              <a:t>DATA MINING PROJECT</a:t>
            </a:r>
            <a:endParaRPr dirty="0">
              <a:latin typeface="Maiandra GD" panose="020E0502030308020204" pitchFamily="34" charset="0"/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627034" y="716096"/>
            <a:ext cx="5516966" cy="3680524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861;p34"/>
          <p:cNvSpPr txBox="1">
            <a:spLocks/>
          </p:cNvSpPr>
          <p:nvPr/>
        </p:nvSpPr>
        <p:spPr>
          <a:xfrm>
            <a:off x="451697" y="3161662"/>
            <a:ext cx="2581800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500" dirty="0" smtClean="0">
                <a:latin typeface="Maiandra GD" panose="020E0502030308020204" pitchFamily="34" charset="0"/>
              </a:rPr>
              <a:t>Money </a:t>
            </a:r>
            <a:r>
              <a:rPr lang="en-US" sz="2500" dirty="0">
                <a:latin typeface="Maiandra GD" panose="020E0502030308020204" pitchFamily="34" charset="0"/>
              </a:rPr>
              <a:t>Data </a:t>
            </a:r>
            <a:r>
              <a:rPr lang="en-US" sz="2500" dirty="0" smtClean="0">
                <a:latin typeface="Maiandra GD" panose="020E0502030308020204" pitchFamily="34" charset="0"/>
              </a:rPr>
              <a:t>Set</a:t>
            </a:r>
            <a:endParaRPr lang="en-US" sz="2500" dirty="0">
              <a:latin typeface="Maiandra GD" panose="020E0502030308020204" pitchFamily="34" charset="0"/>
            </a:endParaRPr>
          </a:p>
        </p:txBody>
      </p:sp>
      <p:sp>
        <p:nvSpPr>
          <p:cNvPr id="285" name="Google Shape;861;p34"/>
          <p:cNvSpPr txBox="1">
            <a:spLocks/>
          </p:cNvSpPr>
          <p:nvPr/>
        </p:nvSpPr>
        <p:spPr>
          <a:xfrm>
            <a:off x="17981" y="3965512"/>
            <a:ext cx="4799538" cy="56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400" dirty="0">
                <a:latin typeface="Maiandra GD" panose="020E0502030308020204" pitchFamily="34" charset="0"/>
              </a:rPr>
              <a:t>Link GitHub : </a:t>
            </a:r>
            <a:endParaRPr lang="en-US" sz="1400" dirty="0" smtClean="0">
              <a:latin typeface="Maiandra GD" panose="020E0502030308020204" pitchFamily="34" charset="0"/>
            </a:endParaRPr>
          </a:p>
          <a:p>
            <a:pPr algn="l"/>
            <a:r>
              <a:rPr lang="en-US" sz="1400" dirty="0" smtClean="0">
                <a:latin typeface="Maiandra GD" panose="020E0502030308020204" pitchFamily="34" charset="0"/>
              </a:rPr>
              <a:t>https</a:t>
            </a:r>
            <a:r>
              <a:rPr lang="en-US" sz="1400" dirty="0">
                <a:latin typeface="Maiandra GD" panose="020E0502030308020204" pitchFamily="34" charset="0"/>
              </a:rPr>
              <a:t>://github.com/jessyorlenynainggolan/033-034-048</a:t>
            </a:r>
          </a:p>
        </p:txBody>
      </p:sp>
      <p:grpSp>
        <p:nvGrpSpPr>
          <p:cNvPr id="286" name="Google Shape;8906;p70"/>
          <p:cNvGrpSpPr/>
          <p:nvPr/>
        </p:nvGrpSpPr>
        <p:grpSpPr>
          <a:xfrm>
            <a:off x="299823" y="3516956"/>
            <a:ext cx="2953668" cy="159124"/>
            <a:chOff x="3200660" y="2180272"/>
            <a:chExt cx="2563824" cy="378237"/>
          </a:xfrm>
        </p:grpSpPr>
        <p:sp>
          <p:nvSpPr>
            <p:cNvPr id="287" name="Google Shape;8907;p70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8908;p70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8909;p70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8910;p70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8911;p70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8912;p70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8913;p70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8914;p70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8915;p70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8916;p70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8917;p70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8918;p70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8919;p70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8920;p70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8921;p70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8922;p70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8923;p70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8924;p70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251301" y="1887772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54708" y="2074245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930948" y="1887772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54064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486915" y="414142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736274" y="165857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Nama </a:t>
            </a:r>
            <a:r>
              <a:rPr lang="en-US" b="1" dirty="0" err="1" smtClean="0">
                <a:latin typeface="Maiandra GD" panose="020E0502030308020204" pitchFamily="34" charset="0"/>
              </a:rPr>
              <a:t>Kelompok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3168" name="Google Shape;3168;p57"/>
          <p:cNvSpPr txBox="1">
            <a:spLocks noGrp="1"/>
          </p:cNvSpPr>
          <p:nvPr>
            <p:ph type="subTitle" idx="1"/>
          </p:nvPr>
        </p:nvSpPr>
        <p:spPr>
          <a:xfrm>
            <a:off x="1195075" y="3362860"/>
            <a:ext cx="2138763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Maiandra GD" panose="020E0502030308020204" pitchFamily="34" charset="0"/>
              </a:rPr>
              <a:t>Jessy </a:t>
            </a:r>
            <a:r>
              <a:rPr lang="en-US" sz="1400" dirty="0" err="1" smtClean="0">
                <a:latin typeface="Maiandra GD" panose="020E0502030308020204" pitchFamily="34" charset="0"/>
              </a:rPr>
              <a:t>Orleny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Nainggolan</a:t>
            </a:r>
            <a:endParaRPr lang="en-US" sz="1400" dirty="0" smtClean="0">
              <a:latin typeface="Maiandra GD" panose="020E0502030308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Maiandra GD" panose="020E0502030308020204" pitchFamily="34" charset="0"/>
            </a:endParaRPr>
          </a:p>
        </p:txBody>
      </p:sp>
      <p:sp>
        <p:nvSpPr>
          <p:cNvPr id="3169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1404400" y="368326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3311901033 </a:t>
            </a:r>
          </a:p>
          <a:p>
            <a:pPr marL="0" lvl="0" indent="0"/>
            <a:r>
              <a:rPr lang="en-US" sz="1200" b="1" dirty="0">
                <a:solidFill>
                  <a:schemeClr val="bg2"/>
                </a:solidFill>
                <a:latin typeface="Humanst521 Lt BT" panose="020B0402020204020304" pitchFamily="34" charset="0"/>
              </a:rPr>
              <a:t>https://github.com/jessyorlenynainggolan</a:t>
            </a:r>
            <a:endParaRPr sz="12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  <p:sp>
        <p:nvSpPr>
          <p:cNvPr id="3170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3724200" y="336286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Diyah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Karmila</a:t>
            </a:r>
            <a:r>
              <a:rPr lang="en-US" sz="1400" dirty="0" smtClean="0">
                <a:latin typeface="Maiandra GD" panose="020E0502030308020204" pitchFamily="34" charset="0"/>
              </a:rPr>
              <a:t> Sari</a:t>
            </a:r>
            <a:endParaRPr sz="1400" dirty="0">
              <a:latin typeface="Maiandra GD" panose="020E0502030308020204" pitchFamily="34" charset="0"/>
            </a:endParaRPr>
          </a:p>
        </p:txBody>
      </p:sp>
      <p:sp>
        <p:nvSpPr>
          <p:cNvPr id="3171" name="Google Shape;3171;p57"/>
          <p:cNvSpPr txBox="1">
            <a:spLocks noGrp="1"/>
          </p:cNvSpPr>
          <p:nvPr>
            <p:ph type="subTitle" idx="4"/>
          </p:nvPr>
        </p:nvSpPr>
        <p:spPr>
          <a:xfrm>
            <a:off x="3724200" y="368326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Humanst521 Lt BT" panose="020B0402020204020304" pitchFamily="34" charset="0"/>
              </a:rPr>
              <a:t>3311901034</a:t>
            </a:r>
          </a:p>
          <a:p>
            <a:pPr marL="0" lvl="0" indent="0"/>
            <a:r>
              <a:rPr lang="en-US" sz="1200" b="1" dirty="0">
                <a:latin typeface="Humanst521 Lt BT" panose="020B0402020204020304" pitchFamily="34" charset="0"/>
              </a:rPr>
              <a:t>https://github.com/diyahkarmila</a:t>
            </a:r>
            <a:endParaRPr sz="1200" b="1" dirty="0">
              <a:latin typeface="Humanst521 Lt BT" panose="020B0402020204020304" pitchFamily="34" charset="0"/>
            </a:endParaRPr>
          </a:p>
        </p:txBody>
      </p:sp>
      <p:sp>
        <p:nvSpPr>
          <p:cNvPr id="3172" name="Google Shape;3172;p57"/>
          <p:cNvSpPr txBox="1">
            <a:spLocks noGrp="1"/>
          </p:cNvSpPr>
          <p:nvPr>
            <p:ph type="subTitle" idx="5"/>
          </p:nvPr>
        </p:nvSpPr>
        <p:spPr>
          <a:xfrm>
            <a:off x="5977897" y="3362860"/>
            <a:ext cx="1965263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Febiola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Selvia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Mulyadi</a:t>
            </a:r>
            <a:endParaRPr sz="1400" dirty="0">
              <a:latin typeface="Maiandra GD" panose="020E0502030308020204" pitchFamily="34" charset="0"/>
            </a:endParaRPr>
          </a:p>
        </p:txBody>
      </p:sp>
      <p:sp>
        <p:nvSpPr>
          <p:cNvPr id="3173" name="Google Shape;3173;p57"/>
          <p:cNvSpPr txBox="1">
            <a:spLocks noGrp="1"/>
          </p:cNvSpPr>
          <p:nvPr>
            <p:ph type="subTitle" idx="6"/>
          </p:nvPr>
        </p:nvSpPr>
        <p:spPr>
          <a:xfrm>
            <a:off x="6044000" y="368326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Humanst521 Lt BT" panose="020B0402020204020304" pitchFamily="34" charset="0"/>
              </a:rPr>
              <a:t>3311901048</a:t>
            </a:r>
          </a:p>
          <a:p>
            <a:pPr marL="0" lvl="0" indent="0"/>
            <a:r>
              <a:rPr lang="en-US" sz="1200" b="1" dirty="0">
                <a:latin typeface="Humanst521 Lt BT" panose="020B0402020204020304" pitchFamily="34" charset="0"/>
              </a:rPr>
              <a:t>https://github.com/febiolaselviamulyadi</a:t>
            </a:r>
            <a:endParaRPr sz="1200" b="1" dirty="0">
              <a:latin typeface="Humanst521 Lt BT" panose="020B0402020204020304" pitchFamily="34" charset="0"/>
            </a:endParaRPr>
          </a:p>
        </p:txBody>
      </p:sp>
      <p:grpSp>
        <p:nvGrpSpPr>
          <p:cNvPr id="110" name="Google Shape;3219;p58"/>
          <p:cNvGrpSpPr/>
          <p:nvPr/>
        </p:nvGrpSpPr>
        <p:grpSpPr>
          <a:xfrm>
            <a:off x="1808259" y="2461066"/>
            <a:ext cx="769445" cy="836433"/>
            <a:chOff x="3916200" y="1687420"/>
            <a:chExt cx="1174857" cy="1417764"/>
          </a:xfrm>
        </p:grpSpPr>
        <p:sp>
          <p:nvSpPr>
            <p:cNvPr id="111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3219;p58"/>
          <p:cNvGrpSpPr/>
          <p:nvPr/>
        </p:nvGrpSpPr>
        <p:grpSpPr>
          <a:xfrm>
            <a:off x="4129860" y="2454376"/>
            <a:ext cx="769445" cy="836433"/>
            <a:chOff x="3916200" y="1687420"/>
            <a:chExt cx="1174857" cy="1417764"/>
          </a:xfrm>
        </p:grpSpPr>
        <p:sp>
          <p:nvSpPr>
            <p:cNvPr id="138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3219;p58"/>
          <p:cNvGrpSpPr/>
          <p:nvPr/>
        </p:nvGrpSpPr>
        <p:grpSpPr>
          <a:xfrm>
            <a:off x="6448232" y="2450048"/>
            <a:ext cx="769445" cy="836433"/>
            <a:chOff x="3916200" y="1687420"/>
            <a:chExt cx="1174857" cy="1417764"/>
          </a:xfrm>
        </p:grpSpPr>
        <p:sp>
          <p:nvSpPr>
            <p:cNvPr id="165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748103" y="18062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DATA SET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353" name="Google Shape;2353;p47"/>
          <p:cNvSpPr txBox="1">
            <a:spLocks noGrp="1"/>
          </p:cNvSpPr>
          <p:nvPr>
            <p:ph type="subTitle" idx="1"/>
          </p:nvPr>
        </p:nvSpPr>
        <p:spPr>
          <a:xfrm>
            <a:off x="851748" y="397190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Karakteristik</a:t>
            </a:r>
            <a:r>
              <a:rPr lang="en-US" sz="1400" b="1" dirty="0" smtClean="0">
                <a:latin typeface="Maiandra GD" panose="020E0502030308020204" pitchFamily="34" charset="0"/>
              </a:rPr>
              <a:t> </a:t>
            </a:r>
            <a:r>
              <a:rPr lang="en-US" sz="1400" b="1" dirty="0" err="1" smtClean="0">
                <a:latin typeface="Maiandra GD" panose="020E0502030308020204" pitchFamily="34" charset="0"/>
              </a:rPr>
              <a:t>Atribut</a:t>
            </a:r>
            <a:r>
              <a:rPr lang="en-US" sz="1400" b="1" dirty="0" smtClean="0">
                <a:latin typeface="Maiandra GD" panose="020E0502030308020204" pitchFamily="34" charset="0"/>
              </a:rPr>
              <a:t> :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54" name="Google Shape;2354;p47"/>
          <p:cNvSpPr txBox="1">
            <a:spLocks noGrp="1"/>
          </p:cNvSpPr>
          <p:nvPr>
            <p:ph type="subTitle" idx="2"/>
          </p:nvPr>
        </p:nvSpPr>
        <p:spPr>
          <a:xfrm>
            <a:off x="876797" y="4307052"/>
            <a:ext cx="1977000" cy="280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Real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55" name="Google Shape;2355;p47"/>
          <p:cNvSpPr txBox="1">
            <a:spLocks noGrp="1"/>
          </p:cNvSpPr>
          <p:nvPr>
            <p:ph type="subTitle" idx="3"/>
          </p:nvPr>
        </p:nvSpPr>
        <p:spPr>
          <a:xfrm>
            <a:off x="3669471" y="397190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Jumlah</a:t>
            </a:r>
            <a:r>
              <a:rPr lang="en-US" sz="1400" b="1" dirty="0" smtClean="0">
                <a:latin typeface="Maiandra GD" panose="020E0502030308020204" pitchFamily="34" charset="0"/>
              </a:rPr>
              <a:t> Data : 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56" name="Google Shape;2356;p47"/>
          <p:cNvSpPr txBox="1">
            <a:spLocks noGrp="1"/>
          </p:cNvSpPr>
          <p:nvPr>
            <p:ph type="subTitle" idx="4"/>
          </p:nvPr>
        </p:nvSpPr>
        <p:spPr>
          <a:xfrm>
            <a:off x="3700155" y="4288707"/>
            <a:ext cx="1977000" cy="311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128 Data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57" name="Google Shape;2357;p47"/>
          <p:cNvSpPr txBox="1">
            <a:spLocks noGrp="1"/>
          </p:cNvSpPr>
          <p:nvPr>
            <p:ph type="subTitle" idx="5"/>
          </p:nvPr>
        </p:nvSpPr>
        <p:spPr>
          <a:xfrm>
            <a:off x="3678667" y="2764976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Metode</a:t>
            </a:r>
            <a:r>
              <a:rPr lang="en-US" sz="1400" b="1" dirty="0" smtClean="0">
                <a:latin typeface="Maiandra GD" panose="020E0502030308020204" pitchFamily="34" charset="0"/>
              </a:rPr>
              <a:t> :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58" name="Google Shape;2358;p47"/>
          <p:cNvSpPr txBox="1">
            <a:spLocks noGrp="1"/>
          </p:cNvSpPr>
          <p:nvPr>
            <p:ph type="subTitle" idx="6"/>
          </p:nvPr>
        </p:nvSpPr>
        <p:spPr>
          <a:xfrm>
            <a:off x="3678667" y="3018729"/>
            <a:ext cx="1983000" cy="34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Classification &amp; Clustering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871339" y="2775696"/>
            <a:ext cx="2059149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Karakteristik</a:t>
            </a:r>
            <a:r>
              <a:rPr lang="en-US" sz="1400" b="1" dirty="0" smtClean="0">
                <a:latin typeface="Maiandra GD" panose="020E0502030308020204" pitchFamily="34" charset="0"/>
              </a:rPr>
              <a:t> Data set :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60" name="Google Shape;2360;p47"/>
          <p:cNvSpPr txBox="1">
            <a:spLocks noGrp="1"/>
          </p:cNvSpPr>
          <p:nvPr>
            <p:ph type="subTitle" idx="8"/>
          </p:nvPr>
        </p:nvSpPr>
        <p:spPr>
          <a:xfrm>
            <a:off x="902364" y="3072544"/>
            <a:ext cx="1980000" cy="304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b="1" dirty="0">
                <a:latin typeface="Humanst521 Lt BT" panose="020B0402020204020304" pitchFamily="34" charset="0"/>
              </a:rPr>
              <a:t/>
            </a:r>
            <a:br>
              <a:rPr lang="en-US" sz="1400" b="1" dirty="0">
                <a:latin typeface="Humanst521 Lt BT" panose="020B0402020204020304" pitchFamily="34" charset="0"/>
              </a:rPr>
            </a:br>
            <a:r>
              <a:rPr lang="en-US" sz="1400" b="1" dirty="0" err="1">
                <a:latin typeface="Humanst521 Lt BT" panose="020B0402020204020304" pitchFamily="34" charset="0"/>
              </a:rPr>
              <a:t>Multivarian</a:t>
            </a:r>
            <a:r>
              <a:rPr lang="en-US" sz="1400" b="1" dirty="0">
                <a:latin typeface="Humanst521 Lt BT" panose="020B0402020204020304" pitchFamily="34" charset="0"/>
              </a:rPr>
              <a:t>, </a:t>
            </a:r>
            <a:r>
              <a:rPr lang="en-US" sz="1400" b="1" dirty="0" err="1">
                <a:latin typeface="Humanst521 Lt BT" panose="020B0402020204020304" pitchFamily="34" charset="0"/>
              </a:rPr>
              <a:t>Teks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61" name="Google Shape;2361;p47"/>
          <p:cNvSpPr txBox="1">
            <a:spLocks noGrp="1"/>
          </p:cNvSpPr>
          <p:nvPr>
            <p:ph type="subTitle" idx="9"/>
          </p:nvPr>
        </p:nvSpPr>
        <p:spPr>
          <a:xfrm>
            <a:off x="6304076" y="2766109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Jumlah</a:t>
            </a:r>
            <a:r>
              <a:rPr lang="en-US" sz="1400" b="1" dirty="0" smtClean="0">
                <a:latin typeface="Maiandra GD" panose="020E0502030308020204" pitchFamily="34" charset="0"/>
              </a:rPr>
              <a:t> </a:t>
            </a:r>
            <a:r>
              <a:rPr lang="en-US" sz="1400" b="1" dirty="0" err="1" smtClean="0">
                <a:latin typeface="Maiandra GD" panose="020E0502030308020204" pitchFamily="34" charset="0"/>
              </a:rPr>
              <a:t>atribut</a:t>
            </a:r>
            <a:r>
              <a:rPr lang="en-US" sz="1400" b="1" dirty="0" smtClean="0">
                <a:latin typeface="Maiandra GD" panose="020E0502030308020204" pitchFamily="34" charset="0"/>
              </a:rPr>
              <a:t> : 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62" name="Google Shape;2362;p47"/>
          <p:cNvSpPr txBox="1">
            <a:spLocks noGrp="1"/>
          </p:cNvSpPr>
          <p:nvPr>
            <p:ph type="subTitle" idx="13"/>
          </p:nvPr>
        </p:nvSpPr>
        <p:spPr>
          <a:xfrm>
            <a:off x="6745184" y="3052296"/>
            <a:ext cx="1048911" cy="341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Humanst521 Lt BT" panose="020B0402020204020304" pitchFamily="34" charset="0"/>
              </a:rPr>
              <a:t>4</a:t>
            </a:r>
            <a:r>
              <a:rPr lang="en-US" sz="1400" b="1" dirty="0" smtClean="0">
                <a:latin typeface="Humanst521 Lt BT" panose="020B0402020204020304" pitchFamily="34" charset="0"/>
              </a:rPr>
              <a:t> </a:t>
            </a:r>
            <a:r>
              <a:rPr lang="en-US" sz="1400" b="1" dirty="0" err="1">
                <a:latin typeface="Humanst521 Lt BT" panose="020B0402020204020304" pitchFamily="34" charset="0"/>
              </a:rPr>
              <a:t>A</a:t>
            </a:r>
            <a:r>
              <a:rPr lang="en-US" sz="1400" b="1" dirty="0" err="1" smtClean="0">
                <a:latin typeface="Humanst521 Lt BT" panose="020B0402020204020304" pitchFamily="34" charset="0"/>
              </a:rPr>
              <a:t>tribut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63" name="Google Shape;2363;p47"/>
          <p:cNvSpPr txBox="1">
            <a:spLocks noGrp="1"/>
          </p:cNvSpPr>
          <p:nvPr>
            <p:ph type="subTitle" idx="14"/>
          </p:nvPr>
        </p:nvSpPr>
        <p:spPr>
          <a:xfrm>
            <a:off x="6295689" y="4005821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Missing Value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364" name="Google Shape;2364;p47"/>
          <p:cNvSpPr txBox="1">
            <a:spLocks noGrp="1"/>
          </p:cNvSpPr>
          <p:nvPr>
            <p:ph type="subTitle" idx="15"/>
          </p:nvPr>
        </p:nvSpPr>
        <p:spPr>
          <a:xfrm>
            <a:off x="6935151" y="4288707"/>
            <a:ext cx="704076" cy="336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N/A</a:t>
            </a:r>
            <a:endParaRPr sz="1400" b="1" dirty="0">
              <a:latin typeface="Humanst521 Lt BT" panose="020B0402020204020304" pitchFamily="34" charset="0"/>
            </a:endParaRPr>
          </a:p>
        </p:txBody>
      </p:sp>
      <p:grpSp>
        <p:nvGrpSpPr>
          <p:cNvPr id="2365" name="Google Shape;2365;p47"/>
          <p:cNvGrpSpPr/>
          <p:nvPr/>
        </p:nvGrpSpPr>
        <p:grpSpPr>
          <a:xfrm>
            <a:off x="1622063" y="3478622"/>
            <a:ext cx="445314" cy="443581"/>
            <a:chOff x="1576325" y="2162175"/>
            <a:chExt cx="526625" cy="524575"/>
          </a:xfrm>
        </p:grpSpPr>
        <p:sp>
          <p:nvSpPr>
            <p:cNvPr id="2366" name="Google Shape;2366;p47"/>
            <p:cNvSpPr/>
            <p:nvPr/>
          </p:nvSpPr>
          <p:spPr>
            <a:xfrm>
              <a:off x="1576325" y="2406300"/>
              <a:ext cx="526625" cy="280450"/>
            </a:xfrm>
            <a:custGeom>
              <a:avLst/>
              <a:gdLst/>
              <a:ahLst/>
              <a:cxnLst/>
              <a:rect l="l" t="t" r="r" b="b"/>
              <a:pathLst>
                <a:path w="21065" h="11218" extrusionOk="0">
                  <a:moveTo>
                    <a:pt x="4321" y="1"/>
                  </a:moveTo>
                  <a:cubicBezTo>
                    <a:pt x="4060" y="1"/>
                    <a:pt x="3832" y="164"/>
                    <a:pt x="3767" y="425"/>
                  </a:cubicBezTo>
                  <a:lnTo>
                    <a:pt x="82" y="10500"/>
                  </a:lnTo>
                  <a:cubicBezTo>
                    <a:pt x="1" y="10859"/>
                    <a:pt x="262" y="11217"/>
                    <a:pt x="637" y="11217"/>
                  </a:cubicBezTo>
                  <a:lnTo>
                    <a:pt x="16842" y="11217"/>
                  </a:lnTo>
                  <a:cubicBezTo>
                    <a:pt x="17087" y="11217"/>
                    <a:pt x="17315" y="11038"/>
                    <a:pt x="17380" y="10793"/>
                  </a:cubicBezTo>
                  <a:lnTo>
                    <a:pt x="21065" y="718"/>
                  </a:lnTo>
                  <a:cubicBezTo>
                    <a:pt x="21065" y="359"/>
                    <a:pt x="20886" y="1"/>
                    <a:pt x="2051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2012450" y="2324800"/>
              <a:ext cx="36300" cy="81525"/>
            </a:xfrm>
            <a:custGeom>
              <a:avLst/>
              <a:gdLst/>
              <a:ahLst/>
              <a:cxnLst/>
              <a:rect l="l" t="t" r="r" b="b"/>
              <a:pathLst>
                <a:path w="1452" h="3261" extrusionOk="0">
                  <a:moveTo>
                    <a:pt x="1" y="0"/>
                  </a:moveTo>
                  <a:lnTo>
                    <a:pt x="1" y="3261"/>
                  </a:lnTo>
                  <a:lnTo>
                    <a:pt x="1452" y="3261"/>
                  </a:lnTo>
                  <a:lnTo>
                    <a:pt x="1452" y="636"/>
                  </a:lnTo>
                  <a:cubicBezTo>
                    <a:pt x="1452" y="277"/>
                    <a:pt x="1158" y="0"/>
                    <a:pt x="81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577975" y="2261625"/>
              <a:ext cx="36300" cy="402300"/>
            </a:xfrm>
            <a:custGeom>
              <a:avLst/>
              <a:gdLst/>
              <a:ahLst/>
              <a:cxnLst/>
              <a:rect l="l" t="t" r="r" b="b"/>
              <a:pathLst>
                <a:path w="1452" h="16092" extrusionOk="0">
                  <a:moveTo>
                    <a:pt x="636" y="0"/>
                  </a:moveTo>
                  <a:cubicBezTo>
                    <a:pt x="277" y="0"/>
                    <a:pt x="0" y="277"/>
                    <a:pt x="0" y="620"/>
                  </a:cubicBezTo>
                  <a:lnTo>
                    <a:pt x="0" y="16091"/>
                  </a:lnTo>
                  <a:lnTo>
                    <a:pt x="82" y="16091"/>
                  </a:lnTo>
                  <a:lnTo>
                    <a:pt x="1451" y="12342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1668450" y="2162175"/>
              <a:ext cx="344025" cy="260050"/>
            </a:xfrm>
            <a:custGeom>
              <a:avLst/>
              <a:gdLst/>
              <a:ahLst/>
              <a:cxnLst/>
              <a:rect l="l" t="t" r="r" b="b"/>
              <a:pathLst>
                <a:path w="13761" h="10402" extrusionOk="0">
                  <a:moveTo>
                    <a:pt x="0" y="0"/>
                  </a:moveTo>
                  <a:lnTo>
                    <a:pt x="0" y="10402"/>
                  </a:lnTo>
                  <a:lnTo>
                    <a:pt x="82" y="10190"/>
                  </a:lnTo>
                  <a:cubicBezTo>
                    <a:pt x="147" y="9929"/>
                    <a:pt x="375" y="9766"/>
                    <a:pt x="636" y="9766"/>
                  </a:cubicBezTo>
                  <a:lnTo>
                    <a:pt x="13761" y="9766"/>
                  </a:lnTo>
                  <a:lnTo>
                    <a:pt x="137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719800" y="2288525"/>
              <a:ext cx="241325" cy="18350"/>
            </a:xfrm>
            <a:custGeom>
              <a:avLst/>
              <a:gdLst/>
              <a:ahLst/>
              <a:cxnLst/>
              <a:rect l="l" t="t" r="r" b="b"/>
              <a:pathLst>
                <a:path w="9653" h="734" extrusionOk="0">
                  <a:moveTo>
                    <a:pt x="490" y="0"/>
                  </a:moveTo>
                  <a:cubicBezTo>
                    <a:pt x="1" y="0"/>
                    <a:pt x="1" y="734"/>
                    <a:pt x="490" y="734"/>
                  </a:cubicBezTo>
                  <a:lnTo>
                    <a:pt x="9163" y="734"/>
                  </a:lnTo>
                  <a:cubicBezTo>
                    <a:pt x="9652" y="734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1719800" y="2225350"/>
              <a:ext cx="114550" cy="17950"/>
            </a:xfrm>
            <a:custGeom>
              <a:avLst/>
              <a:gdLst/>
              <a:ahLst/>
              <a:cxnLst/>
              <a:rect l="l" t="t" r="r" b="b"/>
              <a:pathLst>
                <a:path w="4582" h="718" extrusionOk="0">
                  <a:moveTo>
                    <a:pt x="490" y="0"/>
                  </a:moveTo>
                  <a:cubicBezTo>
                    <a:pt x="1" y="0"/>
                    <a:pt x="1" y="717"/>
                    <a:pt x="490" y="717"/>
                  </a:cubicBezTo>
                  <a:lnTo>
                    <a:pt x="4109" y="717"/>
                  </a:lnTo>
                  <a:cubicBezTo>
                    <a:pt x="4582" y="717"/>
                    <a:pt x="4582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1719800" y="2352100"/>
              <a:ext cx="241325" cy="17950"/>
            </a:xfrm>
            <a:custGeom>
              <a:avLst/>
              <a:gdLst/>
              <a:ahLst/>
              <a:cxnLst/>
              <a:rect l="l" t="t" r="r" b="b"/>
              <a:pathLst>
                <a:path w="9653" h="718" extrusionOk="0">
                  <a:moveTo>
                    <a:pt x="490" y="0"/>
                  </a:moveTo>
                  <a:cubicBezTo>
                    <a:pt x="1" y="0"/>
                    <a:pt x="1" y="718"/>
                    <a:pt x="490" y="718"/>
                  </a:cubicBezTo>
                  <a:lnTo>
                    <a:pt x="9163" y="718"/>
                  </a:lnTo>
                  <a:cubicBezTo>
                    <a:pt x="9652" y="718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1641550" y="2180100"/>
              <a:ext cx="26925" cy="316700"/>
            </a:xfrm>
            <a:custGeom>
              <a:avLst/>
              <a:gdLst/>
              <a:ahLst/>
              <a:cxnLst/>
              <a:rect l="l" t="t" r="r" b="b"/>
              <a:pathLst>
                <a:path w="1077" h="12668" extrusionOk="0">
                  <a:moveTo>
                    <a:pt x="0" y="0"/>
                  </a:moveTo>
                  <a:lnTo>
                    <a:pt x="0" y="12668"/>
                  </a:lnTo>
                  <a:lnTo>
                    <a:pt x="1076" y="9685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1614250" y="2198025"/>
              <a:ext cx="27325" cy="372975"/>
            </a:xfrm>
            <a:custGeom>
              <a:avLst/>
              <a:gdLst/>
              <a:ahLst/>
              <a:cxnLst/>
              <a:rect l="l" t="t" r="r" b="b"/>
              <a:pathLst>
                <a:path w="1093" h="14919" extrusionOk="0">
                  <a:moveTo>
                    <a:pt x="0" y="1"/>
                  </a:moveTo>
                  <a:lnTo>
                    <a:pt x="0" y="14918"/>
                  </a:lnTo>
                  <a:lnTo>
                    <a:pt x="1092" y="11951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47"/>
          <p:cNvGrpSpPr/>
          <p:nvPr/>
        </p:nvGrpSpPr>
        <p:grpSpPr>
          <a:xfrm>
            <a:off x="1633862" y="2274826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47"/>
          <p:cNvGrpSpPr/>
          <p:nvPr/>
        </p:nvGrpSpPr>
        <p:grpSpPr>
          <a:xfrm>
            <a:off x="7036292" y="2247555"/>
            <a:ext cx="450298" cy="434570"/>
            <a:chOff x="3937075" y="2182550"/>
            <a:chExt cx="469550" cy="504200"/>
          </a:xfrm>
        </p:grpSpPr>
        <p:sp>
          <p:nvSpPr>
            <p:cNvPr id="2384" name="Google Shape;2384;p47"/>
            <p:cNvSpPr/>
            <p:nvPr/>
          </p:nvSpPr>
          <p:spPr>
            <a:xfrm>
              <a:off x="3937075" y="2217200"/>
              <a:ext cx="469550" cy="95800"/>
            </a:xfrm>
            <a:custGeom>
              <a:avLst/>
              <a:gdLst/>
              <a:ahLst/>
              <a:cxnLst/>
              <a:rect l="l" t="t" r="r" b="b"/>
              <a:pathLst>
                <a:path w="18782" h="3832" extrusionOk="0">
                  <a:moveTo>
                    <a:pt x="0" y="0"/>
                  </a:moveTo>
                  <a:lnTo>
                    <a:pt x="0" y="3831"/>
                  </a:lnTo>
                  <a:lnTo>
                    <a:pt x="18782" y="3831"/>
                  </a:lnTo>
                  <a:lnTo>
                    <a:pt x="18782" y="0"/>
                  </a:lnTo>
                  <a:lnTo>
                    <a:pt x="15994" y="0"/>
                  </a:lnTo>
                  <a:lnTo>
                    <a:pt x="15994" y="1386"/>
                  </a:lnTo>
                  <a:lnTo>
                    <a:pt x="13565" y="1386"/>
                  </a:lnTo>
                  <a:lnTo>
                    <a:pt x="13565" y="0"/>
                  </a:lnTo>
                  <a:lnTo>
                    <a:pt x="5217" y="0"/>
                  </a:lnTo>
                  <a:lnTo>
                    <a:pt x="5217" y="1386"/>
                  </a:lnTo>
                  <a:lnTo>
                    <a:pt x="2772" y="138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3937075" y="2312975"/>
              <a:ext cx="469550" cy="373775"/>
            </a:xfrm>
            <a:custGeom>
              <a:avLst/>
              <a:gdLst/>
              <a:ahLst/>
              <a:cxnLst/>
              <a:rect l="l" t="t" r="r" b="b"/>
              <a:pathLst>
                <a:path w="18782" h="14951" extrusionOk="0">
                  <a:moveTo>
                    <a:pt x="0" y="0"/>
                  </a:moveTo>
                  <a:lnTo>
                    <a:pt x="0" y="14950"/>
                  </a:lnTo>
                  <a:lnTo>
                    <a:pt x="18782" y="14950"/>
                  </a:lnTo>
                  <a:lnTo>
                    <a:pt x="18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4006350" y="2373700"/>
              <a:ext cx="330575" cy="252325"/>
            </a:xfrm>
            <a:custGeom>
              <a:avLst/>
              <a:gdLst/>
              <a:ahLst/>
              <a:cxnLst/>
              <a:rect l="l" t="t" r="r" b="b"/>
              <a:pathLst>
                <a:path w="13223" h="10093" extrusionOk="0">
                  <a:moveTo>
                    <a:pt x="3131" y="701"/>
                  </a:moveTo>
                  <a:lnTo>
                    <a:pt x="3131" y="3131"/>
                  </a:lnTo>
                  <a:lnTo>
                    <a:pt x="702" y="3131"/>
                  </a:lnTo>
                  <a:lnTo>
                    <a:pt x="702" y="701"/>
                  </a:lnTo>
                  <a:close/>
                  <a:moveTo>
                    <a:pt x="6261" y="701"/>
                  </a:moveTo>
                  <a:lnTo>
                    <a:pt x="6261" y="3131"/>
                  </a:lnTo>
                  <a:lnTo>
                    <a:pt x="3832" y="3131"/>
                  </a:lnTo>
                  <a:lnTo>
                    <a:pt x="3832" y="701"/>
                  </a:lnTo>
                  <a:close/>
                  <a:moveTo>
                    <a:pt x="9408" y="701"/>
                  </a:moveTo>
                  <a:lnTo>
                    <a:pt x="9408" y="3131"/>
                  </a:lnTo>
                  <a:lnTo>
                    <a:pt x="6962" y="3131"/>
                  </a:lnTo>
                  <a:lnTo>
                    <a:pt x="6962" y="701"/>
                  </a:lnTo>
                  <a:close/>
                  <a:moveTo>
                    <a:pt x="12538" y="701"/>
                  </a:moveTo>
                  <a:lnTo>
                    <a:pt x="12538" y="3131"/>
                  </a:lnTo>
                  <a:lnTo>
                    <a:pt x="10093" y="3131"/>
                  </a:lnTo>
                  <a:lnTo>
                    <a:pt x="10093" y="701"/>
                  </a:lnTo>
                  <a:close/>
                  <a:moveTo>
                    <a:pt x="3131" y="3832"/>
                  </a:moveTo>
                  <a:lnTo>
                    <a:pt x="3131" y="6261"/>
                  </a:lnTo>
                  <a:lnTo>
                    <a:pt x="702" y="6261"/>
                  </a:lnTo>
                  <a:lnTo>
                    <a:pt x="702" y="3832"/>
                  </a:lnTo>
                  <a:close/>
                  <a:moveTo>
                    <a:pt x="6261" y="3832"/>
                  </a:moveTo>
                  <a:lnTo>
                    <a:pt x="6261" y="6261"/>
                  </a:lnTo>
                  <a:lnTo>
                    <a:pt x="3832" y="6261"/>
                  </a:lnTo>
                  <a:lnTo>
                    <a:pt x="3832" y="3832"/>
                  </a:lnTo>
                  <a:close/>
                  <a:moveTo>
                    <a:pt x="9408" y="3832"/>
                  </a:moveTo>
                  <a:lnTo>
                    <a:pt x="9408" y="6261"/>
                  </a:lnTo>
                  <a:lnTo>
                    <a:pt x="6962" y="6261"/>
                  </a:lnTo>
                  <a:lnTo>
                    <a:pt x="6962" y="3832"/>
                  </a:lnTo>
                  <a:close/>
                  <a:moveTo>
                    <a:pt x="12538" y="3832"/>
                  </a:moveTo>
                  <a:lnTo>
                    <a:pt x="12538" y="6261"/>
                  </a:lnTo>
                  <a:lnTo>
                    <a:pt x="10093" y="6261"/>
                  </a:lnTo>
                  <a:lnTo>
                    <a:pt x="10093" y="3832"/>
                  </a:lnTo>
                  <a:close/>
                  <a:moveTo>
                    <a:pt x="3131" y="6962"/>
                  </a:moveTo>
                  <a:lnTo>
                    <a:pt x="3131" y="9391"/>
                  </a:lnTo>
                  <a:lnTo>
                    <a:pt x="702" y="9391"/>
                  </a:lnTo>
                  <a:lnTo>
                    <a:pt x="702" y="6962"/>
                  </a:lnTo>
                  <a:close/>
                  <a:moveTo>
                    <a:pt x="6261" y="6962"/>
                  </a:moveTo>
                  <a:lnTo>
                    <a:pt x="6261" y="9391"/>
                  </a:lnTo>
                  <a:lnTo>
                    <a:pt x="3832" y="9391"/>
                  </a:lnTo>
                  <a:lnTo>
                    <a:pt x="3832" y="6962"/>
                  </a:lnTo>
                  <a:close/>
                  <a:moveTo>
                    <a:pt x="9408" y="6962"/>
                  </a:moveTo>
                  <a:lnTo>
                    <a:pt x="9408" y="9391"/>
                  </a:lnTo>
                  <a:lnTo>
                    <a:pt x="6962" y="9391"/>
                  </a:lnTo>
                  <a:lnTo>
                    <a:pt x="6962" y="6962"/>
                  </a:lnTo>
                  <a:close/>
                  <a:moveTo>
                    <a:pt x="12538" y="6962"/>
                  </a:moveTo>
                  <a:lnTo>
                    <a:pt x="12538" y="9391"/>
                  </a:lnTo>
                  <a:lnTo>
                    <a:pt x="10093" y="9391"/>
                  </a:lnTo>
                  <a:lnTo>
                    <a:pt x="10093" y="6962"/>
                  </a:lnTo>
                  <a:close/>
                  <a:moveTo>
                    <a:pt x="1" y="0"/>
                  </a:moveTo>
                  <a:lnTo>
                    <a:pt x="1" y="10092"/>
                  </a:lnTo>
                  <a:lnTo>
                    <a:pt x="13223" y="10092"/>
                  </a:lnTo>
                  <a:lnTo>
                    <a:pt x="13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4006350" y="2182550"/>
              <a:ext cx="61175" cy="69300"/>
            </a:xfrm>
            <a:custGeom>
              <a:avLst/>
              <a:gdLst/>
              <a:ahLst/>
              <a:cxnLst/>
              <a:rect l="l" t="t" r="r" b="b"/>
              <a:pathLst>
                <a:path w="2447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46" y="2772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4276175" y="2182550"/>
              <a:ext cx="60750" cy="69300"/>
            </a:xfrm>
            <a:custGeom>
              <a:avLst/>
              <a:gdLst/>
              <a:ahLst/>
              <a:cxnLst/>
              <a:rect l="l" t="t" r="r" b="b"/>
              <a:pathLst>
                <a:path w="2430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30" y="277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4180400" y="2469475"/>
              <a:ext cx="61150" cy="60750"/>
            </a:xfrm>
            <a:custGeom>
              <a:avLst/>
              <a:gdLst/>
              <a:ahLst/>
              <a:cxnLst/>
              <a:rect l="l" t="t" r="r" b="b"/>
              <a:pathLst>
                <a:path w="2446" h="2430" extrusionOk="0">
                  <a:moveTo>
                    <a:pt x="0" y="1"/>
                  </a:moveTo>
                  <a:lnTo>
                    <a:pt x="0" y="2430"/>
                  </a:lnTo>
                  <a:lnTo>
                    <a:pt x="2446" y="2430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7"/>
          <p:cNvGrpSpPr/>
          <p:nvPr/>
        </p:nvGrpSpPr>
        <p:grpSpPr>
          <a:xfrm>
            <a:off x="4434457" y="2303648"/>
            <a:ext cx="471420" cy="432825"/>
            <a:chOff x="4678475" y="2184575"/>
            <a:chExt cx="491575" cy="502175"/>
          </a:xfrm>
        </p:grpSpPr>
        <p:sp>
          <p:nvSpPr>
            <p:cNvPr id="2391" name="Google Shape;2391;p47"/>
            <p:cNvSpPr/>
            <p:nvPr/>
          </p:nvSpPr>
          <p:spPr>
            <a:xfrm>
              <a:off x="4678475" y="2184575"/>
              <a:ext cx="491575" cy="502175"/>
            </a:xfrm>
            <a:custGeom>
              <a:avLst/>
              <a:gdLst/>
              <a:ahLst/>
              <a:cxnLst/>
              <a:rect l="l" t="t" r="r" b="b"/>
              <a:pathLst>
                <a:path w="19663" h="20087" extrusionOk="0">
                  <a:moveTo>
                    <a:pt x="0" y="1"/>
                  </a:moveTo>
                  <a:lnTo>
                    <a:pt x="0" y="20086"/>
                  </a:lnTo>
                  <a:lnTo>
                    <a:pt x="19662" y="20086"/>
                  </a:lnTo>
                  <a:lnTo>
                    <a:pt x="19662" y="3408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4753050" y="2462150"/>
              <a:ext cx="331400" cy="224600"/>
            </a:xfrm>
            <a:custGeom>
              <a:avLst/>
              <a:gdLst/>
              <a:ahLst/>
              <a:cxnLst/>
              <a:rect l="l" t="t" r="r" b="b"/>
              <a:pathLst>
                <a:path w="13256" h="8984" extrusionOk="0">
                  <a:moveTo>
                    <a:pt x="1" y="0"/>
                  </a:moveTo>
                  <a:lnTo>
                    <a:pt x="1" y="8983"/>
                  </a:lnTo>
                  <a:lnTo>
                    <a:pt x="13255" y="8983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4753050" y="2462150"/>
              <a:ext cx="331400" cy="128800"/>
            </a:xfrm>
            <a:custGeom>
              <a:avLst/>
              <a:gdLst/>
              <a:ahLst/>
              <a:cxnLst/>
              <a:rect l="l" t="t" r="r" b="b"/>
              <a:pathLst>
                <a:path w="13256" h="5152" extrusionOk="0">
                  <a:moveTo>
                    <a:pt x="1" y="0"/>
                  </a:moveTo>
                  <a:lnTo>
                    <a:pt x="1" y="5152"/>
                  </a:lnTo>
                  <a:lnTo>
                    <a:pt x="13255" y="5152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4774650" y="2184575"/>
              <a:ext cx="277600" cy="170800"/>
            </a:xfrm>
            <a:custGeom>
              <a:avLst/>
              <a:gdLst/>
              <a:ahLst/>
              <a:cxnLst/>
              <a:rect l="l" t="t" r="r" b="b"/>
              <a:pathLst>
                <a:path w="11104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11103" y="6832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4792175" y="2494350"/>
              <a:ext cx="103550" cy="21200"/>
            </a:xfrm>
            <a:custGeom>
              <a:avLst/>
              <a:gdLst/>
              <a:ahLst/>
              <a:cxnLst/>
              <a:rect l="l" t="t" r="r" b="b"/>
              <a:pathLst>
                <a:path w="4142" h="848" extrusionOk="0">
                  <a:moveTo>
                    <a:pt x="571" y="0"/>
                  </a:moveTo>
                  <a:cubicBezTo>
                    <a:pt x="1" y="0"/>
                    <a:pt x="1" y="848"/>
                    <a:pt x="571" y="848"/>
                  </a:cubicBezTo>
                  <a:lnTo>
                    <a:pt x="3571" y="848"/>
                  </a:lnTo>
                  <a:cubicBezTo>
                    <a:pt x="4142" y="848"/>
                    <a:pt x="4142" y="0"/>
                    <a:pt x="3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4792175" y="2537125"/>
              <a:ext cx="135350" cy="21225"/>
            </a:xfrm>
            <a:custGeom>
              <a:avLst/>
              <a:gdLst/>
              <a:ahLst/>
              <a:cxnLst/>
              <a:rect l="l" t="t" r="r" b="b"/>
              <a:pathLst>
                <a:path w="5414" h="849" extrusionOk="0">
                  <a:moveTo>
                    <a:pt x="571" y="1"/>
                  </a:moveTo>
                  <a:cubicBezTo>
                    <a:pt x="1" y="1"/>
                    <a:pt x="1" y="849"/>
                    <a:pt x="571" y="849"/>
                  </a:cubicBezTo>
                  <a:lnTo>
                    <a:pt x="4843" y="849"/>
                  </a:lnTo>
                  <a:cubicBezTo>
                    <a:pt x="5414" y="849"/>
                    <a:pt x="5414" y="1"/>
                    <a:pt x="4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4934850" y="2537250"/>
              <a:ext cx="22425" cy="21225"/>
            </a:xfrm>
            <a:custGeom>
              <a:avLst/>
              <a:gdLst/>
              <a:ahLst/>
              <a:cxnLst/>
              <a:rect l="l" t="t" r="r" b="b"/>
              <a:pathLst>
                <a:path w="897" h="849" extrusionOk="0">
                  <a:moveTo>
                    <a:pt x="426" y="0"/>
                  </a:moveTo>
                  <a:cubicBezTo>
                    <a:pt x="318" y="0"/>
                    <a:pt x="212" y="37"/>
                    <a:pt x="130" y="110"/>
                  </a:cubicBezTo>
                  <a:cubicBezTo>
                    <a:pt x="49" y="192"/>
                    <a:pt x="0" y="306"/>
                    <a:pt x="0" y="420"/>
                  </a:cubicBezTo>
                  <a:cubicBezTo>
                    <a:pt x="0" y="676"/>
                    <a:pt x="214" y="849"/>
                    <a:pt x="437" y="849"/>
                  </a:cubicBezTo>
                  <a:cubicBezTo>
                    <a:pt x="541" y="849"/>
                    <a:pt x="646" y="812"/>
                    <a:pt x="734" y="730"/>
                  </a:cubicBezTo>
                  <a:cubicBezTo>
                    <a:pt x="897" y="550"/>
                    <a:pt x="897" y="289"/>
                    <a:pt x="734" y="110"/>
                  </a:cubicBezTo>
                  <a:cubicBezTo>
                    <a:pt x="644" y="37"/>
                    <a:pt x="53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4956025" y="2216375"/>
              <a:ext cx="64425" cy="106800"/>
            </a:xfrm>
            <a:custGeom>
              <a:avLst/>
              <a:gdLst/>
              <a:ahLst/>
              <a:cxnLst/>
              <a:rect l="l" t="t" r="r" b="b"/>
              <a:pathLst>
                <a:path w="2577" h="4272" extrusionOk="0">
                  <a:moveTo>
                    <a:pt x="1713" y="864"/>
                  </a:moveTo>
                  <a:lnTo>
                    <a:pt x="1713" y="3424"/>
                  </a:lnTo>
                  <a:lnTo>
                    <a:pt x="865" y="3424"/>
                  </a:lnTo>
                  <a:lnTo>
                    <a:pt x="865" y="864"/>
                  </a:lnTo>
                  <a:close/>
                  <a:moveTo>
                    <a:pt x="1" y="0"/>
                  </a:moveTo>
                  <a:lnTo>
                    <a:pt x="1" y="4272"/>
                  </a:lnTo>
                  <a:lnTo>
                    <a:pt x="2577" y="427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4774650" y="2184575"/>
              <a:ext cx="160225" cy="170800"/>
            </a:xfrm>
            <a:custGeom>
              <a:avLst/>
              <a:gdLst/>
              <a:ahLst/>
              <a:cxnLst/>
              <a:rect l="l" t="t" r="r" b="b"/>
              <a:pathLst>
                <a:path w="6409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6408" y="6832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405;p47"/>
          <p:cNvGrpSpPr/>
          <p:nvPr/>
        </p:nvGrpSpPr>
        <p:grpSpPr>
          <a:xfrm>
            <a:off x="4459107" y="3478392"/>
            <a:ext cx="398108" cy="443771"/>
            <a:chOff x="7437000" y="2161950"/>
            <a:chExt cx="470800" cy="524800"/>
          </a:xfrm>
        </p:grpSpPr>
        <p:sp>
          <p:nvSpPr>
            <p:cNvPr id="2406" name="Google Shape;2406;p47"/>
            <p:cNvSpPr/>
            <p:nvPr/>
          </p:nvSpPr>
          <p:spPr>
            <a:xfrm>
              <a:off x="7437000" y="2207000"/>
              <a:ext cx="470800" cy="479750"/>
            </a:xfrm>
            <a:custGeom>
              <a:avLst/>
              <a:gdLst/>
              <a:ahLst/>
              <a:cxnLst/>
              <a:rect l="l" t="t" r="r" b="b"/>
              <a:pathLst>
                <a:path w="18832" h="19190" extrusionOk="0">
                  <a:moveTo>
                    <a:pt x="1" y="0"/>
                  </a:moveTo>
                  <a:lnTo>
                    <a:pt x="1" y="19189"/>
                  </a:lnTo>
                  <a:lnTo>
                    <a:pt x="18831" y="19189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7"/>
            <p:cNvSpPr/>
            <p:nvPr/>
          </p:nvSpPr>
          <p:spPr>
            <a:xfrm>
              <a:off x="7726800" y="2162175"/>
              <a:ext cx="72175" cy="90100"/>
            </a:xfrm>
            <a:custGeom>
              <a:avLst/>
              <a:gdLst/>
              <a:ahLst/>
              <a:cxnLst/>
              <a:rect l="l" t="t" r="r" b="b"/>
              <a:pathLst>
                <a:path w="2887" h="3604" extrusionOk="0">
                  <a:moveTo>
                    <a:pt x="1076" y="0"/>
                  </a:moveTo>
                  <a:cubicBezTo>
                    <a:pt x="685" y="0"/>
                    <a:pt x="310" y="131"/>
                    <a:pt x="0" y="359"/>
                  </a:cubicBezTo>
                  <a:cubicBezTo>
                    <a:pt x="180" y="505"/>
                    <a:pt x="343" y="701"/>
                    <a:pt x="473" y="897"/>
                  </a:cubicBezTo>
                  <a:cubicBezTo>
                    <a:pt x="661" y="770"/>
                    <a:pt x="870" y="711"/>
                    <a:pt x="1077" y="711"/>
                  </a:cubicBezTo>
                  <a:cubicBezTo>
                    <a:pt x="1534" y="711"/>
                    <a:pt x="1974" y="1001"/>
                    <a:pt x="2120" y="1484"/>
                  </a:cubicBezTo>
                  <a:cubicBezTo>
                    <a:pt x="2332" y="2185"/>
                    <a:pt x="1810" y="2886"/>
                    <a:pt x="1076" y="2886"/>
                  </a:cubicBezTo>
                  <a:cubicBezTo>
                    <a:pt x="604" y="2886"/>
                    <a:pt x="604" y="3603"/>
                    <a:pt x="1076" y="3603"/>
                  </a:cubicBezTo>
                  <a:cubicBezTo>
                    <a:pt x="2071" y="3603"/>
                    <a:pt x="2886" y="2804"/>
                    <a:pt x="2886" y="1793"/>
                  </a:cubicBezTo>
                  <a:cubicBezTo>
                    <a:pt x="2886" y="799"/>
                    <a:pt x="2071" y="0"/>
                    <a:pt x="10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7"/>
            <p:cNvSpPr/>
            <p:nvPr/>
          </p:nvSpPr>
          <p:spPr>
            <a:xfrm>
              <a:off x="76721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93" y="1"/>
                  </a:moveTo>
                  <a:cubicBezTo>
                    <a:pt x="710" y="1"/>
                    <a:pt x="327" y="123"/>
                    <a:pt x="1" y="368"/>
                  </a:cubicBezTo>
                  <a:cubicBezTo>
                    <a:pt x="196" y="514"/>
                    <a:pt x="359" y="710"/>
                    <a:pt x="490" y="906"/>
                  </a:cubicBezTo>
                  <a:cubicBezTo>
                    <a:pt x="677" y="779"/>
                    <a:pt x="886" y="720"/>
                    <a:pt x="1090" y="720"/>
                  </a:cubicBezTo>
                  <a:cubicBezTo>
                    <a:pt x="1543" y="720"/>
                    <a:pt x="1979" y="1010"/>
                    <a:pt x="2137" y="1493"/>
                  </a:cubicBezTo>
                  <a:cubicBezTo>
                    <a:pt x="2348" y="2194"/>
                    <a:pt x="1827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8" y="3612"/>
                    <a:pt x="2903" y="2813"/>
                    <a:pt x="2903" y="1819"/>
                  </a:cubicBezTo>
                  <a:cubicBezTo>
                    <a:pt x="2903" y="1493"/>
                    <a:pt x="2821" y="1183"/>
                    <a:pt x="2658" y="906"/>
                  </a:cubicBezTo>
                  <a:cubicBezTo>
                    <a:pt x="2528" y="710"/>
                    <a:pt x="2365" y="514"/>
                    <a:pt x="2185" y="368"/>
                  </a:cubicBezTo>
                  <a:cubicBezTo>
                    <a:pt x="1859" y="123"/>
                    <a:pt x="1476" y="1"/>
                    <a:pt x="109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7"/>
            <p:cNvSpPr/>
            <p:nvPr/>
          </p:nvSpPr>
          <p:spPr>
            <a:xfrm>
              <a:off x="76179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85" y="1"/>
                  </a:moveTo>
                  <a:cubicBezTo>
                    <a:pt x="701" y="1"/>
                    <a:pt x="318" y="123"/>
                    <a:pt x="0" y="368"/>
                  </a:cubicBezTo>
                  <a:cubicBezTo>
                    <a:pt x="196" y="514"/>
                    <a:pt x="359" y="710"/>
                    <a:pt x="473" y="906"/>
                  </a:cubicBezTo>
                  <a:cubicBezTo>
                    <a:pt x="661" y="779"/>
                    <a:pt x="870" y="720"/>
                    <a:pt x="1077" y="720"/>
                  </a:cubicBezTo>
                  <a:cubicBezTo>
                    <a:pt x="1534" y="720"/>
                    <a:pt x="1974" y="1010"/>
                    <a:pt x="2120" y="1493"/>
                  </a:cubicBezTo>
                  <a:cubicBezTo>
                    <a:pt x="2348" y="2194"/>
                    <a:pt x="1826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7" y="3612"/>
                    <a:pt x="2902" y="2813"/>
                    <a:pt x="2902" y="1819"/>
                  </a:cubicBezTo>
                  <a:cubicBezTo>
                    <a:pt x="2902" y="1493"/>
                    <a:pt x="2805" y="1183"/>
                    <a:pt x="2658" y="906"/>
                  </a:cubicBezTo>
                  <a:cubicBezTo>
                    <a:pt x="2527" y="710"/>
                    <a:pt x="2364" y="514"/>
                    <a:pt x="2169" y="368"/>
                  </a:cubicBezTo>
                  <a:cubicBezTo>
                    <a:pt x="1851" y="123"/>
                    <a:pt x="1468" y="1"/>
                    <a:pt x="108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7"/>
            <p:cNvSpPr/>
            <p:nvPr/>
          </p:nvSpPr>
          <p:spPr>
            <a:xfrm>
              <a:off x="7545825" y="2162175"/>
              <a:ext cx="90525" cy="90100"/>
            </a:xfrm>
            <a:custGeom>
              <a:avLst/>
              <a:gdLst/>
              <a:ahLst/>
              <a:cxnLst/>
              <a:rect l="l" t="t" r="r" b="b"/>
              <a:pathLst>
                <a:path w="3621" h="3604" extrusionOk="0">
                  <a:moveTo>
                    <a:pt x="1810" y="0"/>
                  </a:moveTo>
                  <a:cubicBezTo>
                    <a:pt x="800" y="0"/>
                    <a:pt x="1" y="799"/>
                    <a:pt x="1" y="1793"/>
                  </a:cubicBezTo>
                  <a:lnTo>
                    <a:pt x="718" y="1793"/>
                  </a:lnTo>
                  <a:cubicBezTo>
                    <a:pt x="718" y="1142"/>
                    <a:pt x="1256" y="707"/>
                    <a:pt x="1817" y="707"/>
                  </a:cubicBezTo>
                  <a:cubicBezTo>
                    <a:pt x="2084" y="707"/>
                    <a:pt x="2356" y="806"/>
                    <a:pt x="2577" y="1027"/>
                  </a:cubicBezTo>
                  <a:cubicBezTo>
                    <a:pt x="3261" y="1712"/>
                    <a:pt x="2772" y="2886"/>
                    <a:pt x="1810" y="2886"/>
                  </a:cubicBezTo>
                  <a:cubicBezTo>
                    <a:pt x="1321" y="2886"/>
                    <a:pt x="1321" y="3603"/>
                    <a:pt x="1810" y="3603"/>
                  </a:cubicBezTo>
                  <a:cubicBezTo>
                    <a:pt x="2805" y="3603"/>
                    <a:pt x="3620" y="2804"/>
                    <a:pt x="3620" y="1810"/>
                  </a:cubicBezTo>
                  <a:cubicBezTo>
                    <a:pt x="3620" y="1484"/>
                    <a:pt x="3522" y="1174"/>
                    <a:pt x="3359" y="897"/>
                  </a:cubicBezTo>
                  <a:cubicBezTo>
                    <a:pt x="3245" y="701"/>
                    <a:pt x="3082" y="505"/>
                    <a:pt x="2886" y="359"/>
                  </a:cubicBezTo>
                  <a:cubicBezTo>
                    <a:pt x="2577" y="131"/>
                    <a:pt x="2202" y="0"/>
                    <a:pt x="1810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7"/>
            <p:cNvSpPr/>
            <p:nvPr/>
          </p:nvSpPr>
          <p:spPr>
            <a:xfrm>
              <a:off x="7437000" y="2306850"/>
              <a:ext cx="470800" cy="17975"/>
            </a:xfrm>
            <a:custGeom>
              <a:avLst/>
              <a:gdLst/>
              <a:ahLst/>
              <a:cxnLst/>
              <a:rect l="l" t="t" r="r" b="b"/>
              <a:pathLst>
                <a:path w="18832" h="719" extrusionOk="0">
                  <a:moveTo>
                    <a:pt x="1" y="1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7"/>
            <p:cNvSpPr/>
            <p:nvPr/>
          </p:nvSpPr>
          <p:spPr>
            <a:xfrm>
              <a:off x="7437000" y="2397350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7"/>
                  </a:lnTo>
                  <a:lnTo>
                    <a:pt x="18831" y="717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7"/>
            <p:cNvSpPr/>
            <p:nvPr/>
          </p:nvSpPr>
          <p:spPr>
            <a:xfrm>
              <a:off x="7437000" y="2487825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7"/>
            <p:cNvSpPr/>
            <p:nvPr/>
          </p:nvSpPr>
          <p:spPr>
            <a:xfrm>
              <a:off x="7437000" y="2578300"/>
              <a:ext cx="361975" cy="17950"/>
            </a:xfrm>
            <a:custGeom>
              <a:avLst/>
              <a:gdLst/>
              <a:ahLst/>
              <a:cxnLst/>
              <a:rect l="l" t="t" r="r" b="b"/>
              <a:pathLst>
                <a:path w="14479" h="718" extrusionOk="0">
                  <a:moveTo>
                    <a:pt x="1" y="1"/>
                  </a:moveTo>
                  <a:lnTo>
                    <a:pt x="1" y="718"/>
                  </a:lnTo>
                  <a:lnTo>
                    <a:pt x="14478" y="718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4353" y="1"/>
                  </a:moveTo>
                  <a:lnTo>
                    <a:pt x="0" y="4337"/>
                  </a:lnTo>
                  <a:lnTo>
                    <a:pt x="4353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7500600" y="2207000"/>
              <a:ext cx="17950" cy="479750"/>
            </a:xfrm>
            <a:custGeom>
              <a:avLst/>
              <a:gdLst/>
              <a:ahLst/>
              <a:cxnLst/>
              <a:rect l="l" t="t" r="r" b="b"/>
              <a:pathLst>
                <a:path w="718" h="19190" extrusionOk="0">
                  <a:moveTo>
                    <a:pt x="0" y="0"/>
                  </a:moveTo>
                  <a:lnTo>
                    <a:pt x="0" y="19189"/>
                  </a:lnTo>
                  <a:lnTo>
                    <a:pt x="717" y="19189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861;p34"/>
          <p:cNvSpPr txBox="1">
            <a:spLocks/>
          </p:cNvSpPr>
          <p:nvPr/>
        </p:nvSpPr>
        <p:spPr>
          <a:xfrm>
            <a:off x="333949" y="813310"/>
            <a:ext cx="2884664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900" b="1" dirty="0">
                <a:latin typeface="Maiandra GD" panose="020E0502030308020204" pitchFamily="34" charset="0"/>
              </a:rPr>
              <a:t>Money, GDP and Interest Rates in Canada</a:t>
            </a:r>
          </a:p>
        </p:txBody>
      </p:sp>
      <p:grpSp>
        <p:nvGrpSpPr>
          <p:cNvPr id="82" name="Google Shape;2142;p44"/>
          <p:cNvGrpSpPr/>
          <p:nvPr/>
        </p:nvGrpSpPr>
        <p:grpSpPr>
          <a:xfrm>
            <a:off x="7081714" y="3478392"/>
            <a:ext cx="434494" cy="472802"/>
            <a:chOff x="1847621" y="2498055"/>
            <a:chExt cx="497448" cy="606226"/>
          </a:xfrm>
        </p:grpSpPr>
        <p:sp>
          <p:nvSpPr>
            <p:cNvPr id="83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7776;p67"/>
          <p:cNvGrpSpPr/>
          <p:nvPr/>
        </p:nvGrpSpPr>
        <p:grpSpPr>
          <a:xfrm>
            <a:off x="0" y="4702117"/>
            <a:ext cx="2507799" cy="206239"/>
            <a:chOff x="106648" y="895722"/>
            <a:chExt cx="4481413" cy="374300"/>
          </a:xfrm>
        </p:grpSpPr>
        <p:grpSp>
          <p:nvGrpSpPr>
            <p:cNvPr id="121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137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9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0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33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5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6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29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25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7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8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1" name="Google Shape;7776;p67"/>
          <p:cNvGrpSpPr/>
          <p:nvPr/>
        </p:nvGrpSpPr>
        <p:grpSpPr>
          <a:xfrm>
            <a:off x="2449951" y="4756991"/>
            <a:ext cx="2507799" cy="206239"/>
            <a:chOff x="106648" y="895722"/>
            <a:chExt cx="4481413" cy="374300"/>
          </a:xfrm>
        </p:grpSpPr>
        <p:grpSp>
          <p:nvGrpSpPr>
            <p:cNvPr id="142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158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0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1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54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6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7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4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50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2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3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5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46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2" name="Google Shape;7776;p67"/>
          <p:cNvGrpSpPr/>
          <p:nvPr/>
        </p:nvGrpSpPr>
        <p:grpSpPr>
          <a:xfrm>
            <a:off x="4855835" y="4713943"/>
            <a:ext cx="2507799" cy="206239"/>
            <a:chOff x="106648" y="895722"/>
            <a:chExt cx="4481413" cy="374300"/>
          </a:xfrm>
        </p:grpSpPr>
        <p:grpSp>
          <p:nvGrpSpPr>
            <p:cNvPr id="163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179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81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82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75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77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8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71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3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4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67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9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0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" name="Google Shape;7776;p67"/>
          <p:cNvGrpSpPr/>
          <p:nvPr/>
        </p:nvGrpSpPr>
        <p:grpSpPr>
          <a:xfrm>
            <a:off x="6644455" y="4756990"/>
            <a:ext cx="2507799" cy="206239"/>
            <a:chOff x="106648" y="895722"/>
            <a:chExt cx="4481413" cy="374300"/>
          </a:xfrm>
        </p:grpSpPr>
        <p:grpSp>
          <p:nvGrpSpPr>
            <p:cNvPr id="184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200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2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3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96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8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9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92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94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5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88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90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1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466348" y="1089156"/>
            <a:ext cx="81929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/>
              <a:t>Deskripsi</a:t>
            </a:r>
            <a:endParaRPr lang="en-US" sz="1300" dirty="0"/>
          </a:p>
          <a:p>
            <a:r>
              <a:rPr lang="en-US" sz="1300" dirty="0" err="1" smtClean="0"/>
              <a:t>Pengamatan</a:t>
            </a:r>
            <a:r>
              <a:rPr lang="en-US" sz="1300" dirty="0" smtClean="0"/>
              <a:t> </a:t>
            </a:r>
            <a:r>
              <a:rPr lang="en-US" sz="1300" dirty="0" err="1"/>
              <a:t>triwulanan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smtClean="0"/>
              <a:t>1967-1(</a:t>
            </a:r>
            <a:r>
              <a:rPr lang="en-US" sz="1300" dirty="0" err="1" smtClean="0"/>
              <a:t>triwulan</a:t>
            </a:r>
            <a:r>
              <a:rPr lang="en-US" sz="1300" dirty="0" smtClean="0"/>
              <a:t> </a:t>
            </a:r>
            <a:r>
              <a:rPr lang="en-US" sz="1300" dirty="0" err="1" smtClean="0"/>
              <a:t>pertama</a:t>
            </a:r>
            <a:r>
              <a:rPr lang="en-US" sz="1300" dirty="0" smtClean="0"/>
              <a:t>(Jan-</a:t>
            </a:r>
            <a:r>
              <a:rPr lang="en-US" sz="1300" dirty="0" err="1" smtClean="0"/>
              <a:t>Maret</a:t>
            </a:r>
            <a:r>
              <a:rPr lang="en-US" sz="1300" dirty="0" smtClean="0"/>
              <a:t>)) </a:t>
            </a:r>
            <a:r>
              <a:rPr lang="en-US" sz="1300" dirty="0" err="1"/>
              <a:t>hingga</a:t>
            </a:r>
            <a:r>
              <a:rPr lang="en-US" sz="1300" dirty="0"/>
              <a:t> </a:t>
            </a:r>
            <a:r>
              <a:rPr lang="en-US" sz="1300" dirty="0" smtClean="0"/>
              <a:t>1998-4(</a:t>
            </a:r>
            <a:r>
              <a:rPr lang="en-US" sz="1300" dirty="0" err="1" smtClean="0"/>
              <a:t>triwulan</a:t>
            </a:r>
            <a:r>
              <a:rPr lang="en-US" sz="1300" dirty="0" smtClean="0"/>
              <a:t> </a:t>
            </a:r>
            <a:r>
              <a:rPr lang="en-US" sz="1300" dirty="0" err="1" smtClean="0"/>
              <a:t>keempat</a:t>
            </a:r>
            <a:r>
              <a:rPr lang="en-US" sz="1300" dirty="0" smtClean="0"/>
              <a:t>(</a:t>
            </a:r>
            <a:r>
              <a:rPr lang="en-US" sz="1300" dirty="0" err="1" smtClean="0"/>
              <a:t>Okt</a:t>
            </a:r>
            <a:r>
              <a:rPr lang="en-US" sz="1300" dirty="0" smtClean="0"/>
              <a:t>-Des))</a:t>
            </a:r>
            <a:endParaRPr lang="en-US" sz="1300" dirty="0"/>
          </a:p>
          <a:p>
            <a:r>
              <a:rPr lang="en-US" sz="1300" dirty="0" err="1" smtClean="0"/>
              <a:t>Jumlah</a:t>
            </a:r>
            <a:r>
              <a:rPr lang="en-US" sz="1300" dirty="0" smtClean="0"/>
              <a:t> </a:t>
            </a:r>
            <a:r>
              <a:rPr lang="en-US" sz="1300" dirty="0" err="1"/>
              <a:t>observasi</a:t>
            </a:r>
            <a:r>
              <a:rPr lang="en-US" sz="1300" dirty="0"/>
              <a:t>: 128</a:t>
            </a:r>
          </a:p>
          <a:p>
            <a:r>
              <a:rPr lang="en-US" sz="1300" dirty="0" err="1" smtClean="0"/>
              <a:t>Observasi</a:t>
            </a:r>
            <a:r>
              <a:rPr lang="en-US" sz="1300" dirty="0"/>
              <a:t>: </a:t>
            </a:r>
            <a:r>
              <a:rPr lang="en-US" sz="1300" dirty="0" smtClean="0"/>
              <a:t>Negara</a:t>
            </a:r>
            <a:endParaRPr lang="en-US" sz="1300" dirty="0"/>
          </a:p>
          <a:p>
            <a:r>
              <a:rPr lang="en-US" sz="1300" dirty="0" smtClean="0"/>
              <a:t>Negara</a:t>
            </a:r>
            <a:r>
              <a:rPr lang="en-US" sz="1300" dirty="0"/>
              <a:t>: </a:t>
            </a:r>
            <a:r>
              <a:rPr lang="en-US" sz="1300" dirty="0" err="1" smtClean="0"/>
              <a:t>Kanada</a:t>
            </a:r>
            <a:endParaRPr lang="en-US" sz="1300" dirty="0"/>
          </a:p>
        </p:txBody>
      </p:sp>
      <p:sp>
        <p:nvSpPr>
          <p:cNvPr id="206" name="Google Shape;861;p34"/>
          <p:cNvSpPr txBox="1">
            <a:spLocks/>
          </p:cNvSpPr>
          <p:nvPr/>
        </p:nvSpPr>
        <p:spPr>
          <a:xfrm>
            <a:off x="5981328" y="963999"/>
            <a:ext cx="3170926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900" b="1" dirty="0" smtClean="0">
                <a:latin typeface="Maiandra GD" panose="020E0502030308020204" pitchFamily="34" charset="0"/>
              </a:rPr>
              <a:t>Money, PDB(</a:t>
            </a:r>
            <a:r>
              <a:rPr lang="en-US" sz="1900" b="1" dirty="0" err="1" smtClean="0">
                <a:latin typeface="Maiandra GD" panose="020E0502030308020204" pitchFamily="34" charset="0"/>
              </a:rPr>
              <a:t>Produk</a:t>
            </a:r>
            <a:r>
              <a:rPr lang="en-US" sz="1900" b="1" dirty="0" smtClean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Domestik</a:t>
            </a:r>
            <a:r>
              <a:rPr lang="en-US" sz="1900" b="1" dirty="0" smtClean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Bruto</a:t>
            </a:r>
            <a:r>
              <a:rPr lang="en-US" sz="1900" b="1" dirty="0" smtClean="0">
                <a:latin typeface="Maiandra GD" panose="020E0502030308020204" pitchFamily="34" charset="0"/>
              </a:rPr>
              <a:t>) </a:t>
            </a:r>
            <a:r>
              <a:rPr lang="en-US" sz="1900" b="1" dirty="0" err="1" smtClean="0">
                <a:latin typeface="Maiandra GD" panose="020E0502030308020204" pitchFamily="34" charset="0"/>
              </a:rPr>
              <a:t>dan</a:t>
            </a:r>
            <a:r>
              <a:rPr lang="en-US" sz="1900" b="1" dirty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Suku</a:t>
            </a:r>
            <a:r>
              <a:rPr lang="en-US" sz="1900" b="1" dirty="0" smtClean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Bunga</a:t>
            </a:r>
            <a:r>
              <a:rPr lang="en-US" sz="1900" b="1" dirty="0" smtClean="0">
                <a:latin typeface="Maiandra GD" panose="020E0502030308020204" pitchFamily="34" charset="0"/>
              </a:rPr>
              <a:t> di </a:t>
            </a:r>
            <a:r>
              <a:rPr lang="en-US" sz="1900" b="1" dirty="0" err="1" smtClean="0">
                <a:latin typeface="Maiandra GD" panose="020E0502030308020204" pitchFamily="34" charset="0"/>
              </a:rPr>
              <a:t>Kanada</a:t>
            </a:r>
            <a:endParaRPr lang="en-US" sz="1900" b="1" dirty="0">
              <a:latin typeface="Maiandra GD" panose="020E0502030308020204" pitchFamily="34" charset="0"/>
            </a:endParaRPr>
          </a:p>
        </p:txBody>
      </p:sp>
      <p:grpSp>
        <p:nvGrpSpPr>
          <p:cNvPr id="207" name="Google Shape;5131;p65"/>
          <p:cNvGrpSpPr/>
          <p:nvPr/>
        </p:nvGrpSpPr>
        <p:grpSpPr>
          <a:xfrm>
            <a:off x="3482341" y="625992"/>
            <a:ext cx="2227865" cy="235970"/>
            <a:chOff x="6336019" y="3733725"/>
            <a:chExt cx="2566206" cy="351310"/>
          </a:xfrm>
        </p:grpSpPr>
        <p:sp>
          <p:nvSpPr>
            <p:cNvPr id="208" name="Google Shape;5132;p65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133;p65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134;p65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135;p65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455592" y="231524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INFORMASI &amp; ANALISIS ATRIBUT DATASET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69" name="Google Shape;861;p34"/>
          <p:cNvSpPr txBox="1">
            <a:spLocks/>
          </p:cNvSpPr>
          <p:nvPr/>
        </p:nvSpPr>
        <p:spPr>
          <a:xfrm>
            <a:off x="770727" y="631391"/>
            <a:ext cx="2052190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dirty="0" smtClean="0">
                <a:latin typeface="Maiandra GD" panose="020E0502030308020204" pitchFamily="34" charset="0"/>
              </a:rPr>
              <a:t>Money </a:t>
            </a:r>
            <a:r>
              <a:rPr lang="en-US" sz="2000" dirty="0">
                <a:latin typeface="Maiandra GD" panose="020E0502030308020204" pitchFamily="34" charset="0"/>
              </a:rPr>
              <a:t>Data </a:t>
            </a:r>
            <a:r>
              <a:rPr lang="en-US" sz="2000" dirty="0" smtClean="0">
                <a:latin typeface="Maiandra GD" panose="020E0502030308020204" pitchFamily="34" charset="0"/>
              </a:rPr>
              <a:t>Set</a:t>
            </a:r>
            <a:endParaRPr lang="en-US" sz="2000" dirty="0">
              <a:latin typeface="Maiandra GD" panose="020E0502030308020204" pitchFamily="34" charset="0"/>
            </a:endParaRPr>
          </a:p>
        </p:txBody>
      </p:sp>
      <p:grpSp>
        <p:nvGrpSpPr>
          <p:cNvPr id="162" name="Google Shape;8660;p69"/>
          <p:cNvGrpSpPr/>
          <p:nvPr/>
        </p:nvGrpSpPr>
        <p:grpSpPr>
          <a:xfrm>
            <a:off x="7899574" y="4328229"/>
            <a:ext cx="1243128" cy="637739"/>
            <a:chOff x="2496310" y="3693351"/>
            <a:chExt cx="1342906" cy="688926"/>
          </a:xfrm>
        </p:grpSpPr>
        <p:grpSp>
          <p:nvGrpSpPr>
            <p:cNvPr id="163" name="Google Shape;8661;p69"/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168" name="Google Shape;8662;p69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663;p69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664;p69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665;p69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8666;p69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8667;p69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4" name="Google Shape;8668;p69"/>
              <p:cNvCxnSpPr>
                <a:stCxn id="172" idx="0"/>
              </p:cNvCxnSpPr>
              <p:nvPr/>
            </p:nvCxnSpPr>
            <p:spPr>
              <a:xfrm rot="5400000" flipH="1">
                <a:off x="2741958" y="3724116"/>
                <a:ext cx="68700" cy="200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669;p69"/>
              <p:cNvCxnSpPr>
                <a:stCxn id="169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8670;p69"/>
              <p:cNvCxnSpPr>
                <a:stCxn id="170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8671;p69"/>
              <p:cNvCxnSpPr>
                <a:stCxn id="173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8672;p69"/>
              <p:cNvCxnSpPr>
                <a:stCxn id="171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" name="Google Shape;8673;p69"/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165" name="Google Shape;8674;p69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BB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675;p69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676;p69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988;p55"/>
          <p:cNvSpPr/>
          <p:nvPr/>
        </p:nvSpPr>
        <p:spPr>
          <a:xfrm>
            <a:off x="0" y="927505"/>
            <a:ext cx="8152500" cy="96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989;p55"/>
          <p:cNvGrpSpPr/>
          <p:nvPr/>
        </p:nvGrpSpPr>
        <p:grpSpPr>
          <a:xfrm rot="10800000">
            <a:off x="7872760" y="-793215"/>
            <a:ext cx="664282" cy="1808579"/>
            <a:chOff x="7591902" y="2582984"/>
            <a:chExt cx="992854" cy="5056344"/>
          </a:xfrm>
        </p:grpSpPr>
        <p:sp>
          <p:nvSpPr>
            <p:cNvPr id="237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994;p55"/>
            <p:cNvSpPr/>
            <p:nvPr/>
          </p:nvSpPr>
          <p:spPr>
            <a:xfrm>
              <a:off x="7928730" y="3521225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7" name="Picture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1" y="1096659"/>
            <a:ext cx="8799089" cy="2972215"/>
          </a:xfrm>
          <a:prstGeom prst="rect">
            <a:avLst/>
          </a:prstGeom>
        </p:spPr>
      </p:pic>
      <p:grpSp>
        <p:nvGrpSpPr>
          <p:cNvPr id="268" name="Google Shape;1304;p36"/>
          <p:cNvGrpSpPr/>
          <p:nvPr/>
        </p:nvGrpSpPr>
        <p:grpSpPr>
          <a:xfrm flipH="1">
            <a:off x="6853357" y="1196136"/>
            <a:ext cx="1199978" cy="3142951"/>
            <a:chOff x="575781" y="1520210"/>
            <a:chExt cx="1265010" cy="3142951"/>
          </a:xfrm>
        </p:grpSpPr>
        <p:sp>
          <p:nvSpPr>
            <p:cNvPr id="269" name="Google Shape;1305;p36"/>
            <p:cNvSpPr/>
            <p:nvPr/>
          </p:nvSpPr>
          <p:spPr>
            <a:xfrm>
              <a:off x="575781" y="1520210"/>
              <a:ext cx="1117633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06;p36"/>
            <p:cNvSpPr/>
            <p:nvPr/>
          </p:nvSpPr>
          <p:spPr>
            <a:xfrm>
              <a:off x="575781" y="1520210"/>
              <a:ext cx="380721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07;p36"/>
            <p:cNvSpPr/>
            <p:nvPr/>
          </p:nvSpPr>
          <p:spPr>
            <a:xfrm>
              <a:off x="1360491" y="1537444"/>
              <a:ext cx="480300" cy="395816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08;p36"/>
            <p:cNvSpPr/>
            <p:nvPr/>
          </p:nvSpPr>
          <p:spPr>
            <a:xfrm>
              <a:off x="1493421" y="1665344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309;p36"/>
            <p:cNvSpPr/>
            <p:nvPr/>
          </p:nvSpPr>
          <p:spPr>
            <a:xfrm>
              <a:off x="1496433" y="1795007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10;p36"/>
            <p:cNvSpPr/>
            <p:nvPr/>
          </p:nvSpPr>
          <p:spPr>
            <a:xfrm>
              <a:off x="1183804" y="1940899"/>
              <a:ext cx="514477" cy="449818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311;p36"/>
            <p:cNvSpPr/>
            <p:nvPr/>
          </p:nvSpPr>
          <p:spPr>
            <a:xfrm>
              <a:off x="1369955" y="2088767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312;p36"/>
            <p:cNvSpPr/>
            <p:nvPr/>
          </p:nvSpPr>
          <p:spPr>
            <a:xfrm>
              <a:off x="1364058" y="2215685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16;p36"/>
            <p:cNvSpPr/>
            <p:nvPr/>
          </p:nvSpPr>
          <p:spPr>
            <a:xfrm>
              <a:off x="1047602" y="2395906"/>
              <a:ext cx="514100" cy="421937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17;p36"/>
            <p:cNvSpPr/>
            <p:nvPr/>
          </p:nvSpPr>
          <p:spPr>
            <a:xfrm>
              <a:off x="1262337" y="2590835"/>
              <a:ext cx="147968" cy="63992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18;p36"/>
            <p:cNvSpPr/>
            <p:nvPr/>
          </p:nvSpPr>
          <p:spPr>
            <a:xfrm>
              <a:off x="1256984" y="2710252"/>
              <a:ext cx="152590" cy="45719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1304;p36"/>
          <p:cNvGrpSpPr/>
          <p:nvPr/>
        </p:nvGrpSpPr>
        <p:grpSpPr>
          <a:xfrm>
            <a:off x="1013822" y="1121336"/>
            <a:ext cx="1418163" cy="3142951"/>
            <a:chOff x="575781" y="1520210"/>
            <a:chExt cx="1265010" cy="3142951"/>
          </a:xfrm>
        </p:grpSpPr>
        <p:sp>
          <p:nvSpPr>
            <p:cNvPr id="283" name="Google Shape;1305;p36"/>
            <p:cNvSpPr/>
            <p:nvPr/>
          </p:nvSpPr>
          <p:spPr>
            <a:xfrm>
              <a:off x="575781" y="1520210"/>
              <a:ext cx="1117633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06;p36"/>
            <p:cNvSpPr/>
            <p:nvPr/>
          </p:nvSpPr>
          <p:spPr>
            <a:xfrm>
              <a:off x="575781" y="1520210"/>
              <a:ext cx="380721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307;p36"/>
            <p:cNvSpPr/>
            <p:nvPr/>
          </p:nvSpPr>
          <p:spPr>
            <a:xfrm>
              <a:off x="1360491" y="1537444"/>
              <a:ext cx="480300" cy="395816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308;p36"/>
            <p:cNvSpPr/>
            <p:nvPr/>
          </p:nvSpPr>
          <p:spPr>
            <a:xfrm>
              <a:off x="1493421" y="1665344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309;p36"/>
            <p:cNvSpPr/>
            <p:nvPr/>
          </p:nvSpPr>
          <p:spPr>
            <a:xfrm>
              <a:off x="1496433" y="1795007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310;p36"/>
            <p:cNvSpPr/>
            <p:nvPr/>
          </p:nvSpPr>
          <p:spPr>
            <a:xfrm>
              <a:off x="1183804" y="1940899"/>
              <a:ext cx="514477" cy="449818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311;p36"/>
            <p:cNvSpPr/>
            <p:nvPr/>
          </p:nvSpPr>
          <p:spPr>
            <a:xfrm>
              <a:off x="1369955" y="2088767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312;p36"/>
            <p:cNvSpPr/>
            <p:nvPr/>
          </p:nvSpPr>
          <p:spPr>
            <a:xfrm>
              <a:off x="1364058" y="2215685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16;p36"/>
            <p:cNvSpPr/>
            <p:nvPr/>
          </p:nvSpPr>
          <p:spPr>
            <a:xfrm>
              <a:off x="1047602" y="2395906"/>
              <a:ext cx="514100" cy="421937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17;p36"/>
            <p:cNvSpPr/>
            <p:nvPr/>
          </p:nvSpPr>
          <p:spPr>
            <a:xfrm>
              <a:off x="1262337" y="2590835"/>
              <a:ext cx="147968" cy="63992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18;p36"/>
            <p:cNvSpPr/>
            <p:nvPr/>
          </p:nvSpPr>
          <p:spPr>
            <a:xfrm>
              <a:off x="1256984" y="2710252"/>
              <a:ext cx="152590" cy="45719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1274;p36"/>
          <p:cNvSpPr txBox="1">
            <a:spLocks/>
          </p:cNvSpPr>
          <p:nvPr/>
        </p:nvSpPr>
        <p:spPr>
          <a:xfrm>
            <a:off x="1704403" y="1098422"/>
            <a:ext cx="881164" cy="4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smtClean="0">
                <a:latin typeface="Maiandra GD" panose="020E0502030308020204" pitchFamily="34" charset="0"/>
              </a:rPr>
              <a:t>M</a:t>
            </a:r>
            <a:endParaRPr lang="en-US" sz="2000" b="1" dirty="0">
              <a:latin typeface="Maiandra GD" panose="020E0502030308020204" pitchFamily="34" charset="0"/>
            </a:endParaRPr>
          </a:p>
        </p:txBody>
      </p:sp>
      <p:sp>
        <p:nvSpPr>
          <p:cNvPr id="297" name="Google Shape;1266;p36"/>
          <p:cNvSpPr txBox="1">
            <a:spLocks/>
          </p:cNvSpPr>
          <p:nvPr/>
        </p:nvSpPr>
        <p:spPr>
          <a:xfrm>
            <a:off x="5559620" y="1740506"/>
            <a:ext cx="1968244" cy="3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800" b="1" smtClean="0">
                <a:solidFill>
                  <a:schemeClr val="bg2"/>
                </a:solidFill>
                <a:latin typeface="Humanst521 Lt BT" panose="020B0402020204020304" pitchFamily="34" charset="0"/>
              </a:rPr>
              <a:t>Log tingkat harga.</a:t>
            </a:r>
            <a:endParaRPr lang="en-US" sz="18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  <p:sp>
        <p:nvSpPr>
          <p:cNvPr id="298" name="Google Shape;1262;p36"/>
          <p:cNvSpPr txBox="1">
            <a:spLocks/>
          </p:cNvSpPr>
          <p:nvPr/>
        </p:nvSpPr>
        <p:spPr>
          <a:xfrm>
            <a:off x="2079337" y="1664678"/>
            <a:ext cx="221107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sv-SE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Log dari jumlah uang </a:t>
            </a:r>
            <a:r>
              <a:rPr lang="sv-SE" sz="1800" b="1" dirty="0">
                <a:solidFill>
                  <a:schemeClr val="bg2"/>
                </a:solidFill>
                <a:latin typeface="Humanst521 Lt BT" panose="020B0402020204020304" pitchFamily="34" charset="0"/>
              </a:rPr>
              <a:t>riil beredar.</a:t>
            </a:r>
          </a:p>
        </p:txBody>
      </p:sp>
      <p:sp>
        <p:nvSpPr>
          <p:cNvPr id="299" name="Google Shape;1316;p36"/>
          <p:cNvSpPr/>
          <p:nvPr/>
        </p:nvSpPr>
        <p:spPr>
          <a:xfrm flipH="1">
            <a:off x="7008571" y="3037478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1317;p36"/>
          <p:cNvSpPr/>
          <p:nvPr/>
        </p:nvSpPr>
        <p:spPr>
          <a:xfrm flipH="1">
            <a:off x="7152184" y="3232407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1318;p36"/>
          <p:cNvSpPr/>
          <p:nvPr/>
        </p:nvSpPr>
        <p:spPr>
          <a:xfrm flipH="1">
            <a:off x="7152878" y="3351824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1316;p36"/>
          <p:cNvSpPr/>
          <p:nvPr/>
        </p:nvSpPr>
        <p:spPr>
          <a:xfrm flipH="1">
            <a:off x="6664513" y="3519177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1317;p36"/>
          <p:cNvSpPr/>
          <p:nvPr/>
        </p:nvSpPr>
        <p:spPr>
          <a:xfrm flipH="1">
            <a:off x="6808126" y="3714106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1318;p36"/>
          <p:cNvSpPr/>
          <p:nvPr/>
        </p:nvSpPr>
        <p:spPr>
          <a:xfrm flipH="1">
            <a:off x="6808820" y="3833523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1316;p36"/>
          <p:cNvSpPr/>
          <p:nvPr/>
        </p:nvSpPr>
        <p:spPr>
          <a:xfrm flipH="1">
            <a:off x="7016156" y="3906292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1317;p36"/>
          <p:cNvSpPr/>
          <p:nvPr/>
        </p:nvSpPr>
        <p:spPr>
          <a:xfrm flipH="1">
            <a:off x="7159769" y="4101221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1318;p36"/>
          <p:cNvSpPr/>
          <p:nvPr/>
        </p:nvSpPr>
        <p:spPr>
          <a:xfrm flipH="1">
            <a:off x="7160463" y="4220638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1316;p36"/>
          <p:cNvSpPr/>
          <p:nvPr/>
        </p:nvSpPr>
        <p:spPr>
          <a:xfrm flipH="1">
            <a:off x="1606394" y="2947079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1317;p36"/>
          <p:cNvSpPr/>
          <p:nvPr/>
        </p:nvSpPr>
        <p:spPr>
          <a:xfrm flipH="1">
            <a:off x="1750007" y="3142008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1318;p36"/>
          <p:cNvSpPr/>
          <p:nvPr/>
        </p:nvSpPr>
        <p:spPr>
          <a:xfrm flipH="1">
            <a:off x="1750701" y="3261425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1316;p36"/>
          <p:cNvSpPr/>
          <p:nvPr/>
        </p:nvSpPr>
        <p:spPr>
          <a:xfrm flipH="1">
            <a:off x="1619834" y="3443132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1317;p36"/>
          <p:cNvSpPr/>
          <p:nvPr/>
        </p:nvSpPr>
        <p:spPr>
          <a:xfrm flipH="1">
            <a:off x="1763447" y="3638061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1318;p36"/>
          <p:cNvSpPr/>
          <p:nvPr/>
        </p:nvSpPr>
        <p:spPr>
          <a:xfrm flipH="1">
            <a:off x="1764141" y="3757478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1316;p36"/>
          <p:cNvSpPr/>
          <p:nvPr/>
        </p:nvSpPr>
        <p:spPr>
          <a:xfrm flipH="1">
            <a:off x="1840242" y="3895436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1317;p36"/>
          <p:cNvSpPr/>
          <p:nvPr/>
        </p:nvSpPr>
        <p:spPr>
          <a:xfrm flipH="1">
            <a:off x="1983855" y="4090365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1318;p36"/>
          <p:cNvSpPr/>
          <p:nvPr/>
        </p:nvSpPr>
        <p:spPr>
          <a:xfrm flipH="1">
            <a:off x="1984549" y="4209782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1276;p36"/>
          <p:cNvSpPr txBox="1">
            <a:spLocks/>
          </p:cNvSpPr>
          <p:nvPr/>
        </p:nvSpPr>
        <p:spPr>
          <a:xfrm>
            <a:off x="6383156" y="1146485"/>
            <a:ext cx="1396009" cy="3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dirty="0" smtClean="0">
                <a:latin typeface="Maiandra GD" panose="020E0502030308020204" pitchFamily="34" charset="0"/>
              </a:rPr>
              <a:t>P</a:t>
            </a:r>
            <a:endParaRPr lang="en-US" sz="2000" b="1" dirty="0">
              <a:latin typeface="Maiandra GD" panose="020E0502030308020204" pitchFamily="34" charset="0"/>
            </a:endParaRPr>
          </a:p>
        </p:txBody>
      </p:sp>
      <p:sp>
        <p:nvSpPr>
          <p:cNvPr id="318" name="Google Shape;1266;p36"/>
          <p:cNvSpPr txBox="1">
            <a:spLocks/>
          </p:cNvSpPr>
          <p:nvPr/>
        </p:nvSpPr>
        <p:spPr>
          <a:xfrm>
            <a:off x="5244637" y="3856382"/>
            <a:ext cx="2425213" cy="3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sv-SE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Tingkat treasury(aktivitas finansial perbankan) 3-bulan.</a:t>
            </a:r>
            <a:endParaRPr lang="sv-SE" sz="18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  <p:grpSp>
        <p:nvGrpSpPr>
          <p:cNvPr id="319" name="Google Shape;4786;p61"/>
          <p:cNvGrpSpPr/>
          <p:nvPr/>
        </p:nvGrpSpPr>
        <p:grpSpPr>
          <a:xfrm flipH="1">
            <a:off x="114100" y="2196497"/>
            <a:ext cx="1633869" cy="2935623"/>
            <a:chOff x="5554375" y="1878575"/>
            <a:chExt cx="1500450" cy="2601450"/>
          </a:xfrm>
        </p:grpSpPr>
        <p:sp>
          <p:nvSpPr>
            <p:cNvPr id="320" name="Google Shape;4787;p61"/>
            <p:cNvSpPr/>
            <p:nvPr/>
          </p:nvSpPr>
          <p:spPr>
            <a:xfrm>
              <a:off x="5627475" y="1938300"/>
              <a:ext cx="1180900" cy="1193025"/>
            </a:xfrm>
            <a:custGeom>
              <a:avLst/>
              <a:gdLst/>
              <a:ahLst/>
              <a:cxnLst/>
              <a:rect l="l" t="t" r="r" b="b"/>
              <a:pathLst>
                <a:path w="47236" h="47721" extrusionOk="0">
                  <a:moveTo>
                    <a:pt x="2707" y="1"/>
                  </a:moveTo>
                  <a:lnTo>
                    <a:pt x="0" y="2490"/>
                  </a:lnTo>
                  <a:cubicBezTo>
                    <a:pt x="4495" y="8673"/>
                    <a:pt x="43994" y="47720"/>
                    <a:pt x="43994" y="47720"/>
                  </a:cubicBezTo>
                  <a:lnTo>
                    <a:pt x="47235" y="44295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788;p61"/>
            <p:cNvSpPr/>
            <p:nvPr/>
          </p:nvSpPr>
          <p:spPr>
            <a:xfrm>
              <a:off x="6431975" y="2678950"/>
              <a:ext cx="622850" cy="658750"/>
            </a:xfrm>
            <a:custGeom>
              <a:avLst/>
              <a:gdLst/>
              <a:ahLst/>
              <a:cxnLst/>
              <a:rect l="l" t="t" r="r" b="b"/>
              <a:pathLst>
                <a:path w="24914" h="26350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9" y="25533"/>
                    <a:pt x="21869" y="26350"/>
                    <a:pt x="23728" y="26350"/>
                  </a:cubicBezTo>
                  <a:cubicBezTo>
                    <a:pt x="23768" y="26350"/>
                    <a:pt x="23807" y="26349"/>
                    <a:pt x="23844" y="26348"/>
                  </a:cubicBezTo>
                  <a:lnTo>
                    <a:pt x="23844" y="26332"/>
                  </a:lnTo>
                  <a:cubicBezTo>
                    <a:pt x="24445" y="26332"/>
                    <a:pt x="24913" y="25814"/>
                    <a:pt x="24880" y="25212"/>
                  </a:cubicBezTo>
                  <a:cubicBezTo>
                    <a:pt x="24612" y="21002"/>
                    <a:pt x="13000" y="10392"/>
                    <a:pt x="9525" y="7368"/>
                  </a:cubicBezTo>
                  <a:cubicBezTo>
                    <a:pt x="5879" y="4215"/>
                    <a:pt x="1323" y="1"/>
                    <a:pt x="5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789;p61"/>
            <p:cNvSpPr/>
            <p:nvPr/>
          </p:nvSpPr>
          <p:spPr>
            <a:xfrm>
              <a:off x="6431975" y="2678950"/>
              <a:ext cx="619500" cy="658325"/>
            </a:xfrm>
            <a:custGeom>
              <a:avLst/>
              <a:gdLst/>
              <a:ahLst/>
              <a:cxnLst/>
              <a:rect l="l" t="t" r="r" b="b"/>
              <a:pathLst>
                <a:path w="24780" h="26333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6" y="25531"/>
                    <a:pt x="21865" y="26333"/>
                    <a:pt x="23726" y="26333"/>
                  </a:cubicBezTo>
                  <a:cubicBezTo>
                    <a:pt x="23766" y="26333"/>
                    <a:pt x="23806" y="26332"/>
                    <a:pt x="23844" y="26332"/>
                  </a:cubicBezTo>
                  <a:cubicBezTo>
                    <a:pt x="24262" y="26332"/>
                    <a:pt x="24629" y="26081"/>
                    <a:pt x="24780" y="25714"/>
                  </a:cubicBezTo>
                  <a:cubicBezTo>
                    <a:pt x="22674" y="25563"/>
                    <a:pt x="18163" y="24410"/>
                    <a:pt x="12031" y="18061"/>
                  </a:cubicBezTo>
                  <a:lnTo>
                    <a:pt x="6066" y="12664"/>
                  </a:lnTo>
                  <a:lnTo>
                    <a:pt x="10611" y="8320"/>
                  </a:lnTo>
                  <a:cubicBezTo>
                    <a:pt x="10193" y="7952"/>
                    <a:pt x="9825" y="7635"/>
                    <a:pt x="9525" y="7368"/>
                  </a:cubicBezTo>
                  <a:cubicBezTo>
                    <a:pt x="5895" y="4215"/>
                    <a:pt x="1324" y="1"/>
                    <a:pt x="525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790;p61"/>
            <p:cNvSpPr/>
            <p:nvPr/>
          </p:nvSpPr>
          <p:spPr>
            <a:xfrm>
              <a:off x="5751100" y="2062375"/>
              <a:ext cx="809975" cy="812475"/>
            </a:xfrm>
            <a:custGeom>
              <a:avLst/>
              <a:gdLst/>
              <a:ahLst/>
              <a:cxnLst/>
              <a:rect l="l" t="t" r="r" b="b"/>
              <a:pathLst>
                <a:path w="32399" h="32499" extrusionOk="0">
                  <a:moveTo>
                    <a:pt x="1321" y="0"/>
                  </a:moveTo>
                  <a:lnTo>
                    <a:pt x="1" y="1203"/>
                  </a:lnTo>
                  <a:lnTo>
                    <a:pt x="31146" y="32498"/>
                  </a:lnTo>
                  <a:lnTo>
                    <a:pt x="32399" y="31162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791;p61"/>
            <p:cNvSpPr/>
            <p:nvPr/>
          </p:nvSpPr>
          <p:spPr>
            <a:xfrm>
              <a:off x="5554375" y="1878575"/>
              <a:ext cx="234350" cy="213900"/>
            </a:xfrm>
            <a:custGeom>
              <a:avLst/>
              <a:gdLst/>
              <a:ahLst/>
              <a:cxnLst/>
              <a:rect l="l" t="t" r="r" b="b"/>
              <a:pathLst>
                <a:path w="9374" h="8556" extrusionOk="0">
                  <a:moveTo>
                    <a:pt x="950" y="0"/>
                  </a:moveTo>
                  <a:cubicBezTo>
                    <a:pt x="900" y="0"/>
                    <a:pt x="856" y="6"/>
                    <a:pt x="819" y="17"/>
                  </a:cubicBezTo>
                  <a:cubicBezTo>
                    <a:pt x="0" y="268"/>
                    <a:pt x="2941" y="4913"/>
                    <a:pt x="2941" y="4913"/>
                  </a:cubicBezTo>
                  <a:lnTo>
                    <a:pt x="3759" y="4211"/>
                  </a:lnTo>
                  <a:lnTo>
                    <a:pt x="7870" y="8555"/>
                  </a:lnTo>
                  <a:lnTo>
                    <a:pt x="9374" y="7519"/>
                  </a:lnTo>
                  <a:lnTo>
                    <a:pt x="4862" y="3175"/>
                  </a:lnTo>
                  <a:lnTo>
                    <a:pt x="5631" y="2390"/>
                  </a:lnTo>
                  <a:cubicBezTo>
                    <a:pt x="5631" y="2390"/>
                    <a:pt x="1993" y="0"/>
                    <a:pt x="9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792;p61"/>
            <p:cNvSpPr/>
            <p:nvPr/>
          </p:nvSpPr>
          <p:spPr>
            <a:xfrm>
              <a:off x="6236900" y="2098525"/>
              <a:ext cx="220175" cy="432375"/>
            </a:xfrm>
            <a:custGeom>
              <a:avLst/>
              <a:gdLst/>
              <a:ahLst/>
              <a:cxnLst/>
              <a:rect l="l" t="t" r="r" b="b"/>
              <a:pathLst>
                <a:path w="8807" h="17295" extrusionOk="0">
                  <a:moveTo>
                    <a:pt x="3792" y="1"/>
                  </a:moveTo>
                  <a:cubicBezTo>
                    <a:pt x="2525" y="1"/>
                    <a:pt x="1255" y="291"/>
                    <a:pt x="84" y="877"/>
                  </a:cubicBezTo>
                  <a:cubicBezTo>
                    <a:pt x="84" y="877"/>
                    <a:pt x="1" y="6357"/>
                    <a:pt x="185" y="8730"/>
                  </a:cubicBezTo>
                  <a:cubicBezTo>
                    <a:pt x="352" y="11102"/>
                    <a:pt x="2758" y="11320"/>
                    <a:pt x="2758" y="11320"/>
                  </a:cubicBezTo>
                  <a:cubicBezTo>
                    <a:pt x="2758" y="11320"/>
                    <a:pt x="2808" y="12924"/>
                    <a:pt x="2858" y="14494"/>
                  </a:cubicBezTo>
                  <a:cubicBezTo>
                    <a:pt x="2922" y="16068"/>
                    <a:pt x="4211" y="17294"/>
                    <a:pt x="5746" y="17294"/>
                  </a:cubicBezTo>
                  <a:cubicBezTo>
                    <a:pt x="5824" y="17294"/>
                    <a:pt x="5903" y="17291"/>
                    <a:pt x="5982" y="17285"/>
                  </a:cubicBezTo>
                  <a:cubicBezTo>
                    <a:pt x="7486" y="17168"/>
                    <a:pt x="8656" y="15931"/>
                    <a:pt x="8673" y="14427"/>
                  </a:cubicBezTo>
                  <a:lnTo>
                    <a:pt x="8806" y="1662"/>
                  </a:lnTo>
                  <a:lnTo>
                    <a:pt x="8439" y="1428"/>
                  </a:lnTo>
                  <a:cubicBezTo>
                    <a:pt x="7039" y="480"/>
                    <a:pt x="5418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793;p61"/>
            <p:cNvSpPr/>
            <p:nvPr/>
          </p:nvSpPr>
          <p:spPr>
            <a:xfrm>
              <a:off x="6134975" y="2042025"/>
              <a:ext cx="364700" cy="371875"/>
            </a:xfrm>
            <a:custGeom>
              <a:avLst/>
              <a:gdLst/>
              <a:ahLst/>
              <a:cxnLst/>
              <a:rect l="l" t="t" r="r" b="b"/>
              <a:pathLst>
                <a:path w="14588" h="14875" extrusionOk="0">
                  <a:moveTo>
                    <a:pt x="9241" y="0"/>
                  </a:moveTo>
                  <a:cubicBezTo>
                    <a:pt x="8760" y="0"/>
                    <a:pt x="8310" y="50"/>
                    <a:pt x="7737" y="113"/>
                  </a:cubicBezTo>
                  <a:cubicBezTo>
                    <a:pt x="6818" y="230"/>
                    <a:pt x="5899" y="597"/>
                    <a:pt x="5364" y="1282"/>
                  </a:cubicBezTo>
                  <a:cubicBezTo>
                    <a:pt x="5030" y="1717"/>
                    <a:pt x="4863" y="2251"/>
                    <a:pt x="4462" y="2652"/>
                  </a:cubicBezTo>
                  <a:cubicBezTo>
                    <a:pt x="4011" y="3103"/>
                    <a:pt x="3309" y="3337"/>
                    <a:pt x="3008" y="3872"/>
                  </a:cubicBezTo>
                  <a:cubicBezTo>
                    <a:pt x="2440" y="4908"/>
                    <a:pt x="3744" y="6194"/>
                    <a:pt x="3226" y="7264"/>
                  </a:cubicBezTo>
                  <a:cubicBezTo>
                    <a:pt x="2942" y="7899"/>
                    <a:pt x="2073" y="8216"/>
                    <a:pt x="1822" y="8868"/>
                  </a:cubicBezTo>
                  <a:cubicBezTo>
                    <a:pt x="1471" y="9737"/>
                    <a:pt x="2357" y="10672"/>
                    <a:pt x="2089" y="11558"/>
                  </a:cubicBezTo>
                  <a:cubicBezTo>
                    <a:pt x="1922" y="12126"/>
                    <a:pt x="1354" y="12494"/>
                    <a:pt x="886" y="12895"/>
                  </a:cubicBezTo>
                  <a:cubicBezTo>
                    <a:pt x="419" y="13296"/>
                    <a:pt x="1" y="13914"/>
                    <a:pt x="302" y="14432"/>
                  </a:cubicBezTo>
                  <a:cubicBezTo>
                    <a:pt x="2460" y="14728"/>
                    <a:pt x="4635" y="14875"/>
                    <a:pt x="6810" y="14875"/>
                  </a:cubicBezTo>
                  <a:cubicBezTo>
                    <a:pt x="9046" y="14875"/>
                    <a:pt x="11282" y="14720"/>
                    <a:pt x="13501" y="14415"/>
                  </a:cubicBezTo>
                  <a:cubicBezTo>
                    <a:pt x="13735" y="14415"/>
                    <a:pt x="13953" y="14332"/>
                    <a:pt x="14120" y="14181"/>
                  </a:cubicBezTo>
                  <a:cubicBezTo>
                    <a:pt x="14237" y="14031"/>
                    <a:pt x="14303" y="13830"/>
                    <a:pt x="14287" y="13646"/>
                  </a:cubicBezTo>
                  <a:cubicBezTo>
                    <a:pt x="14437" y="11073"/>
                    <a:pt x="14588" y="8500"/>
                    <a:pt x="14471" y="5944"/>
                  </a:cubicBezTo>
                  <a:cubicBezTo>
                    <a:pt x="14404" y="4624"/>
                    <a:pt x="14270" y="3287"/>
                    <a:pt x="13602" y="2118"/>
                  </a:cubicBezTo>
                  <a:cubicBezTo>
                    <a:pt x="12945" y="985"/>
                    <a:pt x="11659" y="62"/>
                    <a:pt x="10251" y="62"/>
                  </a:cubicBezTo>
                  <a:cubicBezTo>
                    <a:pt x="10226" y="62"/>
                    <a:pt x="10201" y="62"/>
                    <a:pt x="10176" y="62"/>
                  </a:cubicBezTo>
                  <a:cubicBezTo>
                    <a:pt x="9831" y="18"/>
                    <a:pt x="9530" y="0"/>
                    <a:pt x="9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794;p61"/>
            <p:cNvSpPr/>
            <p:nvPr/>
          </p:nvSpPr>
          <p:spPr>
            <a:xfrm>
              <a:off x="6388125" y="2111650"/>
              <a:ext cx="201775" cy="294950"/>
            </a:xfrm>
            <a:custGeom>
              <a:avLst/>
              <a:gdLst/>
              <a:ahLst/>
              <a:cxnLst/>
              <a:rect l="l" t="t" r="r" b="b"/>
              <a:pathLst>
                <a:path w="8071" h="11798" extrusionOk="0">
                  <a:moveTo>
                    <a:pt x="3426" y="1"/>
                  </a:moveTo>
                  <a:lnTo>
                    <a:pt x="0" y="11730"/>
                  </a:lnTo>
                  <a:lnTo>
                    <a:pt x="7920" y="11797"/>
                  </a:lnTo>
                  <a:cubicBezTo>
                    <a:pt x="8020" y="10962"/>
                    <a:pt x="8071" y="9993"/>
                    <a:pt x="7469" y="9408"/>
                  </a:cubicBezTo>
                  <a:cubicBezTo>
                    <a:pt x="7035" y="8973"/>
                    <a:pt x="6333" y="8856"/>
                    <a:pt x="5982" y="8355"/>
                  </a:cubicBezTo>
                  <a:cubicBezTo>
                    <a:pt x="5431" y="7587"/>
                    <a:pt x="6049" y="6501"/>
                    <a:pt x="5832" y="5582"/>
                  </a:cubicBezTo>
                  <a:cubicBezTo>
                    <a:pt x="5665" y="4863"/>
                    <a:pt x="5046" y="4362"/>
                    <a:pt x="4746" y="3710"/>
                  </a:cubicBezTo>
                  <a:cubicBezTo>
                    <a:pt x="4462" y="3075"/>
                    <a:pt x="4478" y="2374"/>
                    <a:pt x="4395" y="1705"/>
                  </a:cubicBezTo>
                  <a:cubicBezTo>
                    <a:pt x="4311" y="1020"/>
                    <a:pt x="4044" y="285"/>
                    <a:pt x="3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795;p61"/>
            <p:cNvSpPr/>
            <p:nvPr/>
          </p:nvSpPr>
          <p:spPr>
            <a:xfrm>
              <a:off x="6419875" y="2030650"/>
              <a:ext cx="210125" cy="179400"/>
            </a:xfrm>
            <a:custGeom>
              <a:avLst/>
              <a:gdLst/>
              <a:ahLst/>
              <a:cxnLst/>
              <a:rect l="l" t="t" r="r" b="b"/>
              <a:pathLst>
                <a:path w="8405" h="7176" extrusionOk="0">
                  <a:moveTo>
                    <a:pt x="2784" y="1"/>
                  </a:moveTo>
                  <a:cubicBezTo>
                    <a:pt x="1679" y="1"/>
                    <a:pt x="635" y="777"/>
                    <a:pt x="418" y="1971"/>
                  </a:cubicBezTo>
                  <a:lnTo>
                    <a:pt x="418" y="1754"/>
                  </a:lnTo>
                  <a:cubicBezTo>
                    <a:pt x="0" y="1888"/>
                    <a:pt x="67" y="2573"/>
                    <a:pt x="418" y="2840"/>
                  </a:cubicBezTo>
                  <a:cubicBezTo>
                    <a:pt x="769" y="3107"/>
                    <a:pt x="1237" y="3141"/>
                    <a:pt x="1654" y="3308"/>
                  </a:cubicBezTo>
                  <a:cubicBezTo>
                    <a:pt x="2573" y="3692"/>
                    <a:pt x="3024" y="4711"/>
                    <a:pt x="3526" y="5580"/>
                  </a:cubicBezTo>
                  <a:cubicBezTo>
                    <a:pt x="3982" y="6371"/>
                    <a:pt x="4715" y="7175"/>
                    <a:pt x="5586" y="7175"/>
                  </a:cubicBezTo>
                  <a:cubicBezTo>
                    <a:pt x="5672" y="7175"/>
                    <a:pt x="5759" y="7167"/>
                    <a:pt x="5848" y="7151"/>
                  </a:cubicBezTo>
                  <a:cubicBezTo>
                    <a:pt x="5684" y="6676"/>
                    <a:pt x="5505" y="6185"/>
                    <a:pt x="5340" y="5694"/>
                  </a:cubicBezTo>
                  <a:lnTo>
                    <a:pt x="5340" y="5694"/>
                  </a:lnTo>
                  <a:cubicBezTo>
                    <a:pt x="5497" y="6147"/>
                    <a:pt x="5875" y="6485"/>
                    <a:pt x="6333" y="6583"/>
                  </a:cubicBezTo>
                  <a:cubicBezTo>
                    <a:pt x="6387" y="6592"/>
                    <a:pt x="6441" y="6597"/>
                    <a:pt x="6494" y="6597"/>
                  </a:cubicBezTo>
                  <a:cubicBezTo>
                    <a:pt x="6918" y="6597"/>
                    <a:pt x="7300" y="6311"/>
                    <a:pt x="7419" y="5881"/>
                  </a:cubicBezTo>
                  <a:cubicBezTo>
                    <a:pt x="7494" y="5529"/>
                    <a:pt x="7257" y="5157"/>
                    <a:pt x="6936" y="5038"/>
                  </a:cubicBezTo>
                  <a:lnTo>
                    <a:pt x="6936" y="5038"/>
                  </a:lnTo>
                  <a:cubicBezTo>
                    <a:pt x="7001" y="5042"/>
                    <a:pt x="7066" y="5045"/>
                    <a:pt x="7131" y="5045"/>
                  </a:cubicBezTo>
                  <a:cubicBezTo>
                    <a:pt x="7357" y="5045"/>
                    <a:pt x="7580" y="5015"/>
                    <a:pt x="7786" y="4912"/>
                  </a:cubicBezTo>
                  <a:cubicBezTo>
                    <a:pt x="8154" y="4745"/>
                    <a:pt x="8405" y="4277"/>
                    <a:pt x="8204" y="3926"/>
                  </a:cubicBezTo>
                  <a:cubicBezTo>
                    <a:pt x="8004" y="3592"/>
                    <a:pt x="7552" y="3558"/>
                    <a:pt x="7185" y="3441"/>
                  </a:cubicBezTo>
                  <a:cubicBezTo>
                    <a:pt x="5765" y="3007"/>
                    <a:pt x="5313" y="1136"/>
                    <a:pt x="4044" y="367"/>
                  </a:cubicBezTo>
                  <a:cubicBezTo>
                    <a:pt x="3644" y="116"/>
                    <a:pt x="3209" y="1"/>
                    <a:pt x="27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796;p61"/>
            <p:cNvSpPr/>
            <p:nvPr/>
          </p:nvSpPr>
          <p:spPr>
            <a:xfrm>
              <a:off x="6399825" y="2080700"/>
              <a:ext cx="42200" cy="57575"/>
            </a:xfrm>
            <a:custGeom>
              <a:avLst/>
              <a:gdLst/>
              <a:ahLst/>
              <a:cxnLst/>
              <a:rect l="l" t="t" r="r" b="b"/>
              <a:pathLst>
                <a:path w="1688" h="2303" extrusionOk="0">
                  <a:moveTo>
                    <a:pt x="799" y="0"/>
                  </a:moveTo>
                  <a:cubicBezTo>
                    <a:pt x="773" y="0"/>
                    <a:pt x="605" y="91"/>
                    <a:pt x="451" y="337"/>
                  </a:cubicBezTo>
                  <a:cubicBezTo>
                    <a:pt x="0" y="1055"/>
                    <a:pt x="368" y="2024"/>
                    <a:pt x="1203" y="2258"/>
                  </a:cubicBezTo>
                  <a:cubicBezTo>
                    <a:pt x="1284" y="2285"/>
                    <a:pt x="1374" y="2302"/>
                    <a:pt x="1463" y="2302"/>
                  </a:cubicBezTo>
                  <a:cubicBezTo>
                    <a:pt x="1541" y="2302"/>
                    <a:pt x="1618" y="2289"/>
                    <a:pt x="1688" y="2258"/>
                  </a:cubicBezTo>
                  <a:cubicBezTo>
                    <a:pt x="1688" y="2241"/>
                    <a:pt x="1504" y="2241"/>
                    <a:pt x="1253" y="2141"/>
                  </a:cubicBezTo>
                  <a:cubicBezTo>
                    <a:pt x="535" y="1891"/>
                    <a:pt x="201" y="1055"/>
                    <a:pt x="568" y="387"/>
                  </a:cubicBezTo>
                  <a:cubicBezTo>
                    <a:pt x="685" y="136"/>
                    <a:pt x="819" y="19"/>
                    <a:pt x="802" y="3"/>
                  </a:cubicBezTo>
                  <a:cubicBezTo>
                    <a:pt x="802" y="1"/>
                    <a:pt x="801" y="0"/>
                    <a:pt x="7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797;p61"/>
            <p:cNvSpPr/>
            <p:nvPr/>
          </p:nvSpPr>
          <p:spPr>
            <a:xfrm>
              <a:off x="5970000" y="3919950"/>
              <a:ext cx="235175" cy="509200"/>
            </a:xfrm>
            <a:custGeom>
              <a:avLst/>
              <a:gdLst/>
              <a:ahLst/>
              <a:cxnLst/>
              <a:rect l="l" t="t" r="r" b="b"/>
              <a:pathLst>
                <a:path w="9407" h="20368" extrusionOk="0">
                  <a:moveTo>
                    <a:pt x="2373" y="0"/>
                  </a:moveTo>
                  <a:lnTo>
                    <a:pt x="0" y="20234"/>
                  </a:lnTo>
                  <a:lnTo>
                    <a:pt x="5363" y="20368"/>
                  </a:lnTo>
                  <a:lnTo>
                    <a:pt x="9407" y="1654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798;p61"/>
            <p:cNvSpPr/>
            <p:nvPr/>
          </p:nvSpPr>
          <p:spPr>
            <a:xfrm>
              <a:off x="6569825" y="2657600"/>
              <a:ext cx="200525" cy="247750"/>
            </a:xfrm>
            <a:custGeom>
              <a:avLst/>
              <a:gdLst/>
              <a:ahLst/>
              <a:cxnLst/>
              <a:rect l="l" t="t" r="r" b="b"/>
              <a:pathLst>
                <a:path w="8021" h="9910" extrusionOk="0">
                  <a:moveTo>
                    <a:pt x="4512" y="1"/>
                  </a:moveTo>
                  <a:lnTo>
                    <a:pt x="1" y="3376"/>
                  </a:lnTo>
                  <a:lnTo>
                    <a:pt x="869" y="5398"/>
                  </a:lnTo>
                  <a:lnTo>
                    <a:pt x="5982" y="9909"/>
                  </a:lnTo>
                  <a:cubicBezTo>
                    <a:pt x="8021" y="6634"/>
                    <a:pt x="5598" y="1739"/>
                    <a:pt x="4746" y="369"/>
                  </a:cubicBezTo>
                  <a:cubicBezTo>
                    <a:pt x="4595" y="135"/>
                    <a:pt x="4512" y="1"/>
                    <a:pt x="451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799;p61"/>
            <p:cNvSpPr/>
            <p:nvPr/>
          </p:nvSpPr>
          <p:spPr>
            <a:xfrm>
              <a:off x="6421550" y="3583275"/>
              <a:ext cx="230175" cy="830425"/>
            </a:xfrm>
            <a:custGeom>
              <a:avLst/>
              <a:gdLst/>
              <a:ahLst/>
              <a:cxnLst/>
              <a:rect l="l" t="t" r="r" b="b"/>
              <a:pathLst>
                <a:path w="9207" h="33217" extrusionOk="0">
                  <a:moveTo>
                    <a:pt x="7485" y="0"/>
                  </a:moveTo>
                  <a:lnTo>
                    <a:pt x="0" y="668"/>
                  </a:lnTo>
                  <a:lnTo>
                    <a:pt x="3943" y="33217"/>
                  </a:lnTo>
                  <a:lnTo>
                    <a:pt x="9206" y="31947"/>
                  </a:lnTo>
                  <a:lnTo>
                    <a:pt x="748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00;p61"/>
            <p:cNvSpPr/>
            <p:nvPr/>
          </p:nvSpPr>
          <p:spPr>
            <a:xfrm>
              <a:off x="6026800" y="2406575"/>
              <a:ext cx="684250" cy="632025"/>
            </a:xfrm>
            <a:custGeom>
              <a:avLst/>
              <a:gdLst/>
              <a:ahLst/>
              <a:cxnLst/>
              <a:rect l="l" t="t" r="r" b="b"/>
              <a:pathLst>
                <a:path w="27370" h="25281" extrusionOk="0">
                  <a:moveTo>
                    <a:pt x="1471" y="0"/>
                  </a:moveTo>
                  <a:lnTo>
                    <a:pt x="0" y="6901"/>
                  </a:lnTo>
                  <a:lnTo>
                    <a:pt x="7436" y="8689"/>
                  </a:lnTo>
                  <a:lnTo>
                    <a:pt x="7853" y="14420"/>
                  </a:lnTo>
                  <a:lnTo>
                    <a:pt x="6834" y="17678"/>
                  </a:lnTo>
                  <a:cubicBezTo>
                    <a:pt x="6834" y="17795"/>
                    <a:pt x="5163" y="23292"/>
                    <a:pt x="5163" y="23292"/>
                  </a:cubicBezTo>
                  <a:lnTo>
                    <a:pt x="4629" y="25113"/>
                  </a:lnTo>
                  <a:lnTo>
                    <a:pt x="21605" y="25280"/>
                  </a:lnTo>
                  <a:cubicBezTo>
                    <a:pt x="21671" y="23309"/>
                    <a:pt x="20351" y="21354"/>
                    <a:pt x="20351" y="21354"/>
                  </a:cubicBezTo>
                  <a:cubicBezTo>
                    <a:pt x="19382" y="19716"/>
                    <a:pt x="19633" y="17243"/>
                    <a:pt x="20084" y="15355"/>
                  </a:cubicBezTo>
                  <a:cubicBezTo>
                    <a:pt x="20218" y="14770"/>
                    <a:pt x="20418" y="13785"/>
                    <a:pt x="20485" y="13183"/>
                  </a:cubicBezTo>
                  <a:lnTo>
                    <a:pt x="20502" y="13083"/>
                  </a:lnTo>
                  <a:lnTo>
                    <a:pt x="21471" y="14787"/>
                  </a:lnTo>
                  <a:lnTo>
                    <a:pt x="27369" y="10527"/>
                  </a:lnTo>
                  <a:cubicBezTo>
                    <a:pt x="25448" y="6834"/>
                    <a:pt x="22641" y="3108"/>
                    <a:pt x="22306" y="2824"/>
                  </a:cubicBezTo>
                  <a:cubicBezTo>
                    <a:pt x="21070" y="1805"/>
                    <a:pt x="19533" y="1237"/>
                    <a:pt x="17929" y="1220"/>
                  </a:cubicBezTo>
                  <a:lnTo>
                    <a:pt x="10610" y="1287"/>
                  </a:lnTo>
                  <a:cubicBezTo>
                    <a:pt x="10610" y="1287"/>
                    <a:pt x="4829" y="568"/>
                    <a:pt x="1471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01;p61"/>
            <p:cNvSpPr/>
            <p:nvPr/>
          </p:nvSpPr>
          <p:spPr>
            <a:xfrm>
              <a:off x="6059800" y="2427025"/>
              <a:ext cx="555175" cy="114925"/>
            </a:xfrm>
            <a:custGeom>
              <a:avLst/>
              <a:gdLst/>
              <a:ahLst/>
              <a:cxnLst/>
              <a:rect l="l" t="t" r="r" b="b"/>
              <a:pathLst>
                <a:path w="22207" h="4597" extrusionOk="0">
                  <a:moveTo>
                    <a:pt x="0" y="1"/>
                  </a:moveTo>
                  <a:cubicBezTo>
                    <a:pt x="11" y="1"/>
                    <a:pt x="21" y="7"/>
                    <a:pt x="35" y="12"/>
                  </a:cubicBezTo>
                  <a:lnTo>
                    <a:pt x="35" y="12"/>
                  </a:lnTo>
                  <a:cubicBezTo>
                    <a:pt x="29" y="8"/>
                    <a:pt x="23" y="5"/>
                    <a:pt x="17" y="1"/>
                  </a:cubicBezTo>
                  <a:close/>
                  <a:moveTo>
                    <a:pt x="35" y="12"/>
                  </a:moveTo>
                  <a:cubicBezTo>
                    <a:pt x="295" y="175"/>
                    <a:pt x="540" y="340"/>
                    <a:pt x="769" y="552"/>
                  </a:cubicBezTo>
                  <a:cubicBezTo>
                    <a:pt x="1003" y="753"/>
                    <a:pt x="1254" y="1020"/>
                    <a:pt x="1554" y="1338"/>
                  </a:cubicBezTo>
                  <a:cubicBezTo>
                    <a:pt x="1888" y="1705"/>
                    <a:pt x="2239" y="2039"/>
                    <a:pt x="2640" y="2340"/>
                  </a:cubicBezTo>
                  <a:cubicBezTo>
                    <a:pt x="3676" y="3109"/>
                    <a:pt x="4929" y="3576"/>
                    <a:pt x="6216" y="3677"/>
                  </a:cubicBezTo>
                  <a:cubicBezTo>
                    <a:pt x="6391" y="3692"/>
                    <a:pt x="6566" y="3699"/>
                    <a:pt x="6741" y="3699"/>
                  </a:cubicBezTo>
                  <a:cubicBezTo>
                    <a:pt x="7333" y="3699"/>
                    <a:pt x="7921" y="3614"/>
                    <a:pt x="8488" y="3460"/>
                  </a:cubicBezTo>
                  <a:cubicBezTo>
                    <a:pt x="9257" y="3259"/>
                    <a:pt x="10009" y="2908"/>
                    <a:pt x="10794" y="2691"/>
                  </a:cubicBezTo>
                  <a:cubicBezTo>
                    <a:pt x="11178" y="2574"/>
                    <a:pt x="11579" y="2507"/>
                    <a:pt x="11980" y="2490"/>
                  </a:cubicBezTo>
                  <a:cubicBezTo>
                    <a:pt x="12381" y="2490"/>
                    <a:pt x="12766" y="2541"/>
                    <a:pt x="13150" y="2624"/>
                  </a:cubicBezTo>
                  <a:cubicBezTo>
                    <a:pt x="13868" y="2841"/>
                    <a:pt x="14570" y="3109"/>
                    <a:pt x="15239" y="3460"/>
                  </a:cubicBezTo>
                  <a:cubicBezTo>
                    <a:pt x="15840" y="3777"/>
                    <a:pt x="16475" y="4044"/>
                    <a:pt x="17110" y="4278"/>
                  </a:cubicBezTo>
                  <a:cubicBezTo>
                    <a:pt x="17678" y="4495"/>
                    <a:pt x="18280" y="4596"/>
                    <a:pt x="18881" y="4596"/>
                  </a:cubicBezTo>
                  <a:cubicBezTo>
                    <a:pt x="18915" y="4596"/>
                    <a:pt x="18949" y="4597"/>
                    <a:pt x="18983" y="4597"/>
                  </a:cubicBezTo>
                  <a:cubicBezTo>
                    <a:pt x="19832" y="4597"/>
                    <a:pt x="20649" y="4397"/>
                    <a:pt x="21404" y="4028"/>
                  </a:cubicBezTo>
                  <a:cubicBezTo>
                    <a:pt x="21621" y="3927"/>
                    <a:pt x="21822" y="3794"/>
                    <a:pt x="22006" y="3660"/>
                  </a:cubicBezTo>
                  <a:cubicBezTo>
                    <a:pt x="22072" y="3627"/>
                    <a:pt x="22139" y="3576"/>
                    <a:pt x="22206" y="3510"/>
                  </a:cubicBezTo>
                  <a:cubicBezTo>
                    <a:pt x="22205" y="3509"/>
                    <a:pt x="22205" y="3509"/>
                    <a:pt x="22203" y="3509"/>
                  </a:cubicBezTo>
                  <a:cubicBezTo>
                    <a:pt x="22170" y="3509"/>
                    <a:pt x="21902" y="3719"/>
                    <a:pt x="21371" y="3961"/>
                  </a:cubicBezTo>
                  <a:cubicBezTo>
                    <a:pt x="20662" y="4300"/>
                    <a:pt x="19881" y="4483"/>
                    <a:pt x="19082" y="4483"/>
                  </a:cubicBezTo>
                  <a:cubicBezTo>
                    <a:pt x="19015" y="4483"/>
                    <a:pt x="18948" y="4481"/>
                    <a:pt x="18881" y="4479"/>
                  </a:cubicBezTo>
                  <a:cubicBezTo>
                    <a:pt x="18296" y="4462"/>
                    <a:pt x="17711" y="4362"/>
                    <a:pt x="17160" y="4161"/>
                  </a:cubicBezTo>
                  <a:cubicBezTo>
                    <a:pt x="16525" y="3911"/>
                    <a:pt x="15907" y="3643"/>
                    <a:pt x="15305" y="3326"/>
                  </a:cubicBezTo>
                  <a:cubicBezTo>
                    <a:pt x="14637" y="2958"/>
                    <a:pt x="13919" y="2674"/>
                    <a:pt x="13183" y="2474"/>
                  </a:cubicBezTo>
                  <a:cubicBezTo>
                    <a:pt x="12799" y="2373"/>
                    <a:pt x="12381" y="2323"/>
                    <a:pt x="11980" y="2323"/>
                  </a:cubicBezTo>
                  <a:cubicBezTo>
                    <a:pt x="11563" y="2340"/>
                    <a:pt x="11145" y="2407"/>
                    <a:pt x="10744" y="2524"/>
                  </a:cubicBezTo>
                  <a:cubicBezTo>
                    <a:pt x="9942" y="2758"/>
                    <a:pt x="9190" y="3109"/>
                    <a:pt x="8438" y="3309"/>
                  </a:cubicBezTo>
                  <a:cubicBezTo>
                    <a:pt x="7871" y="3467"/>
                    <a:pt x="7294" y="3542"/>
                    <a:pt x="6707" y="3542"/>
                  </a:cubicBezTo>
                  <a:cubicBezTo>
                    <a:pt x="6549" y="3542"/>
                    <a:pt x="6391" y="3537"/>
                    <a:pt x="6233" y="3526"/>
                  </a:cubicBezTo>
                  <a:cubicBezTo>
                    <a:pt x="4963" y="3426"/>
                    <a:pt x="3743" y="2992"/>
                    <a:pt x="2707" y="2257"/>
                  </a:cubicBezTo>
                  <a:cubicBezTo>
                    <a:pt x="2323" y="1956"/>
                    <a:pt x="1955" y="1638"/>
                    <a:pt x="1621" y="1271"/>
                  </a:cubicBezTo>
                  <a:cubicBezTo>
                    <a:pt x="1370" y="1003"/>
                    <a:pt x="1103" y="753"/>
                    <a:pt x="819" y="502"/>
                  </a:cubicBezTo>
                  <a:cubicBezTo>
                    <a:pt x="635" y="352"/>
                    <a:pt x="452" y="218"/>
                    <a:pt x="234" y="101"/>
                  </a:cubicBezTo>
                  <a:cubicBezTo>
                    <a:pt x="184" y="68"/>
                    <a:pt x="117" y="51"/>
                    <a:pt x="67" y="18"/>
                  </a:cubicBezTo>
                  <a:cubicBezTo>
                    <a:pt x="54" y="18"/>
                    <a:pt x="44" y="15"/>
                    <a:pt x="35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02;p61"/>
            <p:cNvSpPr/>
            <p:nvPr/>
          </p:nvSpPr>
          <p:spPr>
            <a:xfrm>
              <a:off x="6221875" y="2583675"/>
              <a:ext cx="438200" cy="100575"/>
            </a:xfrm>
            <a:custGeom>
              <a:avLst/>
              <a:gdLst/>
              <a:ahLst/>
              <a:cxnLst/>
              <a:rect l="l" t="t" r="r" b="b"/>
              <a:pathLst>
                <a:path w="17528" h="4023" extrusionOk="0">
                  <a:moveTo>
                    <a:pt x="17528" y="1"/>
                  </a:moveTo>
                  <a:cubicBezTo>
                    <a:pt x="17494" y="51"/>
                    <a:pt x="17444" y="101"/>
                    <a:pt x="17411" y="168"/>
                  </a:cubicBezTo>
                  <a:lnTo>
                    <a:pt x="17093" y="652"/>
                  </a:lnTo>
                  <a:cubicBezTo>
                    <a:pt x="16709" y="1254"/>
                    <a:pt x="16274" y="1822"/>
                    <a:pt x="15790" y="2340"/>
                  </a:cubicBezTo>
                  <a:cubicBezTo>
                    <a:pt x="15456" y="2707"/>
                    <a:pt x="15071" y="3008"/>
                    <a:pt x="14654" y="3275"/>
                  </a:cubicBezTo>
                  <a:cubicBezTo>
                    <a:pt x="14186" y="3559"/>
                    <a:pt x="13651" y="3760"/>
                    <a:pt x="13100" y="3827"/>
                  </a:cubicBezTo>
                  <a:cubicBezTo>
                    <a:pt x="12904" y="3848"/>
                    <a:pt x="12708" y="3859"/>
                    <a:pt x="12513" y="3859"/>
                  </a:cubicBezTo>
                  <a:cubicBezTo>
                    <a:pt x="12092" y="3859"/>
                    <a:pt x="11673" y="3807"/>
                    <a:pt x="11262" y="3693"/>
                  </a:cubicBezTo>
                  <a:cubicBezTo>
                    <a:pt x="10627" y="3526"/>
                    <a:pt x="9992" y="3292"/>
                    <a:pt x="9374" y="3025"/>
                  </a:cubicBezTo>
                  <a:cubicBezTo>
                    <a:pt x="8104" y="2490"/>
                    <a:pt x="6851" y="1972"/>
                    <a:pt x="5614" y="1939"/>
                  </a:cubicBezTo>
                  <a:cubicBezTo>
                    <a:pt x="5579" y="1938"/>
                    <a:pt x="5543" y="1937"/>
                    <a:pt x="5507" y="1937"/>
                  </a:cubicBezTo>
                  <a:cubicBezTo>
                    <a:pt x="4973" y="1937"/>
                    <a:pt x="4428" y="2054"/>
                    <a:pt x="3927" y="2273"/>
                  </a:cubicBezTo>
                  <a:cubicBezTo>
                    <a:pt x="3492" y="2507"/>
                    <a:pt x="3075" y="2757"/>
                    <a:pt x="2674" y="3058"/>
                  </a:cubicBezTo>
                  <a:cubicBezTo>
                    <a:pt x="2340" y="3309"/>
                    <a:pt x="1989" y="3493"/>
                    <a:pt x="1604" y="3610"/>
                  </a:cubicBezTo>
                  <a:cubicBezTo>
                    <a:pt x="1381" y="3672"/>
                    <a:pt x="1158" y="3706"/>
                    <a:pt x="935" y="3706"/>
                  </a:cubicBezTo>
                  <a:cubicBezTo>
                    <a:pt x="857" y="3706"/>
                    <a:pt x="780" y="3702"/>
                    <a:pt x="702" y="3693"/>
                  </a:cubicBezTo>
                  <a:cubicBezTo>
                    <a:pt x="451" y="3643"/>
                    <a:pt x="201" y="3543"/>
                    <a:pt x="0" y="3376"/>
                  </a:cubicBezTo>
                  <a:lnTo>
                    <a:pt x="0" y="3376"/>
                  </a:lnTo>
                  <a:cubicBezTo>
                    <a:pt x="50" y="3426"/>
                    <a:pt x="101" y="3476"/>
                    <a:pt x="151" y="3509"/>
                  </a:cubicBezTo>
                  <a:cubicBezTo>
                    <a:pt x="318" y="3643"/>
                    <a:pt x="502" y="3710"/>
                    <a:pt x="685" y="3743"/>
                  </a:cubicBezTo>
                  <a:cubicBezTo>
                    <a:pt x="818" y="3771"/>
                    <a:pt x="950" y="3785"/>
                    <a:pt x="1082" y="3785"/>
                  </a:cubicBezTo>
                  <a:cubicBezTo>
                    <a:pt x="1265" y="3785"/>
                    <a:pt x="1446" y="3759"/>
                    <a:pt x="1621" y="3710"/>
                  </a:cubicBezTo>
                  <a:cubicBezTo>
                    <a:pt x="2022" y="3593"/>
                    <a:pt x="2390" y="3409"/>
                    <a:pt x="2741" y="3158"/>
                  </a:cubicBezTo>
                  <a:cubicBezTo>
                    <a:pt x="3125" y="2874"/>
                    <a:pt x="3559" y="2624"/>
                    <a:pt x="3994" y="2390"/>
                  </a:cubicBezTo>
                  <a:cubicBezTo>
                    <a:pt x="4432" y="2200"/>
                    <a:pt x="4921" y="2100"/>
                    <a:pt x="5405" y="2100"/>
                  </a:cubicBezTo>
                  <a:cubicBezTo>
                    <a:pt x="5475" y="2100"/>
                    <a:pt x="5545" y="2102"/>
                    <a:pt x="5614" y="2106"/>
                  </a:cubicBezTo>
                  <a:cubicBezTo>
                    <a:pt x="6801" y="2139"/>
                    <a:pt x="8037" y="2641"/>
                    <a:pt x="9307" y="3192"/>
                  </a:cubicBezTo>
                  <a:cubicBezTo>
                    <a:pt x="9925" y="3459"/>
                    <a:pt x="10577" y="3676"/>
                    <a:pt x="11228" y="3860"/>
                  </a:cubicBezTo>
                  <a:cubicBezTo>
                    <a:pt x="11666" y="3967"/>
                    <a:pt x="12112" y="4023"/>
                    <a:pt x="12561" y="4023"/>
                  </a:cubicBezTo>
                  <a:cubicBezTo>
                    <a:pt x="12746" y="4023"/>
                    <a:pt x="12931" y="4013"/>
                    <a:pt x="13117" y="3994"/>
                  </a:cubicBezTo>
                  <a:cubicBezTo>
                    <a:pt x="13701" y="3910"/>
                    <a:pt x="14253" y="3710"/>
                    <a:pt x="14737" y="3392"/>
                  </a:cubicBezTo>
                  <a:cubicBezTo>
                    <a:pt x="15155" y="3125"/>
                    <a:pt x="15539" y="2791"/>
                    <a:pt x="15873" y="2423"/>
                  </a:cubicBezTo>
                  <a:cubicBezTo>
                    <a:pt x="16358" y="1889"/>
                    <a:pt x="16776" y="1304"/>
                    <a:pt x="17143" y="686"/>
                  </a:cubicBezTo>
                  <a:cubicBezTo>
                    <a:pt x="17277" y="468"/>
                    <a:pt x="17377" y="301"/>
                    <a:pt x="17444" y="184"/>
                  </a:cubicBezTo>
                  <a:cubicBezTo>
                    <a:pt x="17477" y="118"/>
                    <a:pt x="17511" y="67"/>
                    <a:pt x="17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03;p61"/>
            <p:cNvSpPr/>
            <p:nvPr/>
          </p:nvSpPr>
          <p:spPr>
            <a:xfrm>
              <a:off x="6215600" y="2777800"/>
              <a:ext cx="302875" cy="48500"/>
            </a:xfrm>
            <a:custGeom>
              <a:avLst/>
              <a:gdLst/>
              <a:ahLst/>
              <a:cxnLst/>
              <a:rect l="l" t="t" r="r" b="b"/>
              <a:pathLst>
                <a:path w="12115" h="1940" extrusionOk="0">
                  <a:moveTo>
                    <a:pt x="8341" y="1"/>
                  </a:moveTo>
                  <a:cubicBezTo>
                    <a:pt x="7559" y="1"/>
                    <a:pt x="6769" y="168"/>
                    <a:pt x="6049" y="490"/>
                  </a:cubicBezTo>
                  <a:cubicBezTo>
                    <a:pt x="5214" y="824"/>
                    <a:pt x="4445" y="1241"/>
                    <a:pt x="3727" y="1492"/>
                  </a:cubicBezTo>
                  <a:cubicBezTo>
                    <a:pt x="3184" y="1701"/>
                    <a:pt x="2617" y="1805"/>
                    <a:pt x="2057" y="1805"/>
                  </a:cubicBezTo>
                  <a:cubicBezTo>
                    <a:pt x="1945" y="1805"/>
                    <a:pt x="1833" y="1801"/>
                    <a:pt x="1722" y="1793"/>
                  </a:cubicBezTo>
                  <a:cubicBezTo>
                    <a:pt x="1254" y="1776"/>
                    <a:pt x="803" y="1626"/>
                    <a:pt x="418" y="1392"/>
                  </a:cubicBezTo>
                  <a:cubicBezTo>
                    <a:pt x="149" y="1233"/>
                    <a:pt x="30" y="1090"/>
                    <a:pt x="4" y="1090"/>
                  </a:cubicBezTo>
                  <a:cubicBezTo>
                    <a:pt x="3" y="1090"/>
                    <a:pt x="2" y="1090"/>
                    <a:pt x="1" y="1091"/>
                  </a:cubicBezTo>
                  <a:cubicBezTo>
                    <a:pt x="1" y="1091"/>
                    <a:pt x="34" y="1125"/>
                    <a:pt x="84" y="1191"/>
                  </a:cubicBezTo>
                  <a:cubicBezTo>
                    <a:pt x="168" y="1292"/>
                    <a:pt x="268" y="1375"/>
                    <a:pt x="385" y="1459"/>
                  </a:cubicBezTo>
                  <a:cubicBezTo>
                    <a:pt x="769" y="1726"/>
                    <a:pt x="1237" y="1876"/>
                    <a:pt x="1705" y="1927"/>
                  </a:cubicBezTo>
                  <a:cubicBezTo>
                    <a:pt x="1823" y="1935"/>
                    <a:pt x="1941" y="1939"/>
                    <a:pt x="2059" y="1939"/>
                  </a:cubicBezTo>
                  <a:cubicBezTo>
                    <a:pt x="2642" y="1939"/>
                    <a:pt x="3221" y="1837"/>
                    <a:pt x="3777" y="1642"/>
                  </a:cubicBezTo>
                  <a:cubicBezTo>
                    <a:pt x="4529" y="1375"/>
                    <a:pt x="5281" y="974"/>
                    <a:pt x="6116" y="640"/>
                  </a:cubicBezTo>
                  <a:cubicBezTo>
                    <a:pt x="6820" y="334"/>
                    <a:pt x="7580" y="168"/>
                    <a:pt x="8345" y="168"/>
                  </a:cubicBezTo>
                  <a:cubicBezTo>
                    <a:pt x="8415" y="168"/>
                    <a:pt x="8485" y="169"/>
                    <a:pt x="8555" y="172"/>
                  </a:cubicBezTo>
                  <a:cubicBezTo>
                    <a:pt x="9241" y="206"/>
                    <a:pt x="9909" y="356"/>
                    <a:pt x="10527" y="640"/>
                  </a:cubicBezTo>
                  <a:cubicBezTo>
                    <a:pt x="11567" y="1127"/>
                    <a:pt x="12054" y="1694"/>
                    <a:pt x="12095" y="1694"/>
                  </a:cubicBezTo>
                  <a:cubicBezTo>
                    <a:pt x="12096" y="1694"/>
                    <a:pt x="12097" y="1694"/>
                    <a:pt x="12098" y="1693"/>
                  </a:cubicBezTo>
                  <a:cubicBezTo>
                    <a:pt x="12114" y="1693"/>
                    <a:pt x="12081" y="1659"/>
                    <a:pt x="12014" y="1592"/>
                  </a:cubicBezTo>
                  <a:cubicBezTo>
                    <a:pt x="11931" y="1492"/>
                    <a:pt x="11847" y="1409"/>
                    <a:pt x="11747" y="1325"/>
                  </a:cubicBezTo>
                  <a:cubicBezTo>
                    <a:pt x="11396" y="1008"/>
                    <a:pt x="11012" y="740"/>
                    <a:pt x="10577" y="540"/>
                  </a:cubicBezTo>
                  <a:cubicBezTo>
                    <a:pt x="9942" y="239"/>
                    <a:pt x="9257" y="55"/>
                    <a:pt x="8555" y="5"/>
                  </a:cubicBezTo>
                  <a:cubicBezTo>
                    <a:pt x="8484" y="2"/>
                    <a:pt x="8413" y="1"/>
                    <a:pt x="8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804;p61"/>
            <p:cNvSpPr/>
            <p:nvPr/>
          </p:nvSpPr>
          <p:spPr>
            <a:xfrm>
              <a:off x="6170075" y="2916025"/>
              <a:ext cx="356325" cy="43650"/>
            </a:xfrm>
            <a:custGeom>
              <a:avLst/>
              <a:gdLst/>
              <a:ahLst/>
              <a:cxnLst/>
              <a:rect l="l" t="t" r="r" b="b"/>
              <a:pathLst>
                <a:path w="14253" h="1746" extrusionOk="0">
                  <a:moveTo>
                    <a:pt x="2561" y="1"/>
                  </a:moveTo>
                  <a:cubicBezTo>
                    <a:pt x="2381" y="1"/>
                    <a:pt x="2201" y="8"/>
                    <a:pt x="2022" y="23"/>
                  </a:cubicBezTo>
                  <a:cubicBezTo>
                    <a:pt x="1471" y="73"/>
                    <a:pt x="953" y="240"/>
                    <a:pt x="485" y="491"/>
                  </a:cubicBezTo>
                  <a:cubicBezTo>
                    <a:pt x="351" y="558"/>
                    <a:pt x="234" y="641"/>
                    <a:pt x="117" y="742"/>
                  </a:cubicBezTo>
                  <a:cubicBezTo>
                    <a:pt x="51" y="792"/>
                    <a:pt x="0" y="825"/>
                    <a:pt x="17" y="842"/>
                  </a:cubicBezTo>
                  <a:cubicBezTo>
                    <a:pt x="17" y="843"/>
                    <a:pt x="18" y="843"/>
                    <a:pt x="19" y="843"/>
                  </a:cubicBezTo>
                  <a:cubicBezTo>
                    <a:pt x="37" y="843"/>
                    <a:pt x="203" y="715"/>
                    <a:pt x="518" y="541"/>
                  </a:cubicBezTo>
                  <a:cubicBezTo>
                    <a:pt x="986" y="324"/>
                    <a:pt x="1504" y="190"/>
                    <a:pt x="2022" y="140"/>
                  </a:cubicBezTo>
                  <a:cubicBezTo>
                    <a:pt x="2169" y="131"/>
                    <a:pt x="2317" y="126"/>
                    <a:pt x="2464" y="126"/>
                  </a:cubicBezTo>
                  <a:cubicBezTo>
                    <a:pt x="3101" y="126"/>
                    <a:pt x="3734" y="214"/>
                    <a:pt x="4345" y="391"/>
                  </a:cubicBezTo>
                  <a:cubicBezTo>
                    <a:pt x="5197" y="625"/>
                    <a:pt x="6099" y="992"/>
                    <a:pt x="7085" y="1293"/>
                  </a:cubicBezTo>
                  <a:cubicBezTo>
                    <a:pt x="7958" y="1595"/>
                    <a:pt x="8876" y="1745"/>
                    <a:pt x="9797" y="1745"/>
                  </a:cubicBezTo>
                  <a:cubicBezTo>
                    <a:pt x="9845" y="1745"/>
                    <a:pt x="9894" y="1745"/>
                    <a:pt x="9942" y="1744"/>
                  </a:cubicBezTo>
                  <a:cubicBezTo>
                    <a:pt x="10744" y="1744"/>
                    <a:pt x="11529" y="1611"/>
                    <a:pt x="12281" y="1360"/>
                  </a:cubicBezTo>
                  <a:cubicBezTo>
                    <a:pt x="12799" y="1210"/>
                    <a:pt x="13284" y="992"/>
                    <a:pt x="13752" y="725"/>
                  </a:cubicBezTo>
                  <a:cubicBezTo>
                    <a:pt x="13919" y="641"/>
                    <a:pt x="14036" y="558"/>
                    <a:pt x="14119" y="508"/>
                  </a:cubicBezTo>
                  <a:cubicBezTo>
                    <a:pt x="14203" y="458"/>
                    <a:pt x="14253" y="424"/>
                    <a:pt x="14253" y="408"/>
                  </a:cubicBezTo>
                  <a:cubicBezTo>
                    <a:pt x="14252" y="406"/>
                    <a:pt x="14250" y="406"/>
                    <a:pt x="14248" y="406"/>
                  </a:cubicBezTo>
                  <a:cubicBezTo>
                    <a:pt x="14212" y="406"/>
                    <a:pt x="14031" y="518"/>
                    <a:pt x="13718" y="675"/>
                  </a:cubicBezTo>
                  <a:cubicBezTo>
                    <a:pt x="13250" y="909"/>
                    <a:pt x="12766" y="1109"/>
                    <a:pt x="12248" y="1260"/>
                  </a:cubicBezTo>
                  <a:cubicBezTo>
                    <a:pt x="11496" y="1477"/>
                    <a:pt x="10727" y="1594"/>
                    <a:pt x="9942" y="1594"/>
                  </a:cubicBezTo>
                  <a:cubicBezTo>
                    <a:pt x="8990" y="1594"/>
                    <a:pt x="8037" y="1443"/>
                    <a:pt x="7135" y="1143"/>
                  </a:cubicBezTo>
                  <a:cubicBezTo>
                    <a:pt x="6149" y="825"/>
                    <a:pt x="5247" y="474"/>
                    <a:pt x="4378" y="240"/>
                  </a:cubicBezTo>
                  <a:cubicBezTo>
                    <a:pt x="3785" y="86"/>
                    <a:pt x="3171" y="1"/>
                    <a:pt x="2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805;p61"/>
            <p:cNvSpPr/>
            <p:nvPr/>
          </p:nvSpPr>
          <p:spPr>
            <a:xfrm>
              <a:off x="6016775" y="3022700"/>
              <a:ext cx="630775" cy="940700"/>
            </a:xfrm>
            <a:custGeom>
              <a:avLst/>
              <a:gdLst/>
              <a:ahLst/>
              <a:cxnLst/>
              <a:rect l="l" t="t" r="r" b="b"/>
              <a:pathLst>
                <a:path w="25231" h="37628" extrusionOk="0">
                  <a:moveTo>
                    <a:pt x="21989" y="0"/>
                  </a:moveTo>
                  <a:lnTo>
                    <a:pt x="4929" y="318"/>
                  </a:lnTo>
                  <a:lnTo>
                    <a:pt x="0" y="36141"/>
                  </a:lnTo>
                  <a:lnTo>
                    <a:pt x="8037" y="37628"/>
                  </a:lnTo>
                  <a:lnTo>
                    <a:pt x="13234" y="7452"/>
                  </a:lnTo>
                  <a:lnTo>
                    <a:pt x="17194" y="37360"/>
                  </a:lnTo>
                  <a:lnTo>
                    <a:pt x="25230" y="37310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806;p61"/>
            <p:cNvSpPr/>
            <p:nvPr/>
          </p:nvSpPr>
          <p:spPr>
            <a:xfrm>
              <a:off x="6203500" y="3184625"/>
              <a:ext cx="308300" cy="36650"/>
            </a:xfrm>
            <a:custGeom>
              <a:avLst/>
              <a:gdLst/>
              <a:ahLst/>
              <a:cxnLst/>
              <a:rect l="l" t="t" r="r" b="b"/>
              <a:pathLst>
                <a:path w="12332" h="1466" extrusionOk="0">
                  <a:moveTo>
                    <a:pt x="48" y="0"/>
                  </a:moveTo>
                  <a:cubicBezTo>
                    <a:pt x="16" y="0"/>
                    <a:pt x="0" y="2"/>
                    <a:pt x="0" y="6"/>
                  </a:cubicBezTo>
                  <a:cubicBezTo>
                    <a:pt x="0" y="56"/>
                    <a:pt x="2757" y="407"/>
                    <a:pt x="6149" y="825"/>
                  </a:cubicBezTo>
                  <a:cubicBezTo>
                    <a:pt x="9295" y="1195"/>
                    <a:pt x="11901" y="1466"/>
                    <a:pt x="12283" y="1466"/>
                  </a:cubicBezTo>
                  <a:cubicBezTo>
                    <a:pt x="12315" y="1466"/>
                    <a:pt x="12331" y="1464"/>
                    <a:pt x="12331" y="1460"/>
                  </a:cubicBezTo>
                  <a:cubicBezTo>
                    <a:pt x="12331" y="1426"/>
                    <a:pt x="9574" y="1059"/>
                    <a:pt x="6166" y="658"/>
                  </a:cubicBezTo>
                  <a:cubicBezTo>
                    <a:pt x="3034" y="272"/>
                    <a:pt x="430" y="0"/>
                    <a:pt x="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807;p61"/>
            <p:cNvSpPr/>
            <p:nvPr/>
          </p:nvSpPr>
          <p:spPr>
            <a:xfrm>
              <a:off x="5822950" y="4424550"/>
              <a:ext cx="281150" cy="54800"/>
            </a:xfrm>
            <a:custGeom>
              <a:avLst/>
              <a:gdLst/>
              <a:ahLst/>
              <a:cxnLst/>
              <a:rect l="l" t="t" r="r" b="b"/>
              <a:pathLst>
                <a:path w="11246" h="2192" extrusionOk="0">
                  <a:moveTo>
                    <a:pt x="5180" y="0"/>
                  </a:moveTo>
                  <a:lnTo>
                    <a:pt x="5164" y="602"/>
                  </a:lnTo>
                  <a:cubicBezTo>
                    <a:pt x="5164" y="602"/>
                    <a:pt x="1" y="1537"/>
                    <a:pt x="1220" y="1921"/>
                  </a:cubicBezTo>
                  <a:cubicBezTo>
                    <a:pt x="1925" y="2135"/>
                    <a:pt x="4961" y="2192"/>
                    <a:pt x="7499" y="2192"/>
                  </a:cubicBezTo>
                  <a:cubicBezTo>
                    <a:pt x="8933" y="2192"/>
                    <a:pt x="10208" y="2174"/>
                    <a:pt x="10811" y="2155"/>
                  </a:cubicBezTo>
                  <a:lnTo>
                    <a:pt x="11195" y="2155"/>
                  </a:lnTo>
                  <a:lnTo>
                    <a:pt x="11245" y="184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808;p61"/>
            <p:cNvSpPr/>
            <p:nvPr/>
          </p:nvSpPr>
          <p:spPr>
            <a:xfrm>
              <a:off x="6048100" y="4436800"/>
              <a:ext cx="55575" cy="39550"/>
            </a:xfrm>
            <a:custGeom>
              <a:avLst/>
              <a:gdLst/>
              <a:ahLst/>
              <a:cxnLst/>
              <a:rect l="l" t="t" r="r" b="b"/>
              <a:pathLst>
                <a:path w="2223" h="1582" extrusionOk="0">
                  <a:moveTo>
                    <a:pt x="2015" y="1"/>
                  </a:moveTo>
                  <a:cubicBezTo>
                    <a:pt x="1585" y="1"/>
                    <a:pt x="1163" y="134"/>
                    <a:pt x="803" y="379"/>
                  </a:cubicBezTo>
                  <a:cubicBezTo>
                    <a:pt x="402" y="663"/>
                    <a:pt x="101" y="1081"/>
                    <a:pt x="1" y="1548"/>
                  </a:cubicBezTo>
                  <a:lnTo>
                    <a:pt x="2173" y="1582"/>
                  </a:lnTo>
                  <a:lnTo>
                    <a:pt x="2223" y="11"/>
                  </a:lnTo>
                  <a:cubicBezTo>
                    <a:pt x="2154" y="4"/>
                    <a:pt x="2084" y="1"/>
                    <a:pt x="2015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809;p61"/>
            <p:cNvSpPr/>
            <p:nvPr/>
          </p:nvSpPr>
          <p:spPr>
            <a:xfrm>
              <a:off x="5843425" y="4452950"/>
              <a:ext cx="259000" cy="27075"/>
            </a:xfrm>
            <a:custGeom>
              <a:avLst/>
              <a:gdLst/>
              <a:ahLst/>
              <a:cxnLst/>
              <a:rect l="l" t="t" r="r" b="b"/>
              <a:pathLst>
                <a:path w="10360" h="1083" extrusionOk="0">
                  <a:moveTo>
                    <a:pt x="1822" y="0"/>
                  </a:moveTo>
                  <a:cubicBezTo>
                    <a:pt x="1822" y="0"/>
                    <a:pt x="0" y="435"/>
                    <a:pt x="218" y="719"/>
                  </a:cubicBezTo>
                  <a:cubicBezTo>
                    <a:pt x="378" y="928"/>
                    <a:pt x="4161" y="1083"/>
                    <a:pt x="7357" y="1083"/>
                  </a:cubicBezTo>
                  <a:cubicBezTo>
                    <a:pt x="8496" y="1083"/>
                    <a:pt x="9561" y="1063"/>
                    <a:pt x="10360" y="1019"/>
                  </a:cubicBezTo>
                  <a:lnTo>
                    <a:pt x="10360" y="886"/>
                  </a:lnTo>
                  <a:lnTo>
                    <a:pt x="2323" y="735"/>
                  </a:lnTo>
                  <a:cubicBezTo>
                    <a:pt x="2323" y="735"/>
                    <a:pt x="2172" y="34"/>
                    <a:pt x="182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810;p61"/>
            <p:cNvSpPr/>
            <p:nvPr/>
          </p:nvSpPr>
          <p:spPr>
            <a:xfrm>
              <a:off x="5848850" y="4468400"/>
              <a:ext cx="256075" cy="7550"/>
            </a:xfrm>
            <a:custGeom>
              <a:avLst/>
              <a:gdLst/>
              <a:ahLst/>
              <a:cxnLst/>
              <a:rect l="l" t="t" r="r" b="b"/>
              <a:pathLst>
                <a:path w="10243" h="302" extrusionOk="0">
                  <a:moveTo>
                    <a:pt x="10143" y="268"/>
                  </a:moveTo>
                  <a:cubicBezTo>
                    <a:pt x="10154" y="273"/>
                    <a:pt x="10165" y="275"/>
                    <a:pt x="10176" y="275"/>
                  </a:cubicBezTo>
                  <a:cubicBezTo>
                    <a:pt x="10198" y="275"/>
                    <a:pt x="10221" y="268"/>
                    <a:pt x="10243" y="268"/>
                  </a:cubicBezTo>
                  <a:close/>
                  <a:moveTo>
                    <a:pt x="1" y="0"/>
                  </a:moveTo>
                  <a:cubicBezTo>
                    <a:pt x="34" y="17"/>
                    <a:pt x="67" y="17"/>
                    <a:pt x="101" y="17"/>
                  </a:cubicBezTo>
                  <a:cubicBezTo>
                    <a:pt x="201" y="34"/>
                    <a:pt x="285" y="34"/>
                    <a:pt x="402" y="51"/>
                  </a:cubicBezTo>
                  <a:cubicBezTo>
                    <a:pt x="702" y="67"/>
                    <a:pt x="1070" y="84"/>
                    <a:pt x="1504" y="117"/>
                  </a:cubicBezTo>
                  <a:cubicBezTo>
                    <a:pt x="2423" y="167"/>
                    <a:pt x="3710" y="234"/>
                    <a:pt x="5113" y="268"/>
                  </a:cubicBezTo>
                  <a:cubicBezTo>
                    <a:pt x="6534" y="301"/>
                    <a:pt x="7803" y="301"/>
                    <a:pt x="8739" y="301"/>
                  </a:cubicBezTo>
                  <a:lnTo>
                    <a:pt x="9842" y="284"/>
                  </a:lnTo>
                  <a:lnTo>
                    <a:pt x="10143" y="268"/>
                  </a:lnTo>
                  <a:lnTo>
                    <a:pt x="9842" y="251"/>
                  </a:lnTo>
                  <a:lnTo>
                    <a:pt x="8739" y="251"/>
                  </a:lnTo>
                  <a:cubicBezTo>
                    <a:pt x="7820" y="251"/>
                    <a:pt x="6534" y="234"/>
                    <a:pt x="5113" y="201"/>
                  </a:cubicBezTo>
                  <a:cubicBezTo>
                    <a:pt x="3710" y="167"/>
                    <a:pt x="2423" y="101"/>
                    <a:pt x="1504" y="67"/>
                  </a:cubicBezTo>
                  <a:cubicBezTo>
                    <a:pt x="1070" y="51"/>
                    <a:pt x="702" y="34"/>
                    <a:pt x="402" y="17"/>
                  </a:cubicBezTo>
                  <a:cubicBezTo>
                    <a:pt x="301" y="17"/>
                    <a:pt x="201" y="17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811;p61"/>
            <p:cNvSpPr/>
            <p:nvPr/>
          </p:nvSpPr>
          <p:spPr>
            <a:xfrm>
              <a:off x="5887700" y="4451275"/>
              <a:ext cx="14650" cy="22575"/>
            </a:xfrm>
            <a:custGeom>
              <a:avLst/>
              <a:gdLst/>
              <a:ahLst/>
              <a:cxnLst/>
              <a:rect l="l" t="t" r="r" b="b"/>
              <a:pathLst>
                <a:path w="586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17"/>
                    <a:pt x="251" y="251"/>
                    <a:pt x="368" y="401"/>
                  </a:cubicBezTo>
                  <a:cubicBezTo>
                    <a:pt x="452" y="552"/>
                    <a:pt x="502" y="719"/>
                    <a:pt x="552" y="903"/>
                  </a:cubicBezTo>
                  <a:cubicBezTo>
                    <a:pt x="585" y="702"/>
                    <a:pt x="535" y="518"/>
                    <a:pt x="418" y="368"/>
                  </a:cubicBezTo>
                  <a:cubicBezTo>
                    <a:pt x="335" y="201"/>
                    <a:pt x="18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812;p61"/>
            <p:cNvSpPr/>
            <p:nvPr/>
          </p:nvSpPr>
          <p:spPr>
            <a:xfrm>
              <a:off x="5938650" y="4442025"/>
              <a:ext cx="8400" cy="11825"/>
            </a:xfrm>
            <a:custGeom>
              <a:avLst/>
              <a:gdLst/>
              <a:ahLst/>
              <a:cxnLst/>
              <a:rect l="l" t="t" r="r" b="b"/>
              <a:pathLst>
                <a:path w="336" h="473" extrusionOk="0">
                  <a:moveTo>
                    <a:pt x="22" y="1"/>
                  </a:moveTo>
                  <a:cubicBezTo>
                    <a:pt x="20" y="1"/>
                    <a:pt x="19" y="2"/>
                    <a:pt x="18" y="3"/>
                  </a:cubicBezTo>
                  <a:cubicBezTo>
                    <a:pt x="1" y="3"/>
                    <a:pt x="51" y="120"/>
                    <a:pt x="135" y="253"/>
                  </a:cubicBezTo>
                  <a:cubicBezTo>
                    <a:pt x="212" y="377"/>
                    <a:pt x="289" y="472"/>
                    <a:pt x="314" y="472"/>
                  </a:cubicBezTo>
                  <a:cubicBezTo>
                    <a:pt x="316" y="472"/>
                    <a:pt x="317" y="472"/>
                    <a:pt x="318" y="471"/>
                  </a:cubicBezTo>
                  <a:cubicBezTo>
                    <a:pt x="335" y="454"/>
                    <a:pt x="285" y="354"/>
                    <a:pt x="201" y="220"/>
                  </a:cubicBezTo>
                  <a:cubicBezTo>
                    <a:pt x="124" y="96"/>
                    <a:pt x="47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813;p61"/>
            <p:cNvSpPr/>
            <p:nvPr/>
          </p:nvSpPr>
          <p:spPr>
            <a:xfrm>
              <a:off x="5949525" y="4439925"/>
              <a:ext cx="10050" cy="8100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24" y="1"/>
                  </a:moveTo>
                  <a:cubicBezTo>
                    <a:pt x="21" y="1"/>
                    <a:pt x="19" y="1"/>
                    <a:pt x="17" y="3"/>
                  </a:cubicBezTo>
                  <a:cubicBezTo>
                    <a:pt x="0" y="20"/>
                    <a:pt x="67" y="103"/>
                    <a:pt x="167" y="187"/>
                  </a:cubicBezTo>
                  <a:cubicBezTo>
                    <a:pt x="255" y="275"/>
                    <a:pt x="342" y="324"/>
                    <a:pt x="374" y="324"/>
                  </a:cubicBezTo>
                  <a:cubicBezTo>
                    <a:pt x="379" y="324"/>
                    <a:pt x="382" y="323"/>
                    <a:pt x="385" y="321"/>
                  </a:cubicBezTo>
                  <a:cubicBezTo>
                    <a:pt x="401" y="321"/>
                    <a:pt x="318" y="237"/>
                    <a:pt x="218" y="137"/>
                  </a:cubicBezTo>
                  <a:cubicBezTo>
                    <a:pt x="128" y="62"/>
                    <a:pt x="51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814;p61"/>
            <p:cNvSpPr/>
            <p:nvPr/>
          </p:nvSpPr>
          <p:spPr>
            <a:xfrm>
              <a:off x="5951600" y="4434050"/>
              <a:ext cx="15500" cy="1950"/>
            </a:xfrm>
            <a:custGeom>
              <a:avLst/>
              <a:gdLst/>
              <a:ahLst/>
              <a:cxnLst/>
              <a:rect l="l" t="t" r="r" b="b"/>
              <a:pathLst>
                <a:path w="620" h="78" extrusionOk="0">
                  <a:moveTo>
                    <a:pt x="310" y="0"/>
                  </a:moveTo>
                  <a:cubicBezTo>
                    <a:pt x="206" y="0"/>
                    <a:pt x="101" y="13"/>
                    <a:pt x="1" y="38"/>
                  </a:cubicBezTo>
                  <a:cubicBezTo>
                    <a:pt x="101" y="71"/>
                    <a:pt x="201" y="71"/>
                    <a:pt x="302" y="71"/>
                  </a:cubicBezTo>
                  <a:cubicBezTo>
                    <a:pt x="333" y="76"/>
                    <a:pt x="363" y="78"/>
                    <a:pt x="392" y="78"/>
                  </a:cubicBezTo>
                  <a:cubicBezTo>
                    <a:pt x="472" y="78"/>
                    <a:pt x="546" y="62"/>
                    <a:pt x="619" y="38"/>
                  </a:cubicBezTo>
                  <a:cubicBezTo>
                    <a:pt x="519" y="13"/>
                    <a:pt x="414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815;p61"/>
            <p:cNvSpPr/>
            <p:nvPr/>
          </p:nvSpPr>
          <p:spPr>
            <a:xfrm>
              <a:off x="5952025" y="4425800"/>
              <a:ext cx="18000" cy="2250"/>
            </a:xfrm>
            <a:custGeom>
              <a:avLst/>
              <a:gdLst/>
              <a:ahLst/>
              <a:cxnLst/>
              <a:rect l="l" t="t" r="r" b="b"/>
              <a:pathLst>
                <a:path w="720" h="90" extrusionOk="0">
                  <a:moveTo>
                    <a:pt x="719" y="0"/>
                  </a:moveTo>
                  <a:cubicBezTo>
                    <a:pt x="485" y="17"/>
                    <a:pt x="251" y="17"/>
                    <a:pt x="1" y="34"/>
                  </a:cubicBezTo>
                  <a:cubicBezTo>
                    <a:pt x="88" y="71"/>
                    <a:pt x="185" y="90"/>
                    <a:pt x="278" y="90"/>
                  </a:cubicBezTo>
                  <a:cubicBezTo>
                    <a:pt x="309" y="90"/>
                    <a:pt x="339" y="88"/>
                    <a:pt x="368" y="84"/>
                  </a:cubicBezTo>
                  <a:cubicBezTo>
                    <a:pt x="388" y="87"/>
                    <a:pt x="409" y="88"/>
                    <a:pt x="430" y="88"/>
                  </a:cubicBezTo>
                  <a:cubicBezTo>
                    <a:pt x="530" y="88"/>
                    <a:pt x="636" y="56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816;p61"/>
            <p:cNvSpPr/>
            <p:nvPr/>
          </p:nvSpPr>
          <p:spPr>
            <a:xfrm>
              <a:off x="5913600" y="4428400"/>
              <a:ext cx="28425" cy="15375"/>
            </a:xfrm>
            <a:custGeom>
              <a:avLst/>
              <a:gdLst/>
              <a:ahLst/>
              <a:cxnLst/>
              <a:rect l="l" t="t" r="r" b="b"/>
              <a:pathLst>
                <a:path w="1137" h="615" extrusionOk="0">
                  <a:moveTo>
                    <a:pt x="368" y="61"/>
                  </a:moveTo>
                  <a:cubicBezTo>
                    <a:pt x="442" y="61"/>
                    <a:pt x="515" y="73"/>
                    <a:pt x="585" y="97"/>
                  </a:cubicBezTo>
                  <a:cubicBezTo>
                    <a:pt x="702" y="130"/>
                    <a:pt x="819" y="214"/>
                    <a:pt x="903" y="297"/>
                  </a:cubicBezTo>
                  <a:cubicBezTo>
                    <a:pt x="958" y="364"/>
                    <a:pt x="999" y="430"/>
                    <a:pt x="1030" y="502"/>
                  </a:cubicBezTo>
                  <a:lnTo>
                    <a:pt x="1030" y="502"/>
                  </a:lnTo>
                  <a:cubicBezTo>
                    <a:pt x="963" y="493"/>
                    <a:pt x="868" y="481"/>
                    <a:pt x="752" y="464"/>
                  </a:cubicBezTo>
                  <a:cubicBezTo>
                    <a:pt x="619" y="431"/>
                    <a:pt x="485" y="397"/>
                    <a:pt x="351" y="347"/>
                  </a:cubicBezTo>
                  <a:cubicBezTo>
                    <a:pt x="284" y="331"/>
                    <a:pt x="218" y="297"/>
                    <a:pt x="151" y="264"/>
                  </a:cubicBezTo>
                  <a:cubicBezTo>
                    <a:pt x="67" y="230"/>
                    <a:pt x="51" y="147"/>
                    <a:pt x="117" y="113"/>
                  </a:cubicBezTo>
                  <a:cubicBezTo>
                    <a:pt x="198" y="78"/>
                    <a:pt x="283" y="61"/>
                    <a:pt x="368" y="61"/>
                  </a:cubicBezTo>
                  <a:close/>
                  <a:moveTo>
                    <a:pt x="372" y="1"/>
                  </a:moveTo>
                  <a:cubicBezTo>
                    <a:pt x="271" y="1"/>
                    <a:pt x="167" y="21"/>
                    <a:pt x="67" y="63"/>
                  </a:cubicBezTo>
                  <a:cubicBezTo>
                    <a:pt x="17" y="97"/>
                    <a:pt x="0" y="147"/>
                    <a:pt x="17" y="197"/>
                  </a:cubicBezTo>
                  <a:cubicBezTo>
                    <a:pt x="17" y="247"/>
                    <a:pt x="51" y="297"/>
                    <a:pt x="101" y="314"/>
                  </a:cubicBezTo>
                  <a:cubicBezTo>
                    <a:pt x="167" y="364"/>
                    <a:pt x="251" y="397"/>
                    <a:pt x="335" y="414"/>
                  </a:cubicBezTo>
                  <a:cubicBezTo>
                    <a:pt x="468" y="464"/>
                    <a:pt x="602" y="481"/>
                    <a:pt x="752" y="514"/>
                  </a:cubicBezTo>
                  <a:cubicBezTo>
                    <a:pt x="811" y="523"/>
                    <a:pt x="873" y="527"/>
                    <a:pt x="938" y="527"/>
                  </a:cubicBezTo>
                  <a:cubicBezTo>
                    <a:pt x="971" y="527"/>
                    <a:pt x="1005" y="526"/>
                    <a:pt x="1039" y="524"/>
                  </a:cubicBezTo>
                  <a:lnTo>
                    <a:pt x="1039" y="524"/>
                  </a:lnTo>
                  <a:cubicBezTo>
                    <a:pt x="1051" y="553"/>
                    <a:pt x="1061" y="583"/>
                    <a:pt x="1070" y="615"/>
                  </a:cubicBezTo>
                  <a:cubicBezTo>
                    <a:pt x="1070" y="615"/>
                    <a:pt x="1070" y="584"/>
                    <a:pt x="1070" y="521"/>
                  </a:cubicBezTo>
                  <a:lnTo>
                    <a:pt x="1070" y="521"/>
                  </a:lnTo>
                  <a:cubicBezTo>
                    <a:pt x="1092" y="519"/>
                    <a:pt x="1114" y="517"/>
                    <a:pt x="1137" y="514"/>
                  </a:cubicBezTo>
                  <a:cubicBezTo>
                    <a:pt x="1137" y="514"/>
                    <a:pt x="1112" y="512"/>
                    <a:pt x="1066" y="506"/>
                  </a:cubicBezTo>
                  <a:lnTo>
                    <a:pt x="1066" y="506"/>
                  </a:lnTo>
                  <a:cubicBezTo>
                    <a:pt x="1034" y="425"/>
                    <a:pt x="1001" y="345"/>
                    <a:pt x="953" y="280"/>
                  </a:cubicBezTo>
                  <a:cubicBezTo>
                    <a:pt x="804" y="97"/>
                    <a:pt x="593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817;p61"/>
            <p:cNvSpPr/>
            <p:nvPr/>
          </p:nvSpPr>
          <p:spPr>
            <a:xfrm>
              <a:off x="5937825" y="4424550"/>
              <a:ext cx="15050" cy="17150"/>
            </a:xfrm>
            <a:custGeom>
              <a:avLst/>
              <a:gdLst/>
              <a:ahLst/>
              <a:cxnLst/>
              <a:rect l="l" t="t" r="r" b="b"/>
              <a:pathLst>
                <a:path w="602" h="686" extrusionOk="0">
                  <a:moveTo>
                    <a:pt x="468" y="0"/>
                  </a:moveTo>
                  <a:cubicBezTo>
                    <a:pt x="335" y="0"/>
                    <a:pt x="218" y="67"/>
                    <a:pt x="134" y="184"/>
                  </a:cubicBezTo>
                  <a:cubicBezTo>
                    <a:pt x="84" y="251"/>
                    <a:pt x="34" y="351"/>
                    <a:pt x="34" y="434"/>
                  </a:cubicBezTo>
                  <a:cubicBezTo>
                    <a:pt x="0" y="518"/>
                    <a:pt x="17" y="618"/>
                    <a:pt x="67" y="685"/>
                  </a:cubicBezTo>
                  <a:cubicBezTo>
                    <a:pt x="67" y="602"/>
                    <a:pt x="67" y="535"/>
                    <a:pt x="84" y="451"/>
                  </a:cubicBezTo>
                  <a:cubicBezTo>
                    <a:pt x="101" y="368"/>
                    <a:pt x="134" y="284"/>
                    <a:pt x="201" y="217"/>
                  </a:cubicBezTo>
                  <a:cubicBezTo>
                    <a:pt x="251" y="134"/>
                    <a:pt x="351" y="84"/>
                    <a:pt x="452" y="67"/>
                  </a:cubicBezTo>
                  <a:cubicBezTo>
                    <a:pt x="552" y="84"/>
                    <a:pt x="502" y="217"/>
                    <a:pt x="452" y="301"/>
                  </a:cubicBezTo>
                  <a:cubicBezTo>
                    <a:pt x="401" y="368"/>
                    <a:pt x="351" y="451"/>
                    <a:pt x="285" y="518"/>
                  </a:cubicBezTo>
                  <a:cubicBezTo>
                    <a:pt x="168" y="618"/>
                    <a:pt x="84" y="668"/>
                    <a:pt x="101" y="685"/>
                  </a:cubicBezTo>
                  <a:cubicBezTo>
                    <a:pt x="184" y="652"/>
                    <a:pt x="251" y="602"/>
                    <a:pt x="318" y="551"/>
                  </a:cubicBezTo>
                  <a:cubicBezTo>
                    <a:pt x="401" y="485"/>
                    <a:pt x="452" y="418"/>
                    <a:pt x="518" y="334"/>
                  </a:cubicBezTo>
                  <a:cubicBezTo>
                    <a:pt x="552" y="284"/>
                    <a:pt x="569" y="234"/>
                    <a:pt x="585" y="167"/>
                  </a:cubicBezTo>
                  <a:cubicBezTo>
                    <a:pt x="602" y="100"/>
                    <a:pt x="552" y="17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818;p61"/>
            <p:cNvSpPr/>
            <p:nvPr/>
          </p:nvSpPr>
          <p:spPr>
            <a:xfrm>
              <a:off x="6048100" y="4435400"/>
              <a:ext cx="54750" cy="39325"/>
            </a:xfrm>
            <a:custGeom>
              <a:avLst/>
              <a:gdLst/>
              <a:ahLst/>
              <a:cxnLst/>
              <a:rect l="l" t="t" r="r" b="b"/>
              <a:pathLst>
                <a:path w="2190" h="1573" extrusionOk="0">
                  <a:moveTo>
                    <a:pt x="1738" y="0"/>
                  </a:moveTo>
                  <a:cubicBezTo>
                    <a:pt x="1371" y="17"/>
                    <a:pt x="1020" y="134"/>
                    <a:pt x="719" y="351"/>
                  </a:cubicBezTo>
                  <a:cubicBezTo>
                    <a:pt x="435" y="552"/>
                    <a:pt x="201" y="836"/>
                    <a:pt x="84" y="1170"/>
                  </a:cubicBezTo>
                  <a:cubicBezTo>
                    <a:pt x="51" y="1270"/>
                    <a:pt x="17" y="1371"/>
                    <a:pt x="1" y="1471"/>
                  </a:cubicBezTo>
                  <a:cubicBezTo>
                    <a:pt x="1" y="1504"/>
                    <a:pt x="1" y="1538"/>
                    <a:pt x="1" y="1571"/>
                  </a:cubicBezTo>
                  <a:cubicBezTo>
                    <a:pt x="1" y="1572"/>
                    <a:pt x="2" y="1572"/>
                    <a:pt x="3" y="1572"/>
                  </a:cubicBezTo>
                  <a:cubicBezTo>
                    <a:pt x="19" y="1572"/>
                    <a:pt x="39" y="1410"/>
                    <a:pt x="134" y="1187"/>
                  </a:cubicBezTo>
                  <a:cubicBezTo>
                    <a:pt x="268" y="869"/>
                    <a:pt x="485" y="602"/>
                    <a:pt x="769" y="401"/>
                  </a:cubicBezTo>
                  <a:cubicBezTo>
                    <a:pt x="1053" y="201"/>
                    <a:pt x="1387" y="84"/>
                    <a:pt x="1755" y="51"/>
                  </a:cubicBezTo>
                  <a:cubicBezTo>
                    <a:pt x="1811" y="47"/>
                    <a:pt x="1863" y="46"/>
                    <a:pt x="1910" y="46"/>
                  </a:cubicBezTo>
                  <a:cubicBezTo>
                    <a:pt x="2039" y="46"/>
                    <a:pt x="2129" y="55"/>
                    <a:pt x="2168" y="55"/>
                  </a:cubicBezTo>
                  <a:cubicBezTo>
                    <a:pt x="2182" y="55"/>
                    <a:pt x="2189" y="54"/>
                    <a:pt x="2189" y="51"/>
                  </a:cubicBezTo>
                  <a:cubicBezTo>
                    <a:pt x="2156" y="34"/>
                    <a:pt x="2123" y="17"/>
                    <a:pt x="2072" y="17"/>
                  </a:cubicBezTo>
                  <a:cubicBezTo>
                    <a:pt x="1972" y="0"/>
                    <a:pt x="1855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819;p61"/>
            <p:cNvSpPr/>
            <p:nvPr/>
          </p:nvSpPr>
          <p:spPr>
            <a:xfrm>
              <a:off x="5985450" y="4460700"/>
              <a:ext cx="43875" cy="2375"/>
            </a:xfrm>
            <a:custGeom>
              <a:avLst/>
              <a:gdLst/>
              <a:ahLst/>
              <a:cxnLst/>
              <a:rect l="l" t="t" r="r" b="b"/>
              <a:pathLst>
                <a:path w="1755" h="95" extrusionOk="0">
                  <a:moveTo>
                    <a:pt x="92" y="1"/>
                  </a:moveTo>
                  <a:cubicBezTo>
                    <a:pt x="33" y="1"/>
                    <a:pt x="0" y="3"/>
                    <a:pt x="0" y="8"/>
                  </a:cubicBezTo>
                  <a:cubicBezTo>
                    <a:pt x="323" y="65"/>
                    <a:pt x="656" y="95"/>
                    <a:pt x="991" y="95"/>
                  </a:cubicBezTo>
                  <a:cubicBezTo>
                    <a:pt x="1246" y="95"/>
                    <a:pt x="1502" y="77"/>
                    <a:pt x="1755" y="41"/>
                  </a:cubicBezTo>
                  <a:lnTo>
                    <a:pt x="1755" y="24"/>
                  </a:lnTo>
                  <a:cubicBezTo>
                    <a:pt x="1755" y="19"/>
                    <a:pt x="1712" y="17"/>
                    <a:pt x="1636" y="17"/>
                  </a:cubicBezTo>
                  <a:cubicBezTo>
                    <a:pt x="1485" y="17"/>
                    <a:pt x="1203" y="24"/>
                    <a:pt x="869" y="24"/>
                  </a:cubicBezTo>
                  <a:cubicBezTo>
                    <a:pt x="526" y="13"/>
                    <a:pt x="234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820;p61"/>
            <p:cNvSpPr/>
            <p:nvPr/>
          </p:nvSpPr>
          <p:spPr>
            <a:xfrm>
              <a:off x="6053950" y="446205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92" y="1"/>
                  </a:moveTo>
                  <a:cubicBezTo>
                    <a:pt x="164" y="1"/>
                    <a:pt x="94" y="50"/>
                    <a:pt x="51" y="137"/>
                  </a:cubicBezTo>
                  <a:cubicBezTo>
                    <a:pt x="0" y="238"/>
                    <a:pt x="17" y="321"/>
                    <a:pt x="34" y="321"/>
                  </a:cubicBezTo>
                  <a:cubicBezTo>
                    <a:pt x="51" y="321"/>
                    <a:pt x="84" y="254"/>
                    <a:pt x="117" y="171"/>
                  </a:cubicBezTo>
                  <a:cubicBezTo>
                    <a:pt x="168" y="87"/>
                    <a:pt x="218" y="20"/>
                    <a:pt x="201" y="4"/>
                  </a:cubicBezTo>
                  <a:cubicBezTo>
                    <a:pt x="199" y="2"/>
                    <a:pt x="196" y="1"/>
                    <a:pt x="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821;p61"/>
            <p:cNvSpPr/>
            <p:nvPr/>
          </p:nvSpPr>
          <p:spPr>
            <a:xfrm>
              <a:off x="6064400" y="4449500"/>
              <a:ext cx="6275" cy="5550"/>
            </a:xfrm>
            <a:custGeom>
              <a:avLst/>
              <a:gdLst/>
              <a:ahLst/>
              <a:cxnLst/>
              <a:rect l="l" t="t" r="r" b="b"/>
              <a:pathLst>
                <a:path w="251" h="222" extrusionOk="0">
                  <a:moveTo>
                    <a:pt x="238" y="0"/>
                  </a:moveTo>
                  <a:cubicBezTo>
                    <a:pt x="211" y="0"/>
                    <a:pt x="156" y="33"/>
                    <a:pt x="100" y="88"/>
                  </a:cubicBezTo>
                  <a:cubicBezTo>
                    <a:pt x="34" y="138"/>
                    <a:pt x="0" y="205"/>
                    <a:pt x="17" y="222"/>
                  </a:cubicBezTo>
                  <a:cubicBezTo>
                    <a:pt x="34" y="222"/>
                    <a:pt x="84" y="188"/>
                    <a:pt x="151" y="138"/>
                  </a:cubicBezTo>
                  <a:cubicBezTo>
                    <a:pt x="217" y="71"/>
                    <a:pt x="251" y="21"/>
                    <a:pt x="251" y="5"/>
                  </a:cubicBezTo>
                  <a:cubicBezTo>
                    <a:pt x="248" y="2"/>
                    <a:pt x="244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822;p61"/>
            <p:cNvSpPr/>
            <p:nvPr/>
          </p:nvSpPr>
          <p:spPr>
            <a:xfrm>
              <a:off x="6077750" y="4443400"/>
              <a:ext cx="9100" cy="3375"/>
            </a:xfrm>
            <a:custGeom>
              <a:avLst/>
              <a:gdLst/>
              <a:ahLst/>
              <a:cxnLst/>
              <a:rect l="l" t="t" r="r" b="b"/>
              <a:pathLst>
                <a:path w="364" h="135" extrusionOk="0">
                  <a:moveTo>
                    <a:pt x="252" y="0"/>
                  </a:moveTo>
                  <a:cubicBezTo>
                    <a:pt x="222" y="0"/>
                    <a:pt x="187" y="4"/>
                    <a:pt x="151" y="15"/>
                  </a:cubicBezTo>
                  <a:cubicBezTo>
                    <a:pt x="51" y="48"/>
                    <a:pt x="1" y="115"/>
                    <a:pt x="18" y="132"/>
                  </a:cubicBezTo>
                  <a:cubicBezTo>
                    <a:pt x="18" y="134"/>
                    <a:pt x="19" y="135"/>
                    <a:pt x="21" y="135"/>
                  </a:cubicBezTo>
                  <a:cubicBezTo>
                    <a:pt x="37" y="135"/>
                    <a:pt x="98" y="96"/>
                    <a:pt x="185" y="81"/>
                  </a:cubicBezTo>
                  <a:cubicBezTo>
                    <a:pt x="268" y="48"/>
                    <a:pt x="352" y="48"/>
                    <a:pt x="352" y="31"/>
                  </a:cubicBezTo>
                  <a:cubicBezTo>
                    <a:pt x="363" y="20"/>
                    <a:pt x="319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823;p61"/>
            <p:cNvSpPr/>
            <p:nvPr/>
          </p:nvSpPr>
          <p:spPr>
            <a:xfrm>
              <a:off x="6093225" y="4441350"/>
              <a:ext cx="5025" cy="2325"/>
            </a:xfrm>
            <a:custGeom>
              <a:avLst/>
              <a:gdLst/>
              <a:ahLst/>
              <a:cxnLst/>
              <a:rect l="l" t="t" r="r" b="b"/>
              <a:pathLst>
                <a:path w="201" h="93" extrusionOk="0">
                  <a:moveTo>
                    <a:pt x="155" y="1"/>
                  </a:moveTo>
                  <a:cubicBezTo>
                    <a:pt x="134" y="1"/>
                    <a:pt x="109" y="5"/>
                    <a:pt x="84" y="13"/>
                  </a:cubicBezTo>
                  <a:cubicBezTo>
                    <a:pt x="33" y="30"/>
                    <a:pt x="0" y="63"/>
                    <a:pt x="17" y="80"/>
                  </a:cubicBezTo>
                  <a:cubicBezTo>
                    <a:pt x="17" y="88"/>
                    <a:pt x="29" y="92"/>
                    <a:pt x="48" y="92"/>
                  </a:cubicBezTo>
                  <a:cubicBezTo>
                    <a:pt x="67" y="92"/>
                    <a:pt x="92" y="88"/>
                    <a:pt x="117" y="80"/>
                  </a:cubicBezTo>
                  <a:cubicBezTo>
                    <a:pt x="167" y="63"/>
                    <a:pt x="201" y="30"/>
                    <a:pt x="201" y="13"/>
                  </a:cubicBezTo>
                  <a:cubicBezTo>
                    <a:pt x="192" y="5"/>
                    <a:pt x="176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824;p61"/>
            <p:cNvSpPr/>
            <p:nvPr/>
          </p:nvSpPr>
          <p:spPr>
            <a:xfrm>
              <a:off x="6520125" y="4375250"/>
              <a:ext cx="157925" cy="98600"/>
            </a:xfrm>
            <a:custGeom>
              <a:avLst/>
              <a:gdLst/>
              <a:ahLst/>
              <a:cxnLst/>
              <a:rect l="l" t="t" r="r" b="b"/>
              <a:pathLst>
                <a:path w="6317" h="3944" extrusionOk="0">
                  <a:moveTo>
                    <a:pt x="5431" y="0"/>
                  </a:moveTo>
                  <a:lnTo>
                    <a:pt x="0" y="1371"/>
                  </a:lnTo>
                  <a:lnTo>
                    <a:pt x="251" y="3944"/>
                  </a:lnTo>
                  <a:lnTo>
                    <a:pt x="6316" y="394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825;p61"/>
            <p:cNvSpPr/>
            <p:nvPr/>
          </p:nvSpPr>
          <p:spPr>
            <a:xfrm>
              <a:off x="6523450" y="4454450"/>
              <a:ext cx="150400" cy="6600"/>
            </a:xfrm>
            <a:custGeom>
              <a:avLst/>
              <a:gdLst/>
              <a:ahLst/>
              <a:cxnLst/>
              <a:rect l="l" t="t" r="r" b="b"/>
              <a:pathLst>
                <a:path w="6016" h="264" extrusionOk="0">
                  <a:moveTo>
                    <a:pt x="5363" y="1"/>
                  </a:moveTo>
                  <a:cubicBezTo>
                    <a:pt x="5290" y="1"/>
                    <a:pt x="5218" y="3"/>
                    <a:pt x="5147" y="7"/>
                  </a:cubicBezTo>
                  <a:cubicBezTo>
                    <a:pt x="4596" y="7"/>
                    <a:pt x="3844" y="24"/>
                    <a:pt x="3008" y="40"/>
                  </a:cubicBezTo>
                  <a:lnTo>
                    <a:pt x="886" y="141"/>
                  </a:lnTo>
                  <a:cubicBezTo>
                    <a:pt x="586" y="141"/>
                    <a:pt x="285" y="157"/>
                    <a:pt x="1" y="208"/>
                  </a:cubicBezTo>
                  <a:cubicBezTo>
                    <a:pt x="226" y="245"/>
                    <a:pt x="443" y="264"/>
                    <a:pt x="663" y="264"/>
                  </a:cubicBezTo>
                  <a:cubicBezTo>
                    <a:pt x="737" y="264"/>
                    <a:pt x="811" y="262"/>
                    <a:pt x="886" y="258"/>
                  </a:cubicBezTo>
                  <a:cubicBezTo>
                    <a:pt x="1438" y="258"/>
                    <a:pt x="2190" y="241"/>
                    <a:pt x="3008" y="208"/>
                  </a:cubicBezTo>
                  <a:lnTo>
                    <a:pt x="5147" y="124"/>
                  </a:lnTo>
                  <a:cubicBezTo>
                    <a:pt x="5431" y="124"/>
                    <a:pt x="5732" y="107"/>
                    <a:pt x="6016" y="57"/>
                  </a:cubicBezTo>
                  <a:cubicBezTo>
                    <a:pt x="5803" y="20"/>
                    <a:pt x="5581" y="1"/>
                    <a:pt x="5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826;p61"/>
            <p:cNvSpPr/>
            <p:nvPr/>
          </p:nvSpPr>
          <p:spPr>
            <a:xfrm>
              <a:off x="6586525" y="4394475"/>
              <a:ext cx="6725" cy="63500"/>
            </a:xfrm>
            <a:custGeom>
              <a:avLst/>
              <a:gdLst/>
              <a:ahLst/>
              <a:cxnLst/>
              <a:rect l="l" t="t" r="r" b="b"/>
              <a:pathLst>
                <a:path w="269" h="2540" extrusionOk="0">
                  <a:moveTo>
                    <a:pt x="51" y="0"/>
                  </a:moveTo>
                  <a:cubicBezTo>
                    <a:pt x="1" y="0"/>
                    <a:pt x="1" y="568"/>
                    <a:pt x="51" y="1270"/>
                  </a:cubicBezTo>
                  <a:cubicBezTo>
                    <a:pt x="101" y="1972"/>
                    <a:pt x="168" y="2540"/>
                    <a:pt x="218" y="2540"/>
                  </a:cubicBezTo>
                  <a:cubicBezTo>
                    <a:pt x="268" y="2540"/>
                    <a:pt x="268" y="1972"/>
                    <a:pt x="218" y="1270"/>
                  </a:cubicBezTo>
                  <a:cubicBezTo>
                    <a:pt x="168" y="568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827;p61"/>
            <p:cNvSpPr/>
            <p:nvPr/>
          </p:nvSpPr>
          <p:spPr>
            <a:xfrm>
              <a:off x="6525125" y="4455875"/>
              <a:ext cx="152925" cy="17975"/>
            </a:xfrm>
            <a:custGeom>
              <a:avLst/>
              <a:gdLst/>
              <a:ahLst/>
              <a:cxnLst/>
              <a:rect l="l" t="t" r="r" b="b"/>
              <a:pathLst>
                <a:path w="6117" h="719" extrusionOk="0">
                  <a:moveTo>
                    <a:pt x="6016" y="0"/>
                  </a:moveTo>
                  <a:lnTo>
                    <a:pt x="1" y="151"/>
                  </a:lnTo>
                  <a:lnTo>
                    <a:pt x="51" y="719"/>
                  </a:lnTo>
                  <a:lnTo>
                    <a:pt x="6116" y="719"/>
                  </a:lnTo>
                  <a:lnTo>
                    <a:pt x="6116" y="652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828;p61"/>
            <p:cNvSpPr/>
            <p:nvPr/>
          </p:nvSpPr>
          <p:spPr>
            <a:xfrm>
              <a:off x="5692200" y="2077775"/>
              <a:ext cx="368050" cy="470850"/>
            </a:xfrm>
            <a:custGeom>
              <a:avLst/>
              <a:gdLst/>
              <a:ahLst/>
              <a:cxnLst/>
              <a:rect l="l" t="t" r="r" b="b"/>
              <a:pathLst>
                <a:path w="14722" h="18834" extrusionOk="0">
                  <a:moveTo>
                    <a:pt x="3424" y="1"/>
                  </a:moveTo>
                  <a:cubicBezTo>
                    <a:pt x="3277" y="1"/>
                    <a:pt x="2872" y="748"/>
                    <a:pt x="2858" y="1473"/>
                  </a:cubicBezTo>
                  <a:lnTo>
                    <a:pt x="636" y="688"/>
                  </a:lnTo>
                  <a:cubicBezTo>
                    <a:pt x="636" y="688"/>
                    <a:pt x="1" y="1439"/>
                    <a:pt x="218" y="2342"/>
                  </a:cubicBezTo>
                  <a:cubicBezTo>
                    <a:pt x="419" y="3044"/>
                    <a:pt x="669" y="3745"/>
                    <a:pt x="953" y="4414"/>
                  </a:cubicBezTo>
                  <a:lnTo>
                    <a:pt x="5348" y="14923"/>
                  </a:lnTo>
                  <a:cubicBezTo>
                    <a:pt x="5882" y="16227"/>
                    <a:pt x="7018" y="17196"/>
                    <a:pt x="8372" y="17530"/>
                  </a:cubicBezTo>
                  <a:lnTo>
                    <a:pt x="13652" y="18833"/>
                  </a:lnTo>
                  <a:lnTo>
                    <a:pt x="14721" y="13837"/>
                  </a:lnTo>
                  <a:lnTo>
                    <a:pt x="10928" y="13018"/>
                  </a:lnTo>
                  <a:cubicBezTo>
                    <a:pt x="10093" y="12885"/>
                    <a:pt x="8940" y="12150"/>
                    <a:pt x="8305" y="10863"/>
                  </a:cubicBezTo>
                  <a:lnTo>
                    <a:pt x="3693" y="2843"/>
                  </a:lnTo>
                  <a:cubicBezTo>
                    <a:pt x="3693" y="2843"/>
                    <a:pt x="3476" y="554"/>
                    <a:pt x="3476" y="120"/>
                  </a:cubicBezTo>
                  <a:cubicBezTo>
                    <a:pt x="3476" y="38"/>
                    <a:pt x="3456" y="1"/>
                    <a:pt x="34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1275;p36"/>
          <p:cNvSpPr txBox="1">
            <a:spLocks/>
          </p:cNvSpPr>
          <p:nvPr/>
        </p:nvSpPr>
        <p:spPr>
          <a:xfrm>
            <a:off x="1765153" y="2858648"/>
            <a:ext cx="778664" cy="38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smtClean="0">
                <a:latin typeface="Maiandra GD" panose="020E0502030308020204" pitchFamily="34" charset="0"/>
              </a:rPr>
              <a:t>Y</a:t>
            </a:r>
            <a:endParaRPr lang="en-US" sz="2000" b="1" dirty="0">
              <a:latin typeface="Maiandra GD" panose="020E0502030308020204" pitchFamily="34" charset="0"/>
            </a:endParaRPr>
          </a:p>
        </p:txBody>
      </p:sp>
      <p:sp>
        <p:nvSpPr>
          <p:cNvPr id="363" name="Google Shape;1276;p36"/>
          <p:cNvSpPr txBox="1">
            <a:spLocks/>
          </p:cNvSpPr>
          <p:nvPr/>
        </p:nvSpPr>
        <p:spPr>
          <a:xfrm>
            <a:off x="6420093" y="2874462"/>
            <a:ext cx="1396009" cy="3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dirty="0">
                <a:latin typeface="Maiandra GD" panose="020E0502030308020204" pitchFamily="34" charset="0"/>
              </a:rPr>
              <a:t>R</a:t>
            </a:r>
          </a:p>
        </p:txBody>
      </p:sp>
      <p:sp>
        <p:nvSpPr>
          <p:cNvPr id="364" name="Google Shape;1264;p36"/>
          <p:cNvSpPr txBox="1">
            <a:spLocks/>
          </p:cNvSpPr>
          <p:nvPr/>
        </p:nvSpPr>
        <p:spPr>
          <a:xfrm>
            <a:off x="2092167" y="3520862"/>
            <a:ext cx="2473841" cy="66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Log PDB,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dalam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dolar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1992,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disesuaikan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secara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musiman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.</a:t>
            </a:r>
            <a:endParaRPr lang="en-US" sz="18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297" grpId="0"/>
      <p:bldP spid="298" grpId="0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/>
      <p:bldP spid="318" grpId="0"/>
      <p:bldP spid="362" grpId="0"/>
      <p:bldP spid="363" grpId="0"/>
      <p:bldP spid="3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145;p35"/>
          <p:cNvSpPr txBox="1">
            <a:spLocks noGrp="1"/>
          </p:cNvSpPr>
          <p:nvPr>
            <p:ph type="title"/>
          </p:nvPr>
        </p:nvSpPr>
        <p:spPr>
          <a:xfrm>
            <a:off x="754529" y="131517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Maiandra GD" panose="020E0502030308020204" pitchFamily="34" charset="0"/>
              </a:rPr>
              <a:t>PROSES DATA MINING</a:t>
            </a:r>
            <a:endParaRPr sz="2400" b="1" dirty="0">
              <a:latin typeface="Maiandra GD" panose="020E0502030308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0" y="2044653"/>
            <a:ext cx="4229690" cy="1038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980" y="713527"/>
            <a:ext cx="50512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Set directory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kerja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>
                <a:solidFill>
                  <a:schemeClr val="tx1"/>
                </a:solidFill>
                <a:latin typeface="Humanst521 BT" panose="020B0602020204020204" pitchFamily="34" charset="0"/>
              </a:rPr>
              <a:t>Pindahkan dataset ke direktori </a:t>
            </a:r>
            <a:r>
              <a:rPr lang="da-DK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kerja.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Dapatkan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data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csv,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tampilkan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10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baris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data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pertama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.</a:t>
            </a:r>
          </a:p>
          <a:p>
            <a:r>
              <a:rPr lang="pt-BR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	</a:t>
            </a:r>
            <a:r>
              <a:rPr lang="pt-B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data 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&lt;- read.csv("Money.csv", sep = ',')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sample_n(data[2:4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], 10)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Humanst521 BT" panose="020B0602020204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umanst521 BT" panose="020B0602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9213" y="216425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algoritma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K-Means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nomor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2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sampai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4.</a:t>
            </a:r>
            <a:endParaRPr lang="en-US" dirty="0">
              <a:solidFill>
                <a:schemeClr val="tx1"/>
              </a:solidFill>
              <a:latin typeface="Humanst521 BT" panose="020B0602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4629" y="264340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# Run K-Means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algoritma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in the dataset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cl&lt;-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kmeans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(data[2:4], 3)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595" y="3390433"/>
            <a:ext cx="5748053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Buatlah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sebuah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plot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kolom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3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4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berdasarkan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model clustering.</a:t>
            </a:r>
            <a:endParaRPr lang="en-US" dirty="0">
              <a:solidFill>
                <a:schemeClr val="tx1"/>
              </a:solidFill>
              <a:latin typeface="Humanst521 BT" panose="020B06020202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      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plot(data[4:3],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col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cl$cluster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900" dirty="0" smtClean="0">
              <a:solidFill>
                <a:schemeClr val="tx1"/>
              </a:solidFill>
              <a:latin typeface="Humanst521 BT" panose="020B0602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Berikan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properti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menarik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plot, Points.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cl$centers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, col = 1:2,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pch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8,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cex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cl$centers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6" name="Google Shape;3542;p60"/>
          <p:cNvGrpSpPr/>
          <p:nvPr/>
        </p:nvGrpSpPr>
        <p:grpSpPr>
          <a:xfrm>
            <a:off x="6985864" y="3083023"/>
            <a:ext cx="1472665" cy="1619967"/>
            <a:chOff x="6822224" y="990087"/>
            <a:chExt cx="1472665" cy="1619967"/>
          </a:xfrm>
        </p:grpSpPr>
        <p:sp>
          <p:nvSpPr>
            <p:cNvPr id="117" name="Google Shape;3543;p60"/>
            <p:cNvSpPr/>
            <p:nvPr/>
          </p:nvSpPr>
          <p:spPr>
            <a:xfrm>
              <a:off x="7824684" y="2209461"/>
              <a:ext cx="26281" cy="388799"/>
            </a:xfrm>
            <a:custGeom>
              <a:avLst/>
              <a:gdLst/>
              <a:ahLst/>
              <a:cxnLst/>
              <a:rect l="l" t="t" r="r" b="b"/>
              <a:pathLst>
                <a:path w="820" h="12131" extrusionOk="0">
                  <a:moveTo>
                    <a:pt x="819" y="0"/>
                  </a:moveTo>
                  <a:lnTo>
                    <a:pt x="34" y="33"/>
                  </a:lnTo>
                  <a:lnTo>
                    <a:pt x="1" y="12130"/>
                  </a:lnTo>
                  <a:lnTo>
                    <a:pt x="535" y="1213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44;p60"/>
            <p:cNvSpPr/>
            <p:nvPr/>
          </p:nvSpPr>
          <p:spPr>
            <a:xfrm>
              <a:off x="7913046" y="2205166"/>
              <a:ext cx="102304" cy="393093"/>
            </a:xfrm>
            <a:custGeom>
              <a:avLst/>
              <a:gdLst/>
              <a:ahLst/>
              <a:cxnLst/>
              <a:rect l="l" t="t" r="r" b="b"/>
              <a:pathLst>
                <a:path w="3192" h="12265" extrusionOk="0">
                  <a:moveTo>
                    <a:pt x="1" y="0"/>
                  </a:moveTo>
                  <a:lnTo>
                    <a:pt x="2607" y="12264"/>
                  </a:lnTo>
                  <a:lnTo>
                    <a:pt x="3192" y="12264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45;p60"/>
            <p:cNvSpPr/>
            <p:nvPr/>
          </p:nvSpPr>
          <p:spPr>
            <a:xfrm>
              <a:off x="7645300" y="2207827"/>
              <a:ext cx="111406" cy="390433"/>
            </a:xfrm>
            <a:custGeom>
              <a:avLst/>
              <a:gdLst/>
              <a:ahLst/>
              <a:cxnLst/>
              <a:rect l="l" t="t" r="r" b="b"/>
              <a:pathLst>
                <a:path w="3476" h="12182" extrusionOk="0">
                  <a:moveTo>
                    <a:pt x="2607" y="1"/>
                  </a:moveTo>
                  <a:lnTo>
                    <a:pt x="0" y="12181"/>
                  </a:lnTo>
                  <a:lnTo>
                    <a:pt x="602" y="12181"/>
                  </a:lnTo>
                  <a:lnTo>
                    <a:pt x="3476" y="5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46;p60"/>
            <p:cNvSpPr/>
            <p:nvPr/>
          </p:nvSpPr>
          <p:spPr>
            <a:xfrm>
              <a:off x="7564598" y="1811977"/>
              <a:ext cx="532863" cy="414214"/>
            </a:xfrm>
            <a:custGeom>
              <a:avLst/>
              <a:gdLst/>
              <a:ahLst/>
              <a:cxnLst/>
              <a:rect l="l" t="t" r="r" b="b"/>
              <a:pathLst>
                <a:path w="16626" h="12924" extrusionOk="0">
                  <a:moveTo>
                    <a:pt x="13347" y="0"/>
                  </a:moveTo>
                  <a:cubicBezTo>
                    <a:pt x="9009" y="0"/>
                    <a:pt x="9253" y="5961"/>
                    <a:pt x="8199" y="8726"/>
                  </a:cubicBezTo>
                  <a:cubicBezTo>
                    <a:pt x="7319" y="11038"/>
                    <a:pt x="4931" y="11242"/>
                    <a:pt x="3817" y="11242"/>
                  </a:cubicBezTo>
                  <a:cubicBezTo>
                    <a:pt x="3578" y="11242"/>
                    <a:pt x="3398" y="11232"/>
                    <a:pt x="3304" y="11232"/>
                  </a:cubicBezTo>
                  <a:cubicBezTo>
                    <a:pt x="3256" y="11232"/>
                    <a:pt x="3189" y="11232"/>
                    <a:pt x="3109" y="11232"/>
                  </a:cubicBezTo>
                  <a:cubicBezTo>
                    <a:pt x="2288" y="11232"/>
                    <a:pt x="0" y="11274"/>
                    <a:pt x="898" y="12202"/>
                  </a:cubicBezTo>
                  <a:cubicBezTo>
                    <a:pt x="1350" y="12677"/>
                    <a:pt x="4136" y="12924"/>
                    <a:pt x="7096" y="12924"/>
                  </a:cubicBezTo>
                  <a:cubicBezTo>
                    <a:pt x="10477" y="12924"/>
                    <a:pt x="14084" y="12602"/>
                    <a:pt x="14699" y="11934"/>
                  </a:cubicBezTo>
                  <a:cubicBezTo>
                    <a:pt x="15852" y="10698"/>
                    <a:pt x="16036" y="7039"/>
                    <a:pt x="16353" y="3430"/>
                  </a:cubicBezTo>
                  <a:cubicBezTo>
                    <a:pt x="16626" y="154"/>
                    <a:pt x="14091" y="3"/>
                    <a:pt x="13620" y="3"/>
                  </a:cubicBezTo>
                  <a:cubicBezTo>
                    <a:pt x="13573" y="3"/>
                    <a:pt x="13546" y="4"/>
                    <a:pt x="13546" y="4"/>
                  </a:cubicBezTo>
                  <a:cubicBezTo>
                    <a:pt x="13479" y="2"/>
                    <a:pt x="13413" y="0"/>
                    <a:pt x="133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47;p60"/>
            <p:cNvSpPr/>
            <p:nvPr/>
          </p:nvSpPr>
          <p:spPr>
            <a:xfrm>
              <a:off x="7583187" y="1812105"/>
              <a:ext cx="508217" cy="414535"/>
            </a:xfrm>
            <a:custGeom>
              <a:avLst/>
              <a:gdLst/>
              <a:ahLst/>
              <a:cxnLst/>
              <a:rect l="l" t="t" r="r" b="b"/>
              <a:pathLst>
                <a:path w="15857" h="12934" extrusionOk="0">
                  <a:moveTo>
                    <a:pt x="13166" y="0"/>
                  </a:moveTo>
                  <a:cubicBezTo>
                    <a:pt x="13167" y="0"/>
                    <a:pt x="15539" y="485"/>
                    <a:pt x="15322" y="2974"/>
                  </a:cubicBezTo>
                  <a:cubicBezTo>
                    <a:pt x="15105" y="5481"/>
                    <a:pt x="14470" y="9842"/>
                    <a:pt x="13317" y="10961"/>
                  </a:cubicBezTo>
                  <a:cubicBezTo>
                    <a:pt x="12375" y="11862"/>
                    <a:pt x="9166" y="12195"/>
                    <a:pt x="6685" y="12195"/>
                  </a:cubicBezTo>
                  <a:cubicBezTo>
                    <a:pt x="6130" y="12195"/>
                    <a:pt x="5612" y="12178"/>
                    <a:pt x="5163" y="12147"/>
                  </a:cubicBezTo>
                  <a:cubicBezTo>
                    <a:pt x="3592" y="12081"/>
                    <a:pt x="2039" y="11830"/>
                    <a:pt x="518" y="11429"/>
                  </a:cubicBezTo>
                  <a:cubicBezTo>
                    <a:pt x="518" y="11429"/>
                    <a:pt x="0" y="11763"/>
                    <a:pt x="150" y="11980"/>
                  </a:cubicBezTo>
                  <a:cubicBezTo>
                    <a:pt x="304" y="12180"/>
                    <a:pt x="1493" y="12933"/>
                    <a:pt x="6942" y="12933"/>
                  </a:cubicBezTo>
                  <a:cubicBezTo>
                    <a:pt x="7409" y="12933"/>
                    <a:pt x="7907" y="12928"/>
                    <a:pt x="8438" y="12916"/>
                  </a:cubicBezTo>
                  <a:cubicBezTo>
                    <a:pt x="15171" y="12782"/>
                    <a:pt x="14704" y="11780"/>
                    <a:pt x="14988" y="10694"/>
                  </a:cubicBezTo>
                  <a:cubicBezTo>
                    <a:pt x="15272" y="9608"/>
                    <a:pt x="15857" y="3827"/>
                    <a:pt x="15773" y="2557"/>
                  </a:cubicBezTo>
                  <a:cubicBezTo>
                    <a:pt x="15689" y="1270"/>
                    <a:pt x="15055" y="218"/>
                    <a:pt x="131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48;p60"/>
            <p:cNvSpPr/>
            <p:nvPr/>
          </p:nvSpPr>
          <p:spPr>
            <a:xfrm>
              <a:off x="7941955" y="1957228"/>
              <a:ext cx="19871" cy="16826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268" y="0"/>
                  </a:moveTo>
                  <a:cubicBezTo>
                    <a:pt x="118" y="17"/>
                    <a:pt x="1" y="167"/>
                    <a:pt x="18" y="318"/>
                  </a:cubicBezTo>
                  <a:cubicBezTo>
                    <a:pt x="48" y="448"/>
                    <a:pt x="163" y="525"/>
                    <a:pt x="278" y="525"/>
                  </a:cubicBezTo>
                  <a:cubicBezTo>
                    <a:pt x="355" y="525"/>
                    <a:pt x="432" y="491"/>
                    <a:pt x="485" y="418"/>
                  </a:cubicBezTo>
                  <a:cubicBezTo>
                    <a:pt x="619" y="251"/>
                    <a:pt x="485" y="0"/>
                    <a:pt x="2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49;p60"/>
            <p:cNvSpPr/>
            <p:nvPr/>
          </p:nvSpPr>
          <p:spPr>
            <a:xfrm>
              <a:off x="7943045" y="1920819"/>
              <a:ext cx="24646" cy="98554"/>
            </a:xfrm>
            <a:custGeom>
              <a:avLst/>
              <a:gdLst/>
              <a:ahLst/>
              <a:cxnLst/>
              <a:rect l="l" t="t" r="r" b="b"/>
              <a:pathLst>
                <a:path w="769" h="3075" extrusionOk="0">
                  <a:moveTo>
                    <a:pt x="151" y="0"/>
                  </a:moveTo>
                  <a:cubicBezTo>
                    <a:pt x="151" y="0"/>
                    <a:pt x="117" y="34"/>
                    <a:pt x="84" y="117"/>
                  </a:cubicBezTo>
                  <a:cubicBezTo>
                    <a:pt x="34" y="234"/>
                    <a:pt x="17" y="351"/>
                    <a:pt x="0" y="485"/>
                  </a:cubicBezTo>
                  <a:cubicBezTo>
                    <a:pt x="0" y="669"/>
                    <a:pt x="34" y="852"/>
                    <a:pt x="101" y="1019"/>
                  </a:cubicBezTo>
                  <a:cubicBezTo>
                    <a:pt x="151" y="1120"/>
                    <a:pt x="217" y="1220"/>
                    <a:pt x="284" y="1303"/>
                  </a:cubicBezTo>
                  <a:cubicBezTo>
                    <a:pt x="368" y="1387"/>
                    <a:pt x="451" y="1454"/>
                    <a:pt x="435" y="1554"/>
                  </a:cubicBezTo>
                  <a:cubicBezTo>
                    <a:pt x="385" y="1654"/>
                    <a:pt x="351" y="1755"/>
                    <a:pt x="301" y="1855"/>
                  </a:cubicBezTo>
                  <a:cubicBezTo>
                    <a:pt x="268" y="1972"/>
                    <a:pt x="251" y="2089"/>
                    <a:pt x="268" y="2189"/>
                  </a:cubicBezTo>
                  <a:cubicBezTo>
                    <a:pt x="268" y="2373"/>
                    <a:pt x="318" y="2557"/>
                    <a:pt x="418" y="2724"/>
                  </a:cubicBezTo>
                  <a:cubicBezTo>
                    <a:pt x="485" y="2824"/>
                    <a:pt x="568" y="2924"/>
                    <a:pt x="652" y="3008"/>
                  </a:cubicBezTo>
                  <a:cubicBezTo>
                    <a:pt x="735" y="3058"/>
                    <a:pt x="769" y="3075"/>
                    <a:pt x="769" y="3075"/>
                  </a:cubicBezTo>
                  <a:cubicBezTo>
                    <a:pt x="652" y="2958"/>
                    <a:pt x="552" y="2841"/>
                    <a:pt x="468" y="2690"/>
                  </a:cubicBezTo>
                  <a:cubicBezTo>
                    <a:pt x="385" y="2540"/>
                    <a:pt x="351" y="2373"/>
                    <a:pt x="351" y="2189"/>
                  </a:cubicBezTo>
                  <a:cubicBezTo>
                    <a:pt x="334" y="2089"/>
                    <a:pt x="351" y="1988"/>
                    <a:pt x="385" y="1888"/>
                  </a:cubicBezTo>
                  <a:cubicBezTo>
                    <a:pt x="435" y="1788"/>
                    <a:pt x="485" y="1671"/>
                    <a:pt x="518" y="1571"/>
                  </a:cubicBezTo>
                  <a:cubicBezTo>
                    <a:pt x="535" y="1504"/>
                    <a:pt x="518" y="1420"/>
                    <a:pt x="468" y="1370"/>
                  </a:cubicBezTo>
                  <a:cubicBezTo>
                    <a:pt x="435" y="1320"/>
                    <a:pt x="401" y="1287"/>
                    <a:pt x="351" y="1237"/>
                  </a:cubicBezTo>
                  <a:cubicBezTo>
                    <a:pt x="284" y="1170"/>
                    <a:pt x="234" y="1086"/>
                    <a:pt x="184" y="986"/>
                  </a:cubicBezTo>
                  <a:cubicBezTo>
                    <a:pt x="101" y="836"/>
                    <a:pt x="67" y="652"/>
                    <a:pt x="67" y="485"/>
                  </a:cubicBezTo>
                  <a:cubicBezTo>
                    <a:pt x="84" y="318"/>
                    <a:pt x="101" y="151"/>
                    <a:pt x="1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50;p60"/>
            <p:cNvSpPr/>
            <p:nvPr/>
          </p:nvSpPr>
          <p:spPr>
            <a:xfrm>
              <a:off x="7923751" y="1954023"/>
              <a:ext cx="31088" cy="24102"/>
            </a:xfrm>
            <a:custGeom>
              <a:avLst/>
              <a:gdLst/>
              <a:ahLst/>
              <a:cxnLst/>
              <a:rect l="l" t="t" r="r" b="b"/>
              <a:pathLst>
                <a:path w="970" h="752" extrusionOk="0">
                  <a:moveTo>
                    <a:pt x="51" y="0"/>
                  </a:moveTo>
                  <a:cubicBezTo>
                    <a:pt x="34" y="0"/>
                    <a:pt x="1" y="67"/>
                    <a:pt x="17" y="201"/>
                  </a:cubicBezTo>
                  <a:cubicBezTo>
                    <a:pt x="51" y="368"/>
                    <a:pt x="151" y="518"/>
                    <a:pt x="302" y="618"/>
                  </a:cubicBezTo>
                  <a:cubicBezTo>
                    <a:pt x="435" y="702"/>
                    <a:pt x="602" y="752"/>
                    <a:pt x="769" y="752"/>
                  </a:cubicBezTo>
                  <a:cubicBezTo>
                    <a:pt x="886" y="752"/>
                    <a:pt x="970" y="735"/>
                    <a:pt x="970" y="719"/>
                  </a:cubicBezTo>
                  <a:cubicBezTo>
                    <a:pt x="970" y="702"/>
                    <a:pt x="886" y="702"/>
                    <a:pt x="769" y="685"/>
                  </a:cubicBezTo>
                  <a:cubicBezTo>
                    <a:pt x="619" y="668"/>
                    <a:pt x="469" y="618"/>
                    <a:pt x="352" y="535"/>
                  </a:cubicBezTo>
                  <a:cubicBezTo>
                    <a:pt x="218" y="451"/>
                    <a:pt x="134" y="334"/>
                    <a:pt x="84" y="184"/>
                  </a:cubicBezTo>
                  <a:cubicBezTo>
                    <a:pt x="51" y="8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51;p60"/>
            <p:cNvSpPr/>
            <p:nvPr/>
          </p:nvSpPr>
          <p:spPr>
            <a:xfrm>
              <a:off x="8148133" y="2031648"/>
              <a:ext cx="38043" cy="569817"/>
            </a:xfrm>
            <a:custGeom>
              <a:avLst/>
              <a:gdLst/>
              <a:ahLst/>
              <a:cxnLst/>
              <a:rect l="l" t="t" r="r" b="b"/>
              <a:pathLst>
                <a:path w="1187" h="17779" extrusionOk="0">
                  <a:moveTo>
                    <a:pt x="452" y="1"/>
                  </a:moveTo>
                  <a:lnTo>
                    <a:pt x="1" y="18"/>
                  </a:lnTo>
                  <a:lnTo>
                    <a:pt x="719" y="17779"/>
                  </a:lnTo>
                  <a:lnTo>
                    <a:pt x="1187" y="1777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52;p60"/>
            <p:cNvSpPr/>
            <p:nvPr/>
          </p:nvSpPr>
          <p:spPr>
            <a:xfrm>
              <a:off x="7344351" y="2032193"/>
              <a:ext cx="42851" cy="570875"/>
            </a:xfrm>
            <a:custGeom>
              <a:avLst/>
              <a:gdLst/>
              <a:ahLst/>
              <a:cxnLst/>
              <a:rect l="l" t="t" r="r" b="b"/>
              <a:pathLst>
                <a:path w="1337" h="17812" extrusionOk="0">
                  <a:moveTo>
                    <a:pt x="869" y="1"/>
                  </a:moveTo>
                  <a:lnTo>
                    <a:pt x="0" y="17795"/>
                  </a:lnTo>
                  <a:lnTo>
                    <a:pt x="451" y="17812"/>
                  </a:lnTo>
                  <a:lnTo>
                    <a:pt x="1337" y="3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53;p60"/>
            <p:cNvSpPr/>
            <p:nvPr/>
          </p:nvSpPr>
          <p:spPr>
            <a:xfrm>
              <a:off x="7482486" y="2039692"/>
              <a:ext cx="42338" cy="567125"/>
            </a:xfrm>
            <a:custGeom>
              <a:avLst/>
              <a:gdLst/>
              <a:ahLst/>
              <a:cxnLst/>
              <a:rect l="l" t="t" r="r" b="b"/>
              <a:pathLst>
                <a:path w="1321" h="17695" extrusionOk="0">
                  <a:moveTo>
                    <a:pt x="853" y="0"/>
                  </a:moveTo>
                  <a:lnTo>
                    <a:pt x="1" y="17661"/>
                  </a:lnTo>
                  <a:lnTo>
                    <a:pt x="469" y="17695"/>
                  </a:lnTo>
                  <a:lnTo>
                    <a:pt x="1321" y="34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554;p60"/>
            <p:cNvSpPr/>
            <p:nvPr/>
          </p:nvSpPr>
          <p:spPr>
            <a:xfrm>
              <a:off x="8240789" y="2032193"/>
              <a:ext cx="38588" cy="569272"/>
            </a:xfrm>
            <a:custGeom>
              <a:avLst/>
              <a:gdLst/>
              <a:ahLst/>
              <a:cxnLst/>
              <a:rect l="l" t="t" r="r" b="b"/>
              <a:pathLst>
                <a:path w="1204" h="17762" extrusionOk="0">
                  <a:moveTo>
                    <a:pt x="468" y="1"/>
                  </a:moveTo>
                  <a:lnTo>
                    <a:pt x="0" y="17"/>
                  </a:lnTo>
                  <a:lnTo>
                    <a:pt x="735" y="17762"/>
                  </a:lnTo>
                  <a:lnTo>
                    <a:pt x="1203" y="1776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555;p60"/>
            <p:cNvSpPr/>
            <p:nvPr/>
          </p:nvSpPr>
          <p:spPr>
            <a:xfrm>
              <a:off x="7318647" y="2025238"/>
              <a:ext cx="976243" cy="29486"/>
            </a:xfrm>
            <a:custGeom>
              <a:avLst/>
              <a:gdLst/>
              <a:ahLst/>
              <a:cxnLst/>
              <a:rect l="l" t="t" r="r" b="b"/>
              <a:pathLst>
                <a:path w="30460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0460" y="919"/>
                  </a:lnTo>
                  <a:lnTo>
                    <a:pt x="304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556;p60"/>
            <p:cNvSpPr/>
            <p:nvPr/>
          </p:nvSpPr>
          <p:spPr>
            <a:xfrm>
              <a:off x="7394124" y="1837809"/>
              <a:ext cx="385626" cy="184255"/>
            </a:xfrm>
            <a:custGeom>
              <a:avLst/>
              <a:gdLst/>
              <a:ahLst/>
              <a:cxnLst/>
              <a:rect l="l" t="t" r="r" b="b"/>
              <a:pathLst>
                <a:path w="12032" h="5749" extrusionOk="0">
                  <a:moveTo>
                    <a:pt x="1" y="0"/>
                  </a:moveTo>
                  <a:lnTo>
                    <a:pt x="2173" y="5748"/>
                  </a:lnTo>
                  <a:lnTo>
                    <a:pt x="12031" y="5748"/>
                  </a:lnTo>
                  <a:lnTo>
                    <a:pt x="11948" y="5447"/>
                  </a:lnTo>
                  <a:lnTo>
                    <a:pt x="7971" y="5347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57;p60"/>
            <p:cNvSpPr/>
            <p:nvPr/>
          </p:nvSpPr>
          <p:spPr>
            <a:xfrm>
              <a:off x="7507678" y="1919024"/>
              <a:ext cx="28941" cy="27659"/>
            </a:xfrm>
            <a:custGeom>
              <a:avLst/>
              <a:gdLst/>
              <a:ahLst/>
              <a:cxnLst/>
              <a:rect l="l" t="t" r="r" b="b"/>
              <a:pathLst>
                <a:path w="903" h="863" extrusionOk="0">
                  <a:moveTo>
                    <a:pt x="401" y="1"/>
                  </a:moveTo>
                  <a:cubicBezTo>
                    <a:pt x="379" y="1"/>
                    <a:pt x="357" y="3"/>
                    <a:pt x="334" y="6"/>
                  </a:cubicBezTo>
                  <a:cubicBezTo>
                    <a:pt x="117" y="73"/>
                    <a:pt x="0" y="307"/>
                    <a:pt x="84" y="507"/>
                  </a:cubicBezTo>
                  <a:cubicBezTo>
                    <a:pt x="129" y="719"/>
                    <a:pt x="312" y="863"/>
                    <a:pt x="508" y="863"/>
                  </a:cubicBezTo>
                  <a:cubicBezTo>
                    <a:pt x="528" y="863"/>
                    <a:pt x="548" y="861"/>
                    <a:pt x="568" y="858"/>
                  </a:cubicBezTo>
                  <a:cubicBezTo>
                    <a:pt x="785" y="775"/>
                    <a:pt x="902" y="541"/>
                    <a:pt x="819" y="340"/>
                  </a:cubicBezTo>
                  <a:cubicBezTo>
                    <a:pt x="774" y="130"/>
                    <a:pt x="594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58;p60"/>
            <p:cNvSpPr/>
            <p:nvPr/>
          </p:nvSpPr>
          <p:spPr>
            <a:xfrm>
              <a:off x="7838081" y="1141106"/>
              <a:ext cx="111406" cy="153199"/>
            </a:xfrm>
            <a:custGeom>
              <a:avLst/>
              <a:gdLst/>
              <a:ahLst/>
              <a:cxnLst/>
              <a:rect l="l" t="t" r="r" b="b"/>
              <a:pathLst>
                <a:path w="3476" h="4780" extrusionOk="0">
                  <a:moveTo>
                    <a:pt x="0" y="1"/>
                  </a:moveTo>
                  <a:lnTo>
                    <a:pt x="0" y="4779"/>
                  </a:lnTo>
                  <a:lnTo>
                    <a:pt x="3476" y="477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559;p60"/>
            <p:cNvSpPr/>
            <p:nvPr/>
          </p:nvSpPr>
          <p:spPr>
            <a:xfrm>
              <a:off x="7896444" y="1178060"/>
              <a:ext cx="35928" cy="1090"/>
            </a:xfrm>
            <a:custGeom>
              <a:avLst/>
              <a:gdLst/>
              <a:ahLst/>
              <a:cxnLst/>
              <a:rect l="l" t="t" r="r" b="b"/>
              <a:pathLst>
                <a:path w="1121" h="34" extrusionOk="0">
                  <a:moveTo>
                    <a:pt x="552" y="0"/>
                  </a:moveTo>
                  <a:cubicBezTo>
                    <a:pt x="251" y="0"/>
                    <a:pt x="1" y="17"/>
                    <a:pt x="1" y="17"/>
                  </a:cubicBezTo>
                  <a:cubicBezTo>
                    <a:pt x="1" y="17"/>
                    <a:pt x="251" y="34"/>
                    <a:pt x="552" y="34"/>
                  </a:cubicBezTo>
                  <a:cubicBezTo>
                    <a:pt x="869" y="34"/>
                    <a:pt x="1120" y="17"/>
                    <a:pt x="1120" y="17"/>
                  </a:cubicBezTo>
                  <a:cubicBezTo>
                    <a:pt x="1120" y="17"/>
                    <a:pt x="86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560;p60"/>
            <p:cNvSpPr/>
            <p:nvPr/>
          </p:nvSpPr>
          <p:spPr>
            <a:xfrm>
              <a:off x="7896444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61;p60"/>
            <p:cNvSpPr/>
            <p:nvPr/>
          </p:nvSpPr>
          <p:spPr>
            <a:xfrm>
              <a:off x="7853593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62;p60"/>
            <p:cNvSpPr/>
            <p:nvPr/>
          </p:nvSpPr>
          <p:spPr>
            <a:xfrm>
              <a:off x="7853593" y="1212450"/>
              <a:ext cx="27371" cy="865"/>
            </a:xfrm>
            <a:custGeom>
              <a:avLst/>
              <a:gdLst/>
              <a:ahLst/>
              <a:cxnLst/>
              <a:rect l="l" t="t" r="r" b="b"/>
              <a:pathLst>
                <a:path w="854" h="27" extrusionOk="0">
                  <a:moveTo>
                    <a:pt x="427" y="1"/>
                  </a:moveTo>
                  <a:cubicBezTo>
                    <a:pt x="285" y="1"/>
                    <a:pt x="143" y="5"/>
                    <a:pt x="1" y="14"/>
                  </a:cubicBezTo>
                  <a:cubicBezTo>
                    <a:pt x="143" y="22"/>
                    <a:pt x="285" y="26"/>
                    <a:pt x="427" y="26"/>
                  </a:cubicBezTo>
                  <a:cubicBezTo>
                    <a:pt x="569" y="26"/>
                    <a:pt x="711" y="22"/>
                    <a:pt x="853" y="14"/>
                  </a:cubicBezTo>
                  <a:cubicBezTo>
                    <a:pt x="711" y="5"/>
                    <a:pt x="569" y="1"/>
                    <a:pt x="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563;p60"/>
            <p:cNvSpPr/>
            <p:nvPr/>
          </p:nvSpPr>
          <p:spPr>
            <a:xfrm>
              <a:off x="7853593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64;p60"/>
            <p:cNvSpPr/>
            <p:nvPr/>
          </p:nvSpPr>
          <p:spPr>
            <a:xfrm>
              <a:off x="7853593" y="1236039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65;p60"/>
            <p:cNvSpPr/>
            <p:nvPr/>
          </p:nvSpPr>
          <p:spPr>
            <a:xfrm>
              <a:off x="7853593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66;p60"/>
            <p:cNvSpPr/>
            <p:nvPr/>
          </p:nvSpPr>
          <p:spPr>
            <a:xfrm>
              <a:off x="7853593" y="1257993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67;p60"/>
            <p:cNvSpPr/>
            <p:nvPr/>
          </p:nvSpPr>
          <p:spPr>
            <a:xfrm>
              <a:off x="7896444" y="1213411"/>
              <a:ext cx="40736" cy="545"/>
            </a:xfrm>
            <a:custGeom>
              <a:avLst/>
              <a:gdLst/>
              <a:ahLst/>
              <a:cxnLst/>
              <a:rect l="l" t="t" r="r" b="b"/>
              <a:pathLst>
                <a:path w="1271" h="17" extrusionOk="0">
                  <a:moveTo>
                    <a:pt x="1" y="0"/>
                  </a:moveTo>
                  <a:cubicBezTo>
                    <a:pt x="1" y="17"/>
                    <a:pt x="285" y="17"/>
                    <a:pt x="636" y="17"/>
                  </a:cubicBezTo>
                  <a:cubicBezTo>
                    <a:pt x="986" y="17"/>
                    <a:pt x="1270" y="17"/>
                    <a:pt x="12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68;p60"/>
            <p:cNvSpPr/>
            <p:nvPr/>
          </p:nvSpPr>
          <p:spPr>
            <a:xfrm>
              <a:off x="7896444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69;p60"/>
            <p:cNvSpPr/>
            <p:nvPr/>
          </p:nvSpPr>
          <p:spPr>
            <a:xfrm>
              <a:off x="7896444" y="1242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6" y="34"/>
                    <a:pt x="1270" y="17"/>
                    <a:pt x="1270" y="17"/>
                  </a:cubicBezTo>
                  <a:cubicBezTo>
                    <a:pt x="1270" y="17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70;p60"/>
            <p:cNvSpPr/>
            <p:nvPr/>
          </p:nvSpPr>
          <p:spPr>
            <a:xfrm>
              <a:off x="7896444" y="1257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36" y="33"/>
                  </a:cubicBezTo>
                  <a:cubicBezTo>
                    <a:pt x="986" y="33"/>
                    <a:pt x="1270" y="17"/>
                    <a:pt x="1270" y="17"/>
                  </a:cubicBezTo>
                  <a:cubicBezTo>
                    <a:pt x="1270" y="0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71;p60"/>
            <p:cNvSpPr/>
            <p:nvPr/>
          </p:nvSpPr>
          <p:spPr>
            <a:xfrm>
              <a:off x="7894297" y="1273377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7" y="34"/>
                    <a:pt x="1271" y="17"/>
                    <a:pt x="1271" y="17"/>
                  </a:cubicBezTo>
                  <a:cubicBezTo>
                    <a:pt x="1271" y="17"/>
                    <a:pt x="987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72;p60"/>
            <p:cNvSpPr/>
            <p:nvPr/>
          </p:nvSpPr>
          <p:spPr>
            <a:xfrm>
              <a:off x="7854138" y="1164150"/>
              <a:ext cx="29486" cy="29999"/>
            </a:xfrm>
            <a:custGeom>
              <a:avLst/>
              <a:gdLst/>
              <a:ahLst/>
              <a:cxnLst/>
              <a:rect l="l" t="t" r="r" b="b"/>
              <a:pathLst>
                <a:path w="920" h="936" extrusionOk="0">
                  <a:moveTo>
                    <a:pt x="17" y="0"/>
                  </a:moveTo>
                  <a:lnTo>
                    <a:pt x="1" y="17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7" y="936"/>
                  </a:lnTo>
                  <a:lnTo>
                    <a:pt x="669" y="919"/>
                  </a:lnTo>
                  <a:lnTo>
                    <a:pt x="17" y="902"/>
                  </a:lnTo>
                  <a:cubicBezTo>
                    <a:pt x="17" y="773"/>
                    <a:pt x="17" y="629"/>
                    <a:pt x="17" y="485"/>
                  </a:cubicBezTo>
                  <a:lnTo>
                    <a:pt x="17" y="251"/>
                  </a:lnTo>
                  <a:lnTo>
                    <a:pt x="17" y="33"/>
                  </a:lnTo>
                  <a:lnTo>
                    <a:pt x="903" y="17"/>
                  </a:lnTo>
                  <a:lnTo>
                    <a:pt x="903" y="17"/>
                  </a:lnTo>
                  <a:cubicBezTo>
                    <a:pt x="903" y="268"/>
                    <a:pt x="903" y="501"/>
                    <a:pt x="903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20" y="752"/>
                    <a:pt x="920" y="668"/>
                  </a:cubicBezTo>
                  <a:cubicBezTo>
                    <a:pt x="920" y="501"/>
                    <a:pt x="920" y="267"/>
                    <a:pt x="920" y="17"/>
                  </a:cubicBezTo>
                  <a:lnTo>
                    <a:pt x="9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73;p60"/>
            <p:cNvSpPr/>
            <p:nvPr/>
          </p:nvSpPr>
          <p:spPr>
            <a:xfrm>
              <a:off x="7854683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853" y="100"/>
                  </a:moveTo>
                  <a:cubicBezTo>
                    <a:pt x="869" y="117"/>
                    <a:pt x="886" y="134"/>
                    <a:pt x="903" y="134"/>
                  </a:cubicBezTo>
                  <a:cubicBezTo>
                    <a:pt x="886" y="117"/>
                    <a:pt x="869" y="117"/>
                    <a:pt x="853" y="100"/>
                  </a:cubicBezTo>
                  <a:close/>
                  <a:moveTo>
                    <a:pt x="736" y="0"/>
                  </a:moveTo>
                  <a:lnTo>
                    <a:pt x="719" y="17"/>
                  </a:lnTo>
                  <a:lnTo>
                    <a:pt x="451" y="284"/>
                  </a:lnTo>
                  <a:lnTo>
                    <a:pt x="284" y="167"/>
                  </a:lnTo>
                  <a:lnTo>
                    <a:pt x="268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34" y="368"/>
                    <a:pt x="17" y="384"/>
                    <a:pt x="0" y="418"/>
                  </a:cubicBezTo>
                  <a:cubicBezTo>
                    <a:pt x="17" y="401"/>
                    <a:pt x="50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35" y="301"/>
                  </a:lnTo>
                  <a:lnTo>
                    <a:pt x="468" y="301"/>
                  </a:lnTo>
                  <a:lnTo>
                    <a:pt x="736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74;p60"/>
            <p:cNvSpPr/>
            <p:nvPr/>
          </p:nvSpPr>
          <p:spPr>
            <a:xfrm>
              <a:off x="7863785" y="1167548"/>
              <a:ext cx="9134" cy="7692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4" y="0"/>
                  </a:moveTo>
                  <a:cubicBezTo>
                    <a:pt x="148" y="0"/>
                    <a:pt x="131" y="4"/>
                    <a:pt x="117" y="11"/>
                  </a:cubicBezTo>
                  <a:cubicBezTo>
                    <a:pt x="0" y="44"/>
                    <a:pt x="0" y="195"/>
                    <a:pt x="117" y="228"/>
                  </a:cubicBezTo>
                  <a:cubicBezTo>
                    <a:pt x="131" y="235"/>
                    <a:pt x="145" y="239"/>
                    <a:pt x="159" y="239"/>
                  </a:cubicBezTo>
                  <a:cubicBezTo>
                    <a:pt x="178" y="239"/>
                    <a:pt x="198" y="231"/>
                    <a:pt x="218" y="211"/>
                  </a:cubicBezTo>
                  <a:cubicBezTo>
                    <a:pt x="284" y="16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51" y="145"/>
                    <a:pt x="234" y="178"/>
                    <a:pt x="218" y="195"/>
                  </a:cubicBezTo>
                  <a:cubicBezTo>
                    <a:pt x="194" y="207"/>
                    <a:pt x="170" y="218"/>
                    <a:pt x="147" y="218"/>
                  </a:cubicBezTo>
                  <a:cubicBezTo>
                    <a:pt x="137" y="218"/>
                    <a:pt x="127" y="216"/>
                    <a:pt x="117" y="211"/>
                  </a:cubicBezTo>
                  <a:cubicBezTo>
                    <a:pt x="34" y="178"/>
                    <a:pt x="34" y="61"/>
                    <a:pt x="117" y="28"/>
                  </a:cubicBezTo>
                  <a:cubicBezTo>
                    <a:pt x="131" y="21"/>
                    <a:pt x="145" y="17"/>
                    <a:pt x="159" y="17"/>
                  </a:cubicBezTo>
                  <a:cubicBezTo>
                    <a:pt x="178" y="17"/>
                    <a:pt x="198" y="25"/>
                    <a:pt x="218" y="44"/>
                  </a:cubicBezTo>
                  <a:cubicBezTo>
                    <a:pt x="234" y="61"/>
                    <a:pt x="251" y="95"/>
                    <a:pt x="268" y="111"/>
                  </a:cubicBezTo>
                  <a:cubicBezTo>
                    <a:pt x="268" y="78"/>
                    <a:pt x="251" y="44"/>
                    <a:pt x="218" y="28"/>
                  </a:cubicBezTo>
                  <a:cubicBezTo>
                    <a:pt x="208" y="8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75;p60"/>
            <p:cNvSpPr/>
            <p:nvPr/>
          </p:nvSpPr>
          <p:spPr>
            <a:xfrm>
              <a:off x="6994653" y="1147548"/>
              <a:ext cx="111406" cy="153712"/>
            </a:xfrm>
            <a:custGeom>
              <a:avLst/>
              <a:gdLst/>
              <a:ahLst/>
              <a:cxnLst/>
              <a:rect l="l" t="t" r="r" b="b"/>
              <a:pathLst>
                <a:path w="3476" h="4796" extrusionOk="0">
                  <a:moveTo>
                    <a:pt x="0" y="0"/>
                  </a:moveTo>
                  <a:lnTo>
                    <a:pt x="0" y="4795"/>
                  </a:lnTo>
                  <a:lnTo>
                    <a:pt x="3476" y="4795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76;p60"/>
            <p:cNvSpPr/>
            <p:nvPr/>
          </p:nvSpPr>
          <p:spPr>
            <a:xfrm>
              <a:off x="7053016" y="1178060"/>
              <a:ext cx="35383" cy="1090"/>
            </a:xfrm>
            <a:custGeom>
              <a:avLst/>
              <a:gdLst/>
              <a:ahLst/>
              <a:cxnLst/>
              <a:rect l="l" t="t" r="r" b="b"/>
              <a:pathLst>
                <a:path w="1104" h="34" extrusionOk="0">
                  <a:moveTo>
                    <a:pt x="552" y="0"/>
                  </a:moveTo>
                  <a:cubicBezTo>
                    <a:pt x="235" y="0"/>
                    <a:pt x="1" y="17"/>
                    <a:pt x="1" y="17"/>
                  </a:cubicBezTo>
                  <a:cubicBezTo>
                    <a:pt x="1" y="17"/>
                    <a:pt x="235" y="34"/>
                    <a:pt x="552" y="34"/>
                  </a:cubicBezTo>
                  <a:cubicBezTo>
                    <a:pt x="853" y="34"/>
                    <a:pt x="1103" y="17"/>
                    <a:pt x="1103" y="17"/>
                  </a:cubicBezTo>
                  <a:cubicBezTo>
                    <a:pt x="1103" y="17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77;p60"/>
            <p:cNvSpPr/>
            <p:nvPr/>
          </p:nvSpPr>
          <p:spPr>
            <a:xfrm>
              <a:off x="7053016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78;p60"/>
            <p:cNvSpPr/>
            <p:nvPr/>
          </p:nvSpPr>
          <p:spPr>
            <a:xfrm>
              <a:off x="7010165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79;p60"/>
            <p:cNvSpPr/>
            <p:nvPr/>
          </p:nvSpPr>
          <p:spPr>
            <a:xfrm>
              <a:off x="7010165" y="1212450"/>
              <a:ext cx="26826" cy="865"/>
            </a:xfrm>
            <a:custGeom>
              <a:avLst/>
              <a:gdLst/>
              <a:ahLst/>
              <a:cxnLst/>
              <a:rect l="l" t="t" r="r" b="b"/>
              <a:pathLst>
                <a:path w="837" h="27" extrusionOk="0">
                  <a:moveTo>
                    <a:pt x="412" y="1"/>
                  </a:moveTo>
                  <a:cubicBezTo>
                    <a:pt x="272" y="1"/>
                    <a:pt x="135" y="5"/>
                    <a:pt x="1" y="14"/>
                  </a:cubicBezTo>
                  <a:cubicBezTo>
                    <a:pt x="135" y="22"/>
                    <a:pt x="272" y="26"/>
                    <a:pt x="412" y="26"/>
                  </a:cubicBezTo>
                  <a:cubicBezTo>
                    <a:pt x="552" y="26"/>
                    <a:pt x="694" y="22"/>
                    <a:pt x="836" y="14"/>
                  </a:cubicBezTo>
                  <a:cubicBezTo>
                    <a:pt x="694" y="5"/>
                    <a:pt x="552" y="1"/>
                    <a:pt x="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80;p60"/>
            <p:cNvSpPr/>
            <p:nvPr/>
          </p:nvSpPr>
          <p:spPr>
            <a:xfrm>
              <a:off x="7010165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81;p60"/>
            <p:cNvSpPr/>
            <p:nvPr/>
          </p:nvSpPr>
          <p:spPr>
            <a:xfrm>
              <a:off x="7010165" y="1236039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82;p60"/>
            <p:cNvSpPr/>
            <p:nvPr/>
          </p:nvSpPr>
          <p:spPr>
            <a:xfrm>
              <a:off x="7010165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3;p60"/>
            <p:cNvSpPr/>
            <p:nvPr/>
          </p:nvSpPr>
          <p:spPr>
            <a:xfrm>
              <a:off x="7010165" y="1257993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84;p60"/>
            <p:cNvSpPr/>
            <p:nvPr/>
          </p:nvSpPr>
          <p:spPr>
            <a:xfrm>
              <a:off x="7053016" y="1213411"/>
              <a:ext cx="40191" cy="545"/>
            </a:xfrm>
            <a:custGeom>
              <a:avLst/>
              <a:gdLst/>
              <a:ahLst/>
              <a:cxnLst/>
              <a:rect l="l" t="t" r="r" b="b"/>
              <a:pathLst>
                <a:path w="1254" h="17" extrusionOk="0">
                  <a:moveTo>
                    <a:pt x="1" y="0"/>
                  </a:moveTo>
                  <a:cubicBezTo>
                    <a:pt x="1" y="17"/>
                    <a:pt x="285" y="17"/>
                    <a:pt x="619" y="17"/>
                  </a:cubicBezTo>
                  <a:cubicBezTo>
                    <a:pt x="970" y="17"/>
                    <a:pt x="1254" y="17"/>
                    <a:pt x="1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85;p60"/>
            <p:cNvSpPr/>
            <p:nvPr/>
          </p:nvSpPr>
          <p:spPr>
            <a:xfrm>
              <a:off x="7053016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86;p60"/>
            <p:cNvSpPr/>
            <p:nvPr/>
          </p:nvSpPr>
          <p:spPr>
            <a:xfrm>
              <a:off x="7053016" y="1242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68" y="0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87;p60"/>
            <p:cNvSpPr/>
            <p:nvPr/>
          </p:nvSpPr>
          <p:spPr>
            <a:xfrm>
              <a:off x="7053016" y="1257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19" y="33"/>
                  </a:cubicBezTo>
                  <a:cubicBezTo>
                    <a:pt x="970" y="33"/>
                    <a:pt x="1254" y="17"/>
                    <a:pt x="1254" y="17"/>
                  </a:cubicBezTo>
                  <a:cubicBezTo>
                    <a:pt x="1254" y="0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88;p60"/>
            <p:cNvSpPr/>
            <p:nvPr/>
          </p:nvSpPr>
          <p:spPr>
            <a:xfrm>
              <a:off x="7050869" y="1273377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1"/>
                    <a:pt x="6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89;p60"/>
            <p:cNvSpPr/>
            <p:nvPr/>
          </p:nvSpPr>
          <p:spPr>
            <a:xfrm>
              <a:off x="7010165" y="1164150"/>
              <a:ext cx="30031" cy="29999"/>
            </a:xfrm>
            <a:custGeom>
              <a:avLst/>
              <a:gdLst/>
              <a:ahLst/>
              <a:cxnLst/>
              <a:rect l="l" t="t" r="r" b="b"/>
              <a:pathLst>
                <a:path w="937" h="936" extrusionOk="0">
                  <a:moveTo>
                    <a:pt x="18" y="0"/>
                  </a:moveTo>
                  <a:lnTo>
                    <a:pt x="1" y="17"/>
                  </a:lnTo>
                  <a:lnTo>
                    <a:pt x="1" y="134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8" y="936"/>
                  </a:lnTo>
                  <a:lnTo>
                    <a:pt x="686" y="919"/>
                  </a:lnTo>
                  <a:lnTo>
                    <a:pt x="669" y="919"/>
                  </a:lnTo>
                  <a:lnTo>
                    <a:pt x="34" y="903"/>
                  </a:lnTo>
                  <a:lnTo>
                    <a:pt x="34" y="903"/>
                  </a:lnTo>
                  <a:cubicBezTo>
                    <a:pt x="34" y="773"/>
                    <a:pt x="34" y="629"/>
                    <a:pt x="34" y="485"/>
                  </a:cubicBezTo>
                  <a:lnTo>
                    <a:pt x="34" y="251"/>
                  </a:lnTo>
                  <a:lnTo>
                    <a:pt x="34" y="134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920" y="17"/>
                  </a:lnTo>
                  <a:cubicBezTo>
                    <a:pt x="920" y="267"/>
                    <a:pt x="920" y="501"/>
                    <a:pt x="920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37" y="752"/>
                    <a:pt x="937" y="668"/>
                  </a:cubicBezTo>
                  <a:cubicBezTo>
                    <a:pt x="937" y="501"/>
                    <a:pt x="937" y="267"/>
                    <a:pt x="937" y="17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90;p60"/>
            <p:cNvSpPr/>
            <p:nvPr/>
          </p:nvSpPr>
          <p:spPr>
            <a:xfrm>
              <a:off x="7010710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736" y="0"/>
                  </a:moveTo>
                  <a:lnTo>
                    <a:pt x="736" y="17"/>
                  </a:lnTo>
                  <a:lnTo>
                    <a:pt x="459" y="278"/>
                  </a:lnTo>
                  <a:lnTo>
                    <a:pt x="285" y="167"/>
                  </a:lnTo>
                  <a:lnTo>
                    <a:pt x="285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51" y="368"/>
                    <a:pt x="17" y="384"/>
                    <a:pt x="1" y="418"/>
                  </a:cubicBezTo>
                  <a:cubicBezTo>
                    <a:pt x="34" y="401"/>
                    <a:pt x="51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52" y="301"/>
                  </a:lnTo>
                  <a:lnTo>
                    <a:pt x="468" y="301"/>
                  </a:lnTo>
                  <a:lnTo>
                    <a:pt x="746" y="24"/>
                  </a:lnTo>
                  <a:lnTo>
                    <a:pt x="853" y="100"/>
                  </a:lnTo>
                  <a:cubicBezTo>
                    <a:pt x="869" y="117"/>
                    <a:pt x="886" y="134"/>
                    <a:pt x="903" y="134"/>
                  </a:cubicBezTo>
                  <a:cubicBezTo>
                    <a:pt x="903" y="117"/>
                    <a:pt x="886" y="117"/>
                    <a:pt x="869" y="100"/>
                  </a:cubicBezTo>
                  <a:lnTo>
                    <a:pt x="753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91;p60"/>
            <p:cNvSpPr/>
            <p:nvPr/>
          </p:nvSpPr>
          <p:spPr>
            <a:xfrm>
              <a:off x="7019812" y="1167548"/>
              <a:ext cx="8910" cy="7692"/>
            </a:xfrm>
            <a:custGeom>
              <a:avLst/>
              <a:gdLst/>
              <a:ahLst/>
              <a:cxnLst/>
              <a:rect l="l" t="t" r="r" b="b"/>
              <a:pathLst>
                <a:path w="278" h="240" extrusionOk="0">
                  <a:moveTo>
                    <a:pt x="168" y="17"/>
                  </a:moveTo>
                  <a:cubicBezTo>
                    <a:pt x="187" y="17"/>
                    <a:pt x="208" y="25"/>
                    <a:pt x="218" y="44"/>
                  </a:cubicBezTo>
                  <a:cubicBezTo>
                    <a:pt x="251" y="61"/>
                    <a:pt x="268" y="95"/>
                    <a:pt x="268" y="111"/>
                  </a:cubicBezTo>
                  <a:cubicBezTo>
                    <a:pt x="268" y="11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68" y="145"/>
                    <a:pt x="251" y="178"/>
                    <a:pt x="218" y="195"/>
                  </a:cubicBezTo>
                  <a:cubicBezTo>
                    <a:pt x="206" y="207"/>
                    <a:pt x="178" y="218"/>
                    <a:pt x="156" y="218"/>
                  </a:cubicBezTo>
                  <a:cubicBezTo>
                    <a:pt x="147" y="218"/>
                    <a:pt x="139" y="216"/>
                    <a:pt x="134" y="211"/>
                  </a:cubicBezTo>
                  <a:cubicBezTo>
                    <a:pt x="34" y="178"/>
                    <a:pt x="34" y="61"/>
                    <a:pt x="134" y="28"/>
                  </a:cubicBezTo>
                  <a:cubicBezTo>
                    <a:pt x="141" y="21"/>
                    <a:pt x="154" y="17"/>
                    <a:pt x="168" y="17"/>
                  </a:cubicBezTo>
                  <a:close/>
                  <a:moveTo>
                    <a:pt x="165" y="0"/>
                  </a:moveTo>
                  <a:cubicBezTo>
                    <a:pt x="148" y="0"/>
                    <a:pt x="131" y="4"/>
                    <a:pt x="118" y="11"/>
                  </a:cubicBezTo>
                  <a:cubicBezTo>
                    <a:pt x="1" y="44"/>
                    <a:pt x="1" y="195"/>
                    <a:pt x="118" y="228"/>
                  </a:cubicBezTo>
                  <a:cubicBezTo>
                    <a:pt x="131" y="235"/>
                    <a:pt x="148" y="239"/>
                    <a:pt x="165" y="239"/>
                  </a:cubicBezTo>
                  <a:cubicBezTo>
                    <a:pt x="190" y="239"/>
                    <a:pt x="215" y="231"/>
                    <a:pt x="235" y="211"/>
                  </a:cubicBezTo>
                  <a:cubicBezTo>
                    <a:pt x="277" y="169"/>
                    <a:pt x="272" y="126"/>
                    <a:pt x="269" y="114"/>
                  </a:cubicBezTo>
                  <a:lnTo>
                    <a:pt x="269" y="114"/>
                  </a:lnTo>
                  <a:cubicBezTo>
                    <a:pt x="272" y="113"/>
                    <a:pt x="277" y="70"/>
                    <a:pt x="235" y="28"/>
                  </a:cubicBezTo>
                  <a:cubicBezTo>
                    <a:pt x="215" y="8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92;p60"/>
            <p:cNvSpPr/>
            <p:nvPr/>
          </p:nvSpPr>
          <p:spPr>
            <a:xfrm>
              <a:off x="7364670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93;p60"/>
            <p:cNvSpPr/>
            <p:nvPr/>
          </p:nvSpPr>
          <p:spPr>
            <a:xfrm>
              <a:off x="7364670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594;p60"/>
            <p:cNvSpPr/>
            <p:nvPr/>
          </p:nvSpPr>
          <p:spPr>
            <a:xfrm>
              <a:off x="7594405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95;p60"/>
            <p:cNvSpPr/>
            <p:nvPr/>
          </p:nvSpPr>
          <p:spPr>
            <a:xfrm>
              <a:off x="7364670" y="1318375"/>
              <a:ext cx="11282" cy="11250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" y="0"/>
                  </a:moveTo>
                  <a:lnTo>
                    <a:pt x="1" y="351"/>
                  </a:lnTo>
                  <a:lnTo>
                    <a:pt x="352" y="35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96;p60"/>
            <p:cNvSpPr/>
            <p:nvPr/>
          </p:nvSpPr>
          <p:spPr>
            <a:xfrm>
              <a:off x="7477134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97;p60"/>
            <p:cNvSpPr/>
            <p:nvPr/>
          </p:nvSpPr>
          <p:spPr>
            <a:xfrm>
              <a:off x="7477134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98;p60"/>
            <p:cNvSpPr/>
            <p:nvPr/>
          </p:nvSpPr>
          <p:spPr>
            <a:xfrm>
              <a:off x="7594405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99;p60"/>
            <p:cNvSpPr/>
            <p:nvPr/>
          </p:nvSpPr>
          <p:spPr>
            <a:xfrm>
              <a:off x="7594405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00;p60"/>
            <p:cNvSpPr/>
            <p:nvPr/>
          </p:nvSpPr>
          <p:spPr>
            <a:xfrm>
              <a:off x="7370055" y="992779"/>
              <a:ext cx="231882" cy="332583"/>
            </a:xfrm>
            <a:custGeom>
              <a:avLst/>
              <a:gdLst/>
              <a:ahLst/>
              <a:cxnLst/>
              <a:rect l="l" t="t" r="r" b="b"/>
              <a:pathLst>
                <a:path w="7235" h="10377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3910"/>
                    <a:pt x="0" y="7486"/>
                    <a:pt x="17" y="10360"/>
                  </a:cubicBezTo>
                  <a:lnTo>
                    <a:pt x="17" y="10376"/>
                  </a:lnTo>
                  <a:lnTo>
                    <a:pt x="34" y="10376"/>
                  </a:lnTo>
                  <a:lnTo>
                    <a:pt x="5263" y="10360"/>
                  </a:lnTo>
                  <a:lnTo>
                    <a:pt x="7201" y="10360"/>
                  </a:lnTo>
                  <a:cubicBezTo>
                    <a:pt x="7201" y="10360"/>
                    <a:pt x="7168" y="10343"/>
                    <a:pt x="7085" y="10343"/>
                  </a:cubicBezTo>
                  <a:lnTo>
                    <a:pt x="5247" y="10343"/>
                  </a:lnTo>
                  <a:lnTo>
                    <a:pt x="67" y="10326"/>
                  </a:lnTo>
                  <a:lnTo>
                    <a:pt x="67" y="10326"/>
                  </a:lnTo>
                  <a:cubicBezTo>
                    <a:pt x="67" y="7466"/>
                    <a:pt x="67" y="3916"/>
                    <a:pt x="67" y="67"/>
                  </a:cubicBezTo>
                  <a:lnTo>
                    <a:pt x="7185" y="67"/>
                  </a:lnTo>
                  <a:cubicBezTo>
                    <a:pt x="7185" y="3094"/>
                    <a:pt x="7185" y="5654"/>
                    <a:pt x="7185" y="7469"/>
                  </a:cubicBezTo>
                  <a:cubicBezTo>
                    <a:pt x="7201" y="8371"/>
                    <a:pt x="7201" y="9090"/>
                    <a:pt x="7201" y="9591"/>
                  </a:cubicBezTo>
                  <a:cubicBezTo>
                    <a:pt x="7201" y="9842"/>
                    <a:pt x="7201" y="10025"/>
                    <a:pt x="7201" y="10159"/>
                  </a:cubicBezTo>
                  <a:cubicBezTo>
                    <a:pt x="7201" y="10226"/>
                    <a:pt x="7201" y="10276"/>
                    <a:pt x="7201" y="10309"/>
                  </a:cubicBezTo>
                  <a:cubicBezTo>
                    <a:pt x="7201" y="10326"/>
                    <a:pt x="7201" y="10360"/>
                    <a:pt x="7201" y="10360"/>
                  </a:cubicBezTo>
                  <a:cubicBezTo>
                    <a:pt x="7201" y="10360"/>
                    <a:pt x="7201" y="10343"/>
                    <a:pt x="7218" y="10309"/>
                  </a:cubicBezTo>
                  <a:cubicBezTo>
                    <a:pt x="7218" y="10276"/>
                    <a:pt x="7218" y="10226"/>
                    <a:pt x="7218" y="10159"/>
                  </a:cubicBezTo>
                  <a:cubicBezTo>
                    <a:pt x="7218" y="10025"/>
                    <a:pt x="7218" y="9842"/>
                    <a:pt x="7218" y="9608"/>
                  </a:cubicBezTo>
                  <a:cubicBezTo>
                    <a:pt x="7218" y="9106"/>
                    <a:pt x="7218" y="8388"/>
                    <a:pt x="7218" y="7486"/>
                  </a:cubicBezTo>
                  <a:cubicBezTo>
                    <a:pt x="7218" y="5664"/>
                    <a:pt x="7235" y="3075"/>
                    <a:pt x="7235" y="34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01;p60"/>
            <p:cNvSpPr/>
            <p:nvPr/>
          </p:nvSpPr>
          <p:spPr>
            <a:xfrm>
              <a:off x="7380215" y="1008836"/>
              <a:ext cx="211562" cy="304187"/>
            </a:xfrm>
            <a:custGeom>
              <a:avLst/>
              <a:gdLst/>
              <a:ahLst/>
              <a:cxnLst/>
              <a:rect l="l" t="t" r="r" b="b"/>
              <a:pathLst>
                <a:path w="6601" h="9491" extrusionOk="0">
                  <a:moveTo>
                    <a:pt x="1" y="1"/>
                  </a:moveTo>
                  <a:lnTo>
                    <a:pt x="1" y="9491"/>
                  </a:lnTo>
                  <a:lnTo>
                    <a:pt x="6600" y="9491"/>
                  </a:lnTo>
                  <a:lnTo>
                    <a:pt x="66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02;p60"/>
            <p:cNvSpPr/>
            <p:nvPr/>
          </p:nvSpPr>
          <p:spPr>
            <a:xfrm>
              <a:off x="7473929" y="1100275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63"/>
                    <a:pt x="385" y="76"/>
                    <a:pt x="575" y="76"/>
                  </a:cubicBezTo>
                  <a:cubicBezTo>
                    <a:pt x="765" y="76"/>
                    <a:pt x="953" y="63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03;p60"/>
            <p:cNvSpPr/>
            <p:nvPr/>
          </p:nvSpPr>
          <p:spPr>
            <a:xfrm>
              <a:off x="7402714" y="1104954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04;p60"/>
            <p:cNvSpPr/>
            <p:nvPr/>
          </p:nvSpPr>
          <p:spPr>
            <a:xfrm>
              <a:off x="7402714" y="1118351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0"/>
                  </a:moveTo>
                  <a:cubicBezTo>
                    <a:pt x="535" y="0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05;p60"/>
            <p:cNvSpPr/>
            <p:nvPr/>
          </p:nvSpPr>
          <p:spPr>
            <a:xfrm>
              <a:off x="7402714" y="1131876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06;p60"/>
            <p:cNvSpPr/>
            <p:nvPr/>
          </p:nvSpPr>
          <p:spPr>
            <a:xfrm>
              <a:off x="7402714" y="1145273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4"/>
                    <a:pt x="535" y="63"/>
                    <a:pt x="802" y="63"/>
                  </a:cubicBezTo>
                  <a:cubicBezTo>
                    <a:pt x="1070" y="63"/>
                    <a:pt x="1337" y="54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07;p60"/>
            <p:cNvSpPr/>
            <p:nvPr/>
          </p:nvSpPr>
          <p:spPr>
            <a:xfrm>
              <a:off x="7402714" y="1158638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08;p60"/>
            <p:cNvSpPr/>
            <p:nvPr/>
          </p:nvSpPr>
          <p:spPr>
            <a:xfrm>
              <a:off x="7402714" y="1182739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09;p60"/>
            <p:cNvSpPr/>
            <p:nvPr/>
          </p:nvSpPr>
          <p:spPr>
            <a:xfrm>
              <a:off x="7402714" y="1196136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6"/>
                    <a:pt x="802" y="76"/>
                  </a:cubicBezTo>
                  <a:cubicBezTo>
                    <a:pt x="1070" y="76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10;p60"/>
            <p:cNvSpPr/>
            <p:nvPr/>
          </p:nvSpPr>
          <p:spPr>
            <a:xfrm>
              <a:off x="7402714" y="1209533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5"/>
                    <a:pt x="802" y="75"/>
                  </a:cubicBezTo>
                  <a:cubicBezTo>
                    <a:pt x="1070" y="75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11;p60"/>
            <p:cNvSpPr/>
            <p:nvPr/>
          </p:nvSpPr>
          <p:spPr>
            <a:xfrm>
              <a:off x="7402714" y="1223315"/>
              <a:ext cx="28396" cy="2019"/>
            </a:xfrm>
            <a:custGeom>
              <a:avLst/>
              <a:gdLst/>
              <a:ahLst/>
              <a:cxnLst/>
              <a:rect l="l" t="t" r="r" b="b"/>
              <a:pathLst>
                <a:path w="886" h="63" extrusionOk="0">
                  <a:moveTo>
                    <a:pt x="449" y="0"/>
                  </a:moveTo>
                  <a:cubicBezTo>
                    <a:pt x="301" y="0"/>
                    <a:pt x="151" y="9"/>
                    <a:pt x="0" y="25"/>
                  </a:cubicBezTo>
                  <a:cubicBezTo>
                    <a:pt x="151" y="50"/>
                    <a:pt x="301" y="63"/>
                    <a:pt x="449" y="63"/>
                  </a:cubicBezTo>
                  <a:cubicBezTo>
                    <a:pt x="598" y="63"/>
                    <a:pt x="744" y="50"/>
                    <a:pt x="886" y="25"/>
                  </a:cubicBezTo>
                  <a:cubicBezTo>
                    <a:pt x="744" y="9"/>
                    <a:pt x="598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12;p60"/>
            <p:cNvSpPr/>
            <p:nvPr/>
          </p:nvSpPr>
          <p:spPr>
            <a:xfrm>
              <a:off x="7473929" y="1122229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1"/>
                  </a:moveTo>
                  <a:cubicBezTo>
                    <a:pt x="865" y="1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13;p60"/>
            <p:cNvSpPr/>
            <p:nvPr/>
          </p:nvSpPr>
          <p:spPr>
            <a:xfrm>
              <a:off x="7474987" y="1135498"/>
              <a:ext cx="82529" cy="2019"/>
            </a:xfrm>
            <a:custGeom>
              <a:avLst/>
              <a:gdLst/>
              <a:ahLst/>
              <a:cxnLst/>
              <a:rect l="l" t="t" r="r" b="b"/>
              <a:pathLst>
                <a:path w="2575" h="63" extrusionOk="0">
                  <a:moveTo>
                    <a:pt x="1294" y="0"/>
                  </a:moveTo>
                  <a:cubicBezTo>
                    <a:pt x="866" y="0"/>
                    <a:pt x="435" y="8"/>
                    <a:pt x="1" y="25"/>
                  </a:cubicBezTo>
                  <a:cubicBezTo>
                    <a:pt x="435" y="50"/>
                    <a:pt x="866" y="63"/>
                    <a:pt x="1294" y="63"/>
                  </a:cubicBezTo>
                  <a:cubicBezTo>
                    <a:pt x="1722" y="63"/>
                    <a:pt x="2148" y="50"/>
                    <a:pt x="2574" y="25"/>
                  </a:cubicBezTo>
                  <a:cubicBezTo>
                    <a:pt x="2148" y="8"/>
                    <a:pt x="1722" y="0"/>
                    <a:pt x="1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14;p60"/>
            <p:cNvSpPr/>
            <p:nvPr/>
          </p:nvSpPr>
          <p:spPr>
            <a:xfrm>
              <a:off x="7473929" y="1165080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0"/>
                  </a:moveTo>
                  <a:cubicBezTo>
                    <a:pt x="385" y="0"/>
                    <a:pt x="193" y="13"/>
                    <a:pt x="1" y="38"/>
                  </a:cubicBezTo>
                  <a:cubicBezTo>
                    <a:pt x="193" y="63"/>
                    <a:pt x="385" y="75"/>
                    <a:pt x="575" y="75"/>
                  </a:cubicBezTo>
                  <a:cubicBezTo>
                    <a:pt x="765" y="75"/>
                    <a:pt x="953" y="63"/>
                    <a:pt x="1137" y="38"/>
                  </a:cubicBezTo>
                  <a:cubicBezTo>
                    <a:pt x="953" y="13"/>
                    <a:pt x="76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15;p60"/>
            <p:cNvSpPr/>
            <p:nvPr/>
          </p:nvSpPr>
          <p:spPr>
            <a:xfrm>
              <a:off x="7473929" y="1187034"/>
              <a:ext cx="82497" cy="2019"/>
            </a:xfrm>
            <a:custGeom>
              <a:avLst/>
              <a:gdLst/>
              <a:ahLst/>
              <a:cxnLst/>
              <a:rect l="l" t="t" r="r" b="b"/>
              <a:pathLst>
                <a:path w="2574" h="63" extrusionOk="0">
                  <a:moveTo>
                    <a:pt x="1293" y="0"/>
                  </a:moveTo>
                  <a:cubicBezTo>
                    <a:pt x="865" y="0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16;p60"/>
            <p:cNvSpPr/>
            <p:nvPr/>
          </p:nvSpPr>
          <p:spPr>
            <a:xfrm>
              <a:off x="7474987" y="120027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9"/>
                    <a:pt x="1" y="26"/>
                  </a:cubicBezTo>
                  <a:cubicBezTo>
                    <a:pt x="435" y="51"/>
                    <a:pt x="866" y="64"/>
                    <a:pt x="1294" y="64"/>
                  </a:cubicBezTo>
                  <a:cubicBezTo>
                    <a:pt x="1722" y="64"/>
                    <a:pt x="2148" y="51"/>
                    <a:pt x="2574" y="26"/>
                  </a:cubicBezTo>
                  <a:cubicBezTo>
                    <a:pt x="2148" y="9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17;p60"/>
            <p:cNvSpPr/>
            <p:nvPr/>
          </p:nvSpPr>
          <p:spPr>
            <a:xfrm>
              <a:off x="7473929" y="1232545"/>
              <a:ext cx="36441" cy="2051"/>
            </a:xfrm>
            <a:custGeom>
              <a:avLst/>
              <a:gdLst/>
              <a:ahLst/>
              <a:cxnLst/>
              <a:rect l="l" t="t" r="r" b="b"/>
              <a:pathLst>
                <a:path w="1137" h="64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55"/>
                    <a:pt x="385" y="63"/>
                    <a:pt x="575" y="63"/>
                  </a:cubicBezTo>
                  <a:cubicBezTo>
                    <a:pt x="765" y="63"/>
                    <a:pt x="953" y="55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18;p60"/>
            <p:cNvSpPr/>
            <p:nvPr/>
          </p:nvSpPr>
          <p:spPr>
            <a:xfrm>
              <a:off x="7473929" y="1254371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0"/>
                  </a:moveTo>
                  <a:cubicBezTo>
                    <a:pt x="865" y="0"/>
                    <a:pt x="435" y="9"/>
                    <a:pt x="1" y="25"/>
                  </a:cubicBezTo>
                  <a:cubicBezTo>
                    <a:pt x="435" y="51"/>
                    <a:pt x="865" y="63"/>
                    <a:pt x="1293" y="63"/>
                  </a:cubicBezTo>
                  <a:cubicBezTo>
                    <a:pt x="1722" y="63"/>
                    <a:pt x="2148" y="51"/>
                    <a:pt x="2574" y="25"/>
                  </a:cubicBezTo>
                  <a:cubicBezTo>
                    <a:pt x="2148" y="9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619;p60"/>
            <p:cNvSpPr/>
            <p:nvPr/>
          </p:nvSpPr>
          <p:spPr>
            <a:xfrm>
              <a:off x="7474987" y="126735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13"/>
                    <a:pt x="1" y="38"/>
                  </a:cubicBezTo>
                  <a:cubicBezTo>
                    <a:pt x="435" y="55"/>
                    <a:pt x="866" y="63"/>
                    <a:pt x="1294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20;p60"/>
            <p:cNvSpPr/>
            <p:nvPr/>
          </p:nvSpPr>
          <p:spPr>
            <a:xfrm>
              <a:off x="7400054" y="1030694"/>
              <a:ext cx="56761" cy="56344"/>
            </a:xfrm>
            <a:custGeom>
              <a:avLst/>
              <a:gdLst/>
              <a:ahLst/>
              <a:cxnLst/>
              <a:rect l="l" t="t" r="r" b="b"/>
              <a:pathLst>
                <a:path w="1771" h="1758" extrusionOk="0">
                  <a:moveTo>
                    <a:pt x="36" y="1"/>
                  </a:moveTo>
                  <a:cubicBezTo>
                    <a:pt x="36" y="1"/>
                    <a:pt x="35" y="2"/>
                    <a:pt x="33" y="4"/>
                  </a:cubicBezTo>
                  <a:lnTo>
                    <a:pt x="33" y="4"/>
                  </a:lnTo>
                  <a:cubicBezTo>
                    <a:pt x="35" y="2"/>
                    <a:pt x="36" y="1"/>
                    <a:pt x="36" y="1"/>
                  </a:cubicBezTo>
                  <a:close/>
                  <a:moveTo>
                    <a:pt x="33" y="4"/>
                  </a:moveTo>
                  <a:cubicBezTo>
                    <a:pt x="25" y="12"/>
                    <a:pt x="0" y="40"/>
                    <a:pt x="9" y="40"/>
                  </a:cubicBezTo>
                  <a:cubicBezTo>
                    <a:pt x="10" y="40"/>
                    <a:pt x="13" y="39"/>
                    <a:pt x="16" y="37"/>
                  </a:cubicBezTo>
                  <a:lnTo>
                    <a:pt x="16" y="254"/>
                  </a:lnTo>
                  <a:lnTo>
                    <a:pt x="16" y="488"/>
                  </a:lnTo>
                  <a:lnTo>
                    <a:pt x="16" y="923"/>
                  </a:lnTo>
                  <a:cubicBezTo>
                    <a:pt x="16" y="1207"/>
                    <a:pt x="16" y="1474"/>
                    <a:pt x="16" y="1725"/>
                  </a:cubicBezTo>
                  <a:lnTo>
                    <a:pt x="16" y="1758"/>
                  </a:lnTo>
                  <a:lnTo>
                    <a:pt x="33" y="1758"/>
                  </a:lnTo>
                  <a:lnTo>
                    <a:pt x="1270" y="1741"/>
                  </a:lnTo>
                  <a:lnTo>
                    <a:pt x="1620" y="1741"/>
                  </a:lnTo>
                  <a:cubicBezTo>
                    <a:pt x="1654" y="1741"/>
                    <a:pt x="1704" y="1725"/>
                    <a:pt x="1737" y="1725"/>
                  </a:cubicBezTo>
                  <a:lnTo>
                    <a:pt x="1604" y="1725"/>
                  </a:lnTo>
                  <a:lnTo>
                    <a:pt x="1253" y="1708"/>
                  </a:lnTo>
                  <a:lnTo>
                    <a:pt x="67" y="1692"/>
                  </a:lnTo>
                  <a:lnTo>
                    <a:pt x="67" y="1692"/>
                  </a:lnTo>
                  <a:cubicBezTo>
                    <a:pt x="67" y="1451"/>
                    <a:pt x="67" y="1194"/>
                    <a:pt x="67" y="923"/>
                  </a:cubicBezTo>
                  <a:lnTo>
                    <a:pt x="67" y="488"/>
                  </a:lnTo>
                  <a:lnTo>
                    <a:pt x="67" y="254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1704" y="54"/>
                  </a:lnTo>
                  <a:lnTo>
                    <a:pt x="1704" y="54"/>
                  </a:lnTo>
                  <a:cubicBezTo>
                    <a:pt x="1704" y="548"/>
                    <a:pt x="1721" y="959"/>
                    <a:pt x="1721" y="1257"/>
                  </a:cubicBezTo>
                  <a:cubicBezTo>
                    <a:pt x="1721" y="1390"/>
                    <a:pt x="1721" y="1507"/>
                    <a:pt x="1721" y="1608"/>
                  </a:cubicBezTo>
                  <a:cubicBezTo>
                    <a:pt x="1721" y="1641"/>
                    <a:pt x="1737" y="1691"/>
                    <a:pt x="1737" y="1725"/>
                  </a:cubicBezTo>
                  <a:cubicBezTo>
                    <a:pt x="1737" y="1691"/>
                    <a:pt x="1737" y="1658"/>
                    <a:pt x="1737" y="1608"/>
                  </a:cubicBezTo>
                  <a:cubicBezTo>
                    <a:pt x="1737" y="1524"/>
                    <a:pt x="1754" y="1407"/>
                    <a:pt x="1754" y="1273"/>
                  </a:cubicBezTo>
                  <a:cubicBezTo>
                    <a:pt x="1754" y="956"/>
                    <a:pt x="1754" y="538"/>
                    <a:pt x="1771" y="37"/>
                  </a:cubicBezTo>
                  <a:lnTo>
                    <a:pt x="1771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621;p60"/>
            <p:cNvSpPr/>
            <p:nvPr/>
          </p:nvSpPr>
          <p:spPr>
            <a:xfrm>
              <a:off x="7480884" y="1053834"/>
              <a:ext cx="86791" cy="2147"/>
            </a:xfrm>
            <a:custGeom>
              <a:avLst/>
              <a:gdLst/>
              <a:ahLst/>
              <a:cxnLst/>
              <a:rect l="l" t="t" r="r" b="b"/>
              <a:pathLst>
                <a:path w="2708" h="67" extrusionOk="0">
                  <a:moveTo>
                    <a:pt x="1354" y="0"/>
                  </a:moveTo>
                  <a:cubicBezTo>
                    <a:pt x="602" y="0"/>
                    <a:pt x="1" y="17"/>
                    <a:pt x="1" y="33"/>
                  </a:cubicBezTo>
                  <a:cubicBezTo>
                    <a:pt x="1" y="50"/>
                    <a:pt x="602" y="67"/>
                    <a:pt x="1354" y="67"/>
                  </a:cubicBezTo>
                  <a:cubicBezTo>
                    <a:pt x="2106" y="67"/>
                    <a:pt x="2708" y="50"/>
                    <a:pt x="2708" y="33"/>
                  </a:cubicBezTo>
                  <a:cubicBezTo>
                    <a:pt x="2708" y="17"/>
                    <a:pt x="2106" y="0"/>
                    <a:pt x="13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622;p60"/>
            <p:cNvSpPr/>
            <p:nvPr/>
          </p:nvSpPr>
          <p:spPr>
            <a:xfrm>
              <a:off x="7481429" y="1066398"/>
              <a:ext cx="43941" cy="2051"/>
            </a:xfrm>
            <a:custGeom>
              <a:avLst/>
              <a:gdLst/>
              <a:ahLst/>
              <a:cxnLst/>
              <a:rect l="l" t="t" r="r" b="b"/>
              <a:pathLst>
                <a:path w="1371" h="64" extrusionOk="0">
                  <a:moveTo>
                    <a:pt x="686" y="1"/>
                  </a:moveTo>
                  <a:cubicBezTo>
                    <a:pt x="456" y="1"/>
                    <a:pt x="226" y="9"/>
                    <a:pt x="0" y="26"/>
                  </a:cubicBezTo>
                  <a:cubicBezTo>
                    <a:pt x="226" y="51"/>
                    <a:pt x="456" y="63"/>
                    <a:pt x="686" y="63"/>
                  </a:cubicBezTo>
                  <a:cubicBezTo>
                    <a:pt x="915" y="63"/>
                    <a:pt x="1145" y="51"/>
                    <a:pt x="1371" y="26"/>
                  </a:cubicBezTo>
                  <a:cubicBezTo>
                    <a:pt x="1145" y="9"/>
                    <a:pt x="915" y="1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623;p60"/>
            <p:cNvSpPr/>
            <p:nvPr/>
          </p:nvSpPr>
          <p:spPr>
            <a:xfrm>
              <a:off x="7406976" y="1071494"/>
              <a:ext cx="47178" cy="14487"/>
            </a:xfrm>
            <a:custGeom>
              <a:avLst/>
              <a:gdLst/>
              <a:ahLst/>
              <a:cxnLst/>
              <a:rect l="l" t="t" r="r" b="b"/>
              <a:pathLst>
                <a:path w="1472" h="452" extrusionOk="0">
                  <a:moveTo>
                    <a:pt x="736" y="0"/>
                  </a:moveTo>
                  <a:cubicBezTo>
                    <a:pt x="519" y="0"/>
                    <a:pt x="302" y="84"/>
                    <a:pt x="151" y="234"/>
                  </a:cubicBezTo>
                  <a:cubicBezTo>
                    <a:pt x="101" y="285"/>
                    <a:pt x="68" y="335"/>
                    <a:pt x="34" y="385"/>
                  </a:cubicBezTo>
                  <a:cubicBezTo>
                    <a:pt x="18" y="401"/>
                    <a:pt x="1" y="435"/>
                    <a:pt x="1" y="452"/>
                  </a:cubicBezTo>
                  <a:cubicBezTo>
                    <a:pt x="51" y="385"/>
                    <a:pt x="101" y="318"/>
                    <a:pt x="168" y="251"/>
                  </a:cubicBezTo>
                  <a:cubicBezTo>
                    <a:pt x="306" y="129"/>
                    <a:pt x="485" y="48"/>
                    <a:pt x="681" y="48"/>
                  </a:cubicBezTo>
                  <a:cubicBezTo>
                    <a:pt x="699" y="48"/>
                    <a:pt x="718" y="49"/>
                    <a:pt x="736" y="51"/>
                  </a:cubicBezTo>
                  <a:cubicBezTo>
                    <a:pt x="937" y="51"/>
                    <a:pt x="1137" y="134"/>
                    <a:pt x="1288" y="268"/>
                  </a:cubicBezTo>
                  <a:cubicBezTo>
                    <a:pt x="1350" y="315"/>
                    <a:pt x="1412" y="376"/>
                    <a:pt x="1461" y="438"/>
                  </a:cubicBezTo>
                  <a:lnTo>
                    <a:pt x="1461" y="438"/>
                  </a:lnTo>
                  <a:cubicBezTo>
                    <a:pt x="1453" y="425"/>
                    <a:pt x="1450" y="409"/>
                    <a:pt x="1438" y="385"/>
                  </a:cubicBezTo>
                  <a:cubicBezTo>
                    <a:pt x="1404" y="335"/>
                    <a:pt x="1354" y="285"/>
                    <a:pt x="1304" y="251"/>
                  </a:cubicBezTo>
                  <a:cubicBezTo>
                    <a:pt x="1154" y="101"/>
                    <a:pt x="953" y="17"/>
                    <a:pt x="736" y="0"/>
                  </a:cubicBezTo>
                  <a:close/>
                  <a:moveTo>
                    <a:pt x="1461" y="438"/>
                  </a:moveTo>
                  <a:cubicBezTo>
                    <a:pt x="1464" y="443"/>
                    <a:pt x="1467" y="447"/>
                    <a:pt x="1471" y="452"/>
                  </a:cubicBezTo>
                  <a:cubicBezTo>
                    <a:pt x="1468" y="447"/>
                    <a:pt x="1465" y="443"/>
                    <a:pt x="1461" y="4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624;p60"/>
            <p:cNvSpPr/>
            <p:nvPr/>
          </p:nvSpPr>
          <p:spPr>
            <a:xfrm>
              <a:off x="7415566" y="1040309"/>
              <a:ext cx="26281" cy="29422"/>
            </a:xfrm>
            <a:custGeom>
              <a:avLst/>
              <a:gdLst/>
              <a:ahLst/>
              <a:cxnLst/>
              <a:rect l="l" t="t" r="r" b="b"/>
              <a:pathLst>
                <a:path w="820" h="918" extrusionOk="0">
                  <a:moveTo>
                    <a:pt x="412" y="17"/>
                  </a:moveTo>
                  <a:cubicBezTo>
                    <a:pt x="485" y="17"/>
                    <a:pt x="563" y="49"/>
                    <a:pt x="619" y="105"/>
                  </a:cubicBezTo>
                  <a:cubicBezTo>
                    <a:pt x="735" y="188"/>
                    <a:pt x="786" y="322"/>
                    <a:pt x="786" y="472"/>
                  </a:cubicBezTo>
                  <a:cubicBezTo>
                    <a:pt x="786" y="556"/>
                    <a:pt x="769" y="639"/>
                    <a:pt x="735" y="706"/>
                  </a:cubicBezTo>
                  <a:cubicBezTo>
                    <a:pt x="685" y="790"/>
                    <a:pt x="619" y="840"/>
                    <a:pt x="535" y="873"/>
                  </a:cubicBezTo>
                  <a:cubicBezTo>
                    <a:pt x="507" y="879"/>
                    <a:pt x="478" y="882"/>
                    <a:pt x="449" y="882"/>
                  </a:cubicBezTo>
                  <a:cubicBezTo>
                    <a:pt x="309" y="882"/>
                    <a:pt x="170" y="814"/>
                    <a:pt x="101" y="689"/>
                  </a:cubicBezTo>
                  <a:cubicBezTo>
                    <a:pt x="34" y="556"/>
                    <a:pt x="17" y="422"/>
                    <a:pt x="67" y="288"/>
                  </a:cubicBezTo>
                  <a:cubicBezTo>
                    <a:pt x="84" y="188"/>
                    <a:pt x="134" y="105"/>
                    <a:pt x="218" y="54"/>
                  </a:cubicBezTo>
                  <a:cubicBezTo>
                    <a:pt x="243" y="42"/>
                    <a:pt x="264" y="34"/>
                    <a:pt x="280" y="28"/>
                  </a:cubicBezTo>
                  <a:lnTo>
                    <a:pt x="280" y="28"/>
                  </a:lnTo>
                  <a:cubicBezTo>
                    <a:pt x="310" y="21"/>
                    <a:pt x="343" y="21"/>
                    <a:pt x="368" y="21"/>
                  </a:cubicBezTo>
                  <a:cubicBezTo>
                    <a:pt x="382" y="18"/>
                    <a:pt x="397" y="17"/>
                    <a:pt x="412" y="17"/>
                  </a:cubicBezTo>
                  <a:close/>
                  <a:moveTo>
                    <a:pt x="412" y="0"/>
                  </a:moveTo>
                  <a:cubicBezTo>
                    <a:pt x="392" y="0"/>
                    <a:pt x="372" y="1"/>
                    <a:pt x="351" y="4"/>
                  </a:cubicBezTo>
                  <a:cubicBezTo>
                    <a:pt x="340" y="4"/>
                    <a:pt x="328" y="6"/>
                    <a:pt x="316" y="10"/>
                  </a:cubicBezTo>
                  <a:lnTo>
                    <a:pt x="316" y="10"/>
                  </a:lnTo>
                  <a:cubicBezTo>
                    <a:pt x="317" y="8"/>
                    <a:pt x="318" y="6"/>
                    <a:pt x="318" y="4"/>
                  </a:cubicBezTo>
                  <a:lnTo>
                    <a:pt x="318" y="4"/>
                  </a:lnTo>
                  <a:cubicBezTo>
                    <a:pt x="284" y="21"/>
                    <a:pt x="251" y="21"/>
                    <a:pt x="218" y="38"/>
                  </a:cubicBezTo>
                  <a:cubicBezTo>
                    <a:pt x="134" y="88"/>
                    <a:pt x="67" y="171"/>
                    <a:pt x="34" y="272"/>
                  </a:cubicBezTo>
                  <a:cubicBezTo>
                    <a:pt x="17" y="339"/>
                    <a:pt x="0" y="405"/>
                    <a:pt x="0" y="472"/>
                  </a:cubicBezTo>
                  <a:cubicBezTo>
                    <a:pt x="0" y="556"/>
                    <a:pt x="17" y="639"/>
                    <a:pt x="67" y="706"/>
                  </a:cubicBezTo>
                  <a:cubicBezTo>
                    <a:pt x="117" y="790"/>
                    <a:pt x="184" y="840"/>
                    <a:pt x="268" y="890"/>
                  </a:cubicBezTo>
                  <a:cubicBezTo>
                    <a:pt x="317" y="909"/>
                    <a:pt x="371" y="918"/>
                    <a:pt x="428" y="918"/>
                  </a:cubicBezTo>
                  <a:cubicBezTo>
                    <a:pt x="469" y="918"/>
                    <a:pt x="510" y="914"/>
                    <a:pt x="552" y="907"/>
                  </a:cubicBezTo>
                  <a:cubicBezTo>
                    <a:pt x="635" y="873"/>
                    <a:pt x="719" y="823"/>
                    <a:pt x="769" y="723"/>
                  </a:cubicBezTo>
                  <a:cubicBezTo>
                    <a:pt x="802" y="656"/>
                    <a:pt x="819" y="556"/>
                    <a:pt x="819" y="472"/>
                  </a:cubicBezTo>
                  <a:cubicBezTo>
                    <a:pt x="819" y="322"/>
                    <a:pt x="752" y="171"/>
                    <a:pt x="635" y="71"/>
                  </a:cubicBezTo>
                  <a:cubicBezTo>
                    <a:pt x="580" y="30"/>
                    <a:pt x="503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625;p60"/>
            <p:cNvSpPr/>
            <p:nvPr/>
          </p:nvSpPr>
          <p:spPr>
            <a:xfrm>
              <a:off x="7434315" y="1051687"/>
              <a:ext cx="1763" cy="929"/>
            </a:xfrm>
            <a:custGeom>
              <a:avLst/>
              <a:gdLst/>
              <a:ahLst/>
              <a:cxnLst/>
              <a:rect l="l" t="t" r="r" b="b"/>
              <a:pathLst>
                <a:path w="55" h="29" extrusionOk="0">
                  <a:moveTo>
                    <a:pt x="17" y="0"/>
                  </a:moveTo>
                  <a:cubicBezTo>
                    <a:pt x="17" y="0"/>
                    <a:pt x="0" y="17"/>
                    <a:pt x="0" y="17"/>
                  </a:cubicBezTo>
                  <a:cubicBezTo>
                    <a:pt x="0" y="25"/>
                    <a:pt x="4" y="28"/>
                    <a:pt x="10" y="28"/>
                  </a:cubicBezTo>
                  <a:cubicBezTo>
                    <a:pt x="26" y="28"/>
                    <a:pt x="5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26;p60"/>
            <p:cNvSpPr/>
            <p:nvPr/>
          </p:nvSpPr>
          <p:spPr>
            <a:xfrm>
              <a:off x="7421976" y="1053289"/>
              <a:ext cx="1891" cy="115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4" y="0"/>
                  </a:moveTo>
                  <a:cubicBezTo>
                    <a:pt x="18" y="0"/>
                    <a:pt x="1" y="17"/>
                    <a:pt x="1" y="17"/>
                  </a:cubicBezTo>
                  <a:cubicBezTo>
                    <a:pt x="1" y="31"/>
                    <a:pt x="6" y="36"/>
                    <a:pt x="12" y="36"/>
                  </a:cubicBezTo>
                  <a:cubicBezTo>
                    <a:pt x="30" y="36"/>
                    <a:pt x="5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27;p60"/>
            <p:cNvSpPr/>
            <p:nvPr/>
          </p:nvSpPr>
          <p:spPr>
            <a:xfrm>
              <a:off x="7416624" y="1042585"/>
              <a:ext cx="18781" cy="8045"/>
            </a:xfrm>
            <a:custGeom>
              <a:avLst/>
              <a:gdLst/>
              <a:ahLst/>
              <a:cxnLst/>
              <a:rect l="l" t="t" r="r" b="b"/>
              <a:pathLst>
                <a:path w="586" h="251" extrusionOk="0">
                  <a:moveTo>
                    <a:pt x="569" y="0"/>
                  </a:moveTo>
                  <a:cubicBezTo>
                    <a:pt x="569" y="0"/>
                    <a:pt x="552" y="34"/>
                    <a:pt x="519" y="84"/>
                  </a:cubicBezTo>
                  <a:cubicBezTo>
                    <a:pt x="469" y="134"/>
                    <a:pt x="402" y="184"/>
                    <a:pt x="335" y="201"/>
                  </a:cubicBezTo>
                  <a:cubicBezTo>
                    <a:pt x="251" y="217"/>
                    <a:pt x="168" y="217"/>
                    <a:pt x="101" y="217"/>
                  </a:cubicBezTo>
                  <a:cubicBezTo>
                    <a:pt x="68" y="217"/>
                    <a:pt x="34" y="217"/>
                    <a:pt x="1" y="234"/>
                  </a:cubicBezTo>
                  <a:cubicBezTo>
                    <a:pt x="34" y="234"/>
                    <a:pt x="68" y="251"/>
                    <a:pt x="101" y="251"/>
                  </a:cubicBezTo>
                  <a:cubicBezTo>
                    <a:pt x="185" y="251"/>
                    <a:pt x="251" y="251"/>
                    <a:pt x="335" y="234"/>
                  </a:cubicBezTo>
                  <a:cubicBezTo>
                    <a:pt x="418" y="217"/>
                    <a:pt x="502" y="167"/>
                    <a:pt x="552" y="100"/>
                  </a:cubicBezTo>
                  <a:cubicBezTo>
                    <a:pt x="586" y="34"/>
                    <a:pt x="586" y="0"/>
                    <a:pt x="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28;p60"/>
            <p:cNvSpPr/>
            <p:nvPr/>
          </p:nvSpPr>
          <p:spPr>
            <a:xfrm>
              <a:off x="7412874" y="1055437"/>
              <a:ext cx="3782" cy="4551"/>
            </a:xfrm>
            <a:custGeom>
              <a:avLst/>
              <a:gdLst/>
              <a:ahLst/>
              <a:cxnLst/>
              <a:rect l="l" t="t" r="r" b="b"/>
              <a:pathLst>
                <a:path w="118" h="142" extrusionOk="0">
                  <a:moveTo>
                    <a:pt x="68" y="0"/>
                  </a:moveTo>
                  <a:cubicBezTo>
                    <a:pt x="51" y="0"/>
                    <a:pt x="34" y="0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7" y="117"/>
                    <a:pt x="34" y="134"/>
                    <a:pt x="68" y="134"/>
                  </a:cubicBezTo>
                  <a:cubicBezTo>
                    <a:pt x="79" y="139"/>
                    <a:pt x="88" y="141"/>
                    <a:pt x="95" y="141"/>
                  </a:cubicBezTo>
                  <a:cubicBezTo>
                    <a:pt x="110" y="141"/>
                    <a:pt x="118" y="134"/>
                    <a:pt x="118" y="134"/>
                  </a:cubicBezTo>
                  <a:cubicBezTo>
                    <a:pt x="118" y="117"/>
                    <a:pt x="51" y="117"/>
                    <a:pt x="51" y="67"/>
                  </a:cubicBezTo>
                  <a:cubicBezTo>
                    <a:pt x="34" y="50"/>
                    <a:pt x="51" y="34"/>
                    <a:pt x="68" y="34"/>
                  </a:cubicBezTo>
                  <a:cubicBezTo>
                    <a:pt x="84" y="17"/>
                    <a:pt x="101" y="17"/>
                    <a:pt x="101" y="17"/>
                  </a:cubicBezTo>
                  <a:cubicBezTo>
                    <a:pt x="101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29;p60"/>
            <p:cNvSpPr/>
            <p:nvPr/>
          </p:nvSpPr>
          <p:spPr>
            <a:xfrm>
              <a:off x="7440725" y="1054347"/>
              <a:ext cx="3782" cy="4199"/>
            </a:xfrm>
            <a:custGeom>
              <a:avLst/>
              <a:gdLst/>
              <a:ahLst/>
              <a:cxnLst/>
              <a:rect l="l" t="t" r="r" b="b"/>
              <a:pathLst>
                <a:path w="118" h="131" extrusionOk="0">
                  <a:moveTo>
                    <a:pt x="34" y="1"/>
                  </a:moveTo>
                  <a:cubicBezTo>
                    <a:pt x="17" y="1"/>
                    <a:pt x="1" y="1"/>
                    <a:pt x="1" y="17"/>
                  </a:cubicBezTo>
                  <a:cubicBezTo>
                    <a:pt x="1" y="17"/>
                    <a:pt x="51" y="17"/>
                    <a:pt x="51" y="68"/>
                  </a:cubicBezTo>
                  <a:cubicBezTo>
                    <a:pt x="67" y="101"/>
                    <a:pt x="34" y="118"/>
                    <a:pt x="34" y="118"/>
                  </a:cubicBezTo>
                  <a:cubicBezTo>
                    <a:pt x="34" y="126"/>
                    <a:pt x="38" y="130"/>
                    <a:pt x="44" y="130"/>
                  </a:cubicBezTo>
                  <a:cubicBezTo>
                    <a:pt x="51" y="130"/>
                    <a:pt x="59" y="126"/>
                    <a:pt x="67" y="118"/>
                  </a:cubicBezTo>
                  <a:cubicBezTo>
                    <a:pt x="118" y="84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30;p60"/>
            <p:cNvSpPr/>
            <p:nvPr/>
          </p:nvSpPr>
          <p:spPr>
            <a:xfrm>
              <a:off x="7425726" y="1059699"/>
              <a:ext cx="8621" cy="3333"/>
            </a:xfrm>
            <a:custGeom>
              <a:avLst/>
              <a:gdLst/>
              <a:ahLst/>
              <a:cxnLst/>
              <a:rect l="l" t="t" r="r" b="b"/>
              <a:pathLst>
                <a:path w="269" h="104" extrusionOk="0">
                  <a:moveTo>
                    <a:pt x="268" y="1"/>
                  </a:moveTo>
                  <a:cubicBezTo>
                    <a:pt x="251" y="1"/>
                    <a:pt x="218" y="68"/>
                    <a:pt x="134" y="68"/>
                  </a:cubicBezTo>
                  <a:cubicBezTo>
                    <a:pt x="63" y="68"/>
                    <a:pt x="16" y="31"/>
                    <a:pt x="4" y="31"/>
                  </a:cubicBezTo>
                  <a:cubicBezTo>
                    <a:pt x="2" y="31"/>
                    <a:pt x="1" y="32"/>
                    <a:pt x="1" y="34"/>
                  </a:cubicBezTo>
                  <a:cubicBezTo>
                    <a:pt x="1" y="34"/>
                    <a:pt x="1" y="51"/>
                    <a:pt x="17" y="68"/>
                  </a:cubicBezTo>
                  <a:cubicBezTo>
                    <a:pt x="49" y="91"/>
                    <a:pt x="87" y="103"/>
                    <a:pt x="124" y="103"/>
                  </a:cubicBezTo>
                  <a:cubicBezTo>
                    <a:pt x="167" y="103"/>
                    <a:pt x="208" y="87"/>
                    <a:pt x="235" y="51"/>
                  </a:cubicBezTo>
                  <a:cubicBezTo>
                    <a:pt x="268" y="34"/>
                    <a:pt x="268" y="18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31;p60"/>
            <p:cNvSpPr/>
            <p:nvPr/>
          </p:nvSpPr>
          <p:spPr>
            <a:xfrm>
              <a:off x="7428963" y="1051142"/>
              <a:ext cx="4295" cy="8077"/>
            </a:xfrm>
            <a:custGeom>
              <a:avLst/>
              <a:gdLst/>
              <a:ahLst/>
              <a:cxnLst/>
              <a:rect l="l" t="t" r="r" b="b"/>
              <a:pathLst>
                <a:path w="134" h="252" extrusionOk="0">
                  <a:moveTo>
                    <a:pt x="17" y="1"/>
                  </a:moveTo>
                  <a:cubicBezTo>
                    <a:pt x="17" y="1"/>
                    <a:pt x="17" y="17"/>
                    <a:pt x="0" y="51"/>
                  </a:cubicBezTo>
                  <a:cubicBezTo>
                    <a:pt x="0" y="101"/>
                    <a:pt x="17" y="151"/>
                    <a:pt x="33" y="168"/>
                  </a:cubicBezTo>
                  <a:cubicBezTo>
                    <a:pt x="43" y="177"/>
                    <a:pt x="58" y="187"/>
                    <a:pt x="72" y="193"/>
                  </a:cubicBezTo>
                  <a:lnTo>
                    <a:pt x="72" y="193"/>
                  </a:lnTo>
                  <a:cubicBezTo>
                    <a:pt x="55" y="224"/>
                    <a:pt x="33" y="238"/>
                    <a:pt x="33" y="251"/>
                  </a:cubicBezTo>
                  <a:cubicBezTo>
                    <a:pt x="33" y="251"/>
                    <a:pt x="100" y="251"/>
                    <a:pt x="117" y="184"/>
                  </a:cubicBezTo>
                  <a:lnTo>
                    <a:pt x="134" y="151"/>
                  </a:lnTo>
                  <a:lnTo>
                    <a:pt x="67" y="151"/>
                  </a:lnTo>
                  <a:cubicBezTo>
                    <a:pt x="50" y="117"/>
                    <a:pt x="33" y="84"/>
                    <a:pt x="33" y="51"/>
                  </a:cubicBezTo>
                  <a:cubicBezTo>
                    <a:pt x="33" y="34"/>
                    <a:pt x="33" y="17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32;p60"/>
            <p:cNvSpPr/>
            <p:nvPr/>
          </p:nvSpPr>
          <p:spPr>
            <a:xfrm>
              <a:off x="7426271" y="1068802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17" y="1"/>
                  </a:moveTo>
                  <a:cubicBezTo>
                    <a:pt x="0" y="1"/>
                    <a:pt x="0" y="34"/>
                    <a:pt x="0" y="68"/>
                  </a:cubicBezTo>
                  <a:cubicBezTo>
                    <a:pt x="0" y="84"/>
                    <a:pt x="17" y="118"/>
                    <a:pt x="17" y="118"/>
                  </a:cubicBezTo>
                  <a:cubicBezTo>
                    <a:pt x="34" y="118"/>
                    <a:pt x="51" y="84"/>
                    <a:pt x="34" y="51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33;p60"/>
            <p:cNvSpPr/>
            <p:nvPr/>
          </p:nvSpPr>
          <p:spPr>
            <a:xfrm>
              <a:off x="7432168" y="106828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0"/>
                  </a:moveTo>
                  <a:cubicBezTo>
                    <a:pt x="17" y="17"/>
                    <a:pt x="0" y="34"/>
                    <a:pt x="17" y="67"/>
                  </a:cubicBezTo>
                  <a:cubicBezTo>
                    <a:pt x="17" y="100"/>
                    <a:pt x="17" y="117"/>
                    <a:pt x="34" y="117"/>
                  </a:cubicBezTo>
                  <a:cubicBezTo>
                    <a:pt x="50" y="117"/>
                    <a:pt x="50" y="84"/>
                    <a:pt x="50" y="67"/>
                  </a:cubicBezTo>
                  <a:cubicBezTo>
                    <a:pt x="50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34;p60"/>
            <p:cNvSpPr/>
            <p:nvPr/>
          </p:nvSpPr>
          <p:spPr>
            <a:xfrm>
              <a:off x="7654402" y="1105242"/>
              <a:ext cx="134963" cy="194928"/>
            </a:xfrm>
            <a:custGeom>
              <a:avLst/>
              <a:gdLst/>
              <a:ahLst/>
              <a:cxnLst/>
              <a:rect l="l" t="t" r="r" b="b"/>
              <a:pathLst>
                <a:path w="4211" h="6082" extrusionOk="0">
                  <a:moveTo>
                    <a:pt x="0" y="0"/>
                  </a:moveTo>
                  <a:lnTo>
                    <a:pt x="0" y="6082"/>
                  </a:lnTo>
                  <a:lnTo>
                    <a:pt x="4211" y="6082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35;p60"/>
            <p:cNvSpPr/>
            <p:nvPr/>
          </p:nvSpPr>
          <p:spPr>
            <a:xfrm>
              <a:off x="7713823" y="1164407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36;p60"/>
            <p:cNvSpPr/>
            <p:nvPr/>
          </p:nvSpPr>
          <p:spPr>
            <a:xfrm>
              <a:off x="7667255" y="116921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1"/>
                  </a:moveTo>
                  <a:cubicBezTo>
                    <a:pt x="347" y="1"/>
                    <a:pt x="176" y="9"/>
                    <a:pt x="0" y="26"/>
                  </a:cubicBezTo>
                  <a:cubicBezTo>
                    <a:pt x="176" y="43"/>
                    <a:pt x="347" y="51"/>
                    <a:pt x="518" y="51"/>
                  </a:cubicBezTo>
                  <a:cubicBezTo>
                    <a:pt x="690" y="51"/>
                    <a:pt x="861" y="43"/>
                    <a:pt x="1036" y="26"/>
                  </a:cubicBezTo>
                  <a:cubicBezTo>
                    <a:pt x="861" y="9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37;p60"/>
            <p:cNvSpPr/>
            <p:nvPr/>
          </p:nvSpPr>
          <p:spPr>
            <a:xfrm>
              <a:off x="7667255" y="117780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0"/>
                  </a:moveTo>
                  <a:cubicBezTo>
                    <a:pt x="347" y="0"/>
                    <a:pt x="176" y="8"/>
                    <a:pt x="0" y="25"/>
                  </a:cubicBezTo>
                  <a:cubicBezTo>
                    <a:pt x="176" y="42"/>
                    <a:pt x="347" y="50"/>
                    <a:pt x="518" y="50"/>
                  </a:cubicBezTo>
                  <a:cubicBezTo>
                    <a:pt x="690" y="50"/>
                    <a:pt x="861" y="42"/>
                    <a:pt x="1036" y="25"/>
                  </a:cubicBezTo>
                  <a:cubicBezTo>
                    <a:pt x="861" y="8"/>
                    <a:pt x="690" y="0"/>
                    <a:pt x="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38;p60"/>
            <p:cNvSpPr/>
            <p:nvPr/>
          </p:nvSpPr>
          <p:spPr>
            <a:xfrm>
              <a:off x="7667255" y="1186746"/>
              <a:ext cx="33236" cy="1250"/>
            </a:xfrm>
            <a:custGeom>
              <a:avLst/>
              <a:gdLst/>
              <a:ahLst/>
              <a:cxnLst/>
              <a:rect l="l" t="t" r="r" b="b"/>
              <a:pathLst>
                <a:path w="1037" h="39" extrusionOk="0">
                  <a:moveTo>
                    <a:pt x="518" y="1"/>
                  </a:moveTo>
                  <a:cubicBezTo>
                    <a:pt x="347" y="1"/>
                    <a:pt x="176" y="5"/>
                    <a:pt x="0" y="13"/>
                  </a:cubicBezTo>
                  <a:cubicBezTo>
                    <a:pt x="176" y="30"/>
                    <a:pt x="347" y="39"/>
                    <a:pt x="518" y="39"/>
                  </a:cubicBezTo>
                  <a:cubicBezTo>
                    <a:pt x="690" y="39"/>
                    <a:pt x="861" y="30"/>
                    <a:pt x="1036" y="13"/>
                  </a:cubicBezTo>
                  <a:cubicBezTo>
                    <a:pt x="861" y="5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39;p60"/>
            <p:cNvSpPr/>
            <p:nvPr/>
          </p:nvSpPr>
          <p:spPr>
            <a:xfrm>
              <a:off x="7667255" y="1195335"/>
              <a:ext cx="18781" cy="1218"/>
            </a:xfrm>
            <a:custGeom>
              <a:avLst/>
              <a:gdLst/>
              <a:ahLst/>
              <a:cxnLst/>
              <a:rect l="l" t="t" r="r" b="b"/>
              <a:pathLst>
                <a:path w="586" h="38" extrusionOk="0">
                  <a:moveTo>
                    <a:pt x="293" y="0"/>
                  </a:moveTo>
                  <a:cubicBezTo>
                    <a:pt x="197" y="0"/>
                    <a:pt x="101" y="4"/>
                    <a:pt x="0" y="13"/>
                  </a:cubicBezTo>
                  <a:cubicBezTo>
                    <a:pt x="101" y="30"/>
                    <a:pt x="197" y="38"/>
                    <a:pt x="293" y="38"/>
                  </a:cubicBezTo>
                  <a:cubicBezTo>
                    <a:pt x="389" y="38"/>
                    <a:pt x="485" y="30"/>
                    <a:pt x="585" y="13"/>
                  </a:cubicBezTo>
                  <a:cubicBezTo>
                    <a:pt x="485" y="4"/>
                    <a:pt x="389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40;p60"/>
            <p:cNvSpPr/>
            <p:nvPr/>
          </p:nvSpPr>
          <p:spPr>
            <a:xfrm>
              <a:off x="7713823" y="1178605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41;p60"/>
            <p:cNvSpPr/>
            <p:nvPr/>
          </p:nvSpPr>
          <p:spPr>
            <a:xfrm>
              <a:off x="7714913" y="1186617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42;p60"/>
            <p:cNvSpPr/>
            <p:nvPr/>
          </p:nvSpPr>
          <p:spPr>
            <a:xfrm>
              <a:off x="7713823" y="1206040"/>
              <a:ext cx="23621" cy="1250"/>
            </a:xfrm>
            <a:custGeom>
              <a:avLst/>
              <a:gdLst/>
              <a:ahLst/>
              <a:cxnLst/>
              <a:rect l="l" t="t" r="r" b="b"/>
              <a:pathLst>
                <a:path w="737" h="39" extrusionOk="0">
                  <a:moveTo>
                    <a:pt x="369" y="0"/>
                  </a:moveTo>
                  <a:cubicBezTo>
                    <a:pt x="247" y="0"/>
                    <a:pt x="126" y="5"/>
                    <a:pt x="1" y="13"/>
                  </a:cubicBezTo>
                  <a:cubicBezTo>
                    <a:pt x="126" y="30"/>
                    <a:pt x="247" y="38"/>
                    <a:pt x="369" y="38"/>
                  </a:cubicBezTo>
                  <a:cubicBezTo>
                    <a:pt x="490" y="38"/>
                    <a:pt x="611" y="30"/>
                    <a:pt x="736" y="13"/>
                  </a:cubicBezTo>
                  <a:cubicBezTo>
                    <a:pt x="611" y="5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43;p60"/>
            <p:cNvSpPr/>
            <p:nvPr/>
          </p:nvSpPr>
          <p:spPr>
            <a:xfrm>
              <a:off x="7713823" y="1219821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17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88" y="51"/>
                    <a:pt x="1655" y="34"/>
                    <a:pt x="1655" y="17"/>
                  </a:cubicBezTo>
                  <a:cubicBezTo>
                    <a:pt x="1655" y="17"/>
                    <a:pt x="1288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44;p60"/>
            <p:cNvSpPr/>
            <p:nvPr/>
          </p:nvSpPr>
          <p:spPr>
            <a:xfrm>
              <a:off x="7714913" y="1228411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3"/>
                    <a:pt x="368" y="33"/>
                    <a:pt x="819" y="33"/>
                  </a:cubicBezTo>
                  <a:cubicBezTo>
                    <a:pt x="1270" y="33"/>
                    <a:pt x="1638" y="33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45;p60"/>
            <p:cNvSpPr/>
            <p:nvPr/>
          </p:nvSpPr>
          <p:spPr>
            <a:xfrm>
              <a:off x="7713823" y="1249019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46;p60"/>
            <p:cNvSpPr/>
            <p:nvPr/>
          </p:nvSpPr>
          <p:spPr>
            <a:xfrm>
              <a:off x="7713823" y="1263217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647;p60"/>
            <p:cNvSpPr/>
            <p:nvPr/>
          </p:nvSpPr>
          <p:spPr>
            <a:xfrm>
              <a:off x="7714913" y="1271229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648;p60"/>
            <p:cNvSpPr/>
            <p:nvPr/>
          </p:nvSpPr>
          <p:spPr>
            <a:xfrm>
              <a:off x="771811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54" y="34"/>
                    <a:pt x="1738" y="34"/>
                    <a:pt x="1738" y="17"/>
                  </a:cubicBezTo>
                  <a:cubicBezTo>
                    <a:pt x="1738" y="1"/>
                    <a:pt x="1354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649;p60"/>
            <p:cNvSpPr/>
            <p:nvPr/>
          </p:nvSpPr>
          <p:spPr>
            <a:xfrm>
              <a:off x="771866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41" y="1"/>
                  </a:moveTo>
                  <a:cubicBezTo>
                    <a:pt x="297" y="1"/>
                    <a:pt x="151" y="9"/>
                    <a:pt x="0" y="26"/>
                  </a:cubicBezTo>
                  <a:cubicBezTo>
                    <a:pt x="151" y="43"/>
                    <a:pt x="297" y="51"/>
                    <a:pt x="441" y="51"/>
                  </a:cubicBezTo>
                  <a:cubicBezTo>
                    <a:pt x="585" y="51"/>
                    <a:pt x="727" y="43"/>
                    <a:pt x="869" y="26"/>
                  </a:cubicBezTo>
                  <a:cubicBezTo>
                    <a:pt x="727" y="9"/>
                    <a:pt x="585" y="1"/>
                    <a:pt x="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650;p60"/>
            <p:cNvSpPr/>
            <p:nvPr/>
          </p:nvSpPr>
          <p:spPr>
            <a:xfrm>
              <a:off x="7667799" y="1119697"/>
              <a:ext cx="35896" cy="35896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38" y="14"/>
                  </a:moveTo>
                  <a:cubicBezTo>
                    <a:pt x="39" y="14"/>
                    <a:pt x="37" y="18"/>
                    <a:pt x="33" y="24"/>
                  </a:cubicBezTo>
                  <a:lnTo>
                    <a:pt x="33" y="24"/>
                  </a:lnTo>
                  <a:lnTo>
                    <a:pt x="33" y="17"/>
                  </a:lnTo>
                  <a:cubicBezTo>
                    <a:pt x="36" y="15"/>
                    <a:pt x="37" y="14"/>
                    <a:pt x="38" y="14"/>
                  </a:cubicBezTo>
                  <a:close/>
                  <a:moveTo>
                    <a:pt x="17" y="0"/>
                  </a:moveTo>
                  <a:cubicBezTo>
                    <a:pt x="17" y="0"/>
                    <a:pt x="6" y="11"/>
                    <a:pt x="0" y="17"/>
                  </a:cubicBezTo>
                  <a:lnTo>
                    <a:pt x="0" y="17"/>
                  </a:lnTo>
                  <a:lnTo>
                    <a:pt x="0" y="167"/>
                  </a:lnTo>
                  <a:lnTo>
                    <a:pt x="0" y="318"/>
                  </a:lnTo>
                  <a:lnTo>
                    <a:pt x="0" y="602"/>
                  </a:lnTo>
                  <a:cubicBezTo>
                    <a:pt x="0" y="786"/>
                    <a:pt x="0" y="953"/>
                    <a:pt x="0" y="1103"/>
                  </a:cubicBezTo>
                  <a:lnTo>
                    <a:pt x="0" y="1120"/>
                  </a:lnTo>
                  <a:lnTo>
                    <a:pt x="1036" y="1120"/>
                  </a:lnTo>
                  <a:cubicBezTo>
                    <a:pt x="1053" y="1120"/>
                    <a:pt x="1086" y="1120"/>
                    <a:pt x="1103" y="1103"/>
                  </a:cubicBezTo>
                  <a:lnTo>
                    <a:pt x="802" y="1103"/>
                  </a:lnTo>
                  <a:lnTo>
                    <a:pt x="33" y="1087"/>
                  </a:lnTo>
                  <a:lnTo>
                    <a:pt x="33" y="1087"/>
                  </a:lnTo>
                  <a:cubicBezTo>
                    <a:pt x="33" y="941"/>
                    <a:pt x="33" y="779"/>
                    <a:pt x="33" y="602"/>
                  </a:cubicBezTo>
                  <a:lnTo>
                    <a:pt x="33" y="318"/>
                  </a:lnTo>
                  <a:lnTo>
                    <a:pt x="33" y="167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1086" y="34"/>
                  </a:lnTo>
                  <a:lnTo>
                    <a:pt x="1086" y="34"/>
                  </a:lnTo>
                  <a:cubicBezTo>
                    <a:pt x="1086" y="344"/>
                    <a:pt x="1086" y="605"/>
                    <a:pt x="1103" y="802"/>
                  </a:cubicBezTo>
                  <a:cubicBezTo>
                    <a:pt x="1103" y="886"/>
                    <a:pt x="1103" y="969"/>
                    <a:pt x="1103" y="1036"/>
                  </a:cubicBezTo>
                  <a:cubicBezTo>
                    <a:pt x="1103" y="969"/>
                    <a:pt x="1103" y="902"/>
                    <a:pt x="1120" y="819"/>
                  </a:cubicBezTo>
                  <a:cubicBezTo>
                    <a:pt x="1120" y="618"/>
                    <a:pt x="1120" y="334"/>
                    <a:pt x="1120" y="1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651;p60"/>
            <p:cNvSpPr/>
            <p:nvPr/>
          </p:nvSpPr>
          <p:spPr>
            <a:xfrm>
              <a:off x="7676902" y="1127197"/>
              <a:ext cx="17147" cy="19102"/>
            </a:xfrm>
            <a:custGeom>
              <a:avLst/>
              <a:gdLst/>
              <a:ahLst/>
              <a:cxnLst/>
              <a:rect l="l" t="t" r="r" b="b"/>
              <a:pathLst>
                <a:path w="535" h="596" extrusionOk="0">
                  <a:moveTo>
                    <a:pt x="234" y="17"/>
                  </a:moveTo>
                  <a:cubicBezTo>
                    <a:pt x="301" y="17"/>
                    <a:pt x="351" y="34"/>
                    <a:pt x="401" y="67"/>
                  </a:cubicBezTo>
                  <a:cubicBezTo>
                    <a:pt x="468" y="134"/>
                    <a:pt x="501" y="217"/>
                    <a:pt x="501" y="318"/>
                  </a:cubicBezTo>
                  <a:cubicBezTo>
                    <a:pt x="518" y="418"/>
                    <a:pt x="451" y="535"/>
                    <a:pt x="351" y="568"/>
                  </a:cubicBezTo>
                  <a:cubicBezTo>
                    <a:pt x="332" y="571"/>
                    <a:pt x="313" y="572"/>
                    <a:pt x="294" y="572"/>
                  </a:cubicBezTo>
                  <a:cubicBezTo>
                    <a:pt x="198" y="572"/>
                    <a:pt x="109" y="535"/>
                    <a:pt x="67" y="451"/>
                  </a:cubicBezTo>
                  <a:cubicBezTo>
                    <a:pt x="17" y="368"/>
                    <a:pt x="17" y="267"/>
                    <a:pt x="50" y="184"/>
                  </a:cubicBezTo>
                  <a:cubicBezTo>
                    <a:pt x="67" y="134"/>
                    <a:pt x="100" y="84"/>
                    <a:pt x="150" y="50"/>
                  </a:cubicBezTo>
                  <a:cubicBezTo>
                    <a:pt x="158" y="43"/>
                    <a:pt x="165" y="38"/>
                    <a:pt x="171" y="33"/>
                  </a:cubicBezTo>
                  <a:lnTo>
                    <a:pt x="171" y="33"/>
                  </a:lnTo>
                  <a:cubicBezTo>
                    <a:pt x="189" y="31"/>
                    <a:pt x="219" y="17"/>
                    <a:pt x="234" y="17"/>
                  </a:cubicBezTo>
                  <a:close/>
                  <a:moveTo>
                    <a:pt x="234" y="0"/>
                  </a:moveTo>
                  <a:cubicBezTo>
                    <a:pt x="222" y="12"/>
                    <a:pt x="202" y="15"/>
                    <a:pt x="185" y="22"/>
                  </a:cubicBezTo>
                  <a:lnTo>
                    <a:pt x="185" y="22"/>
                  </a:lnTo>
                  <a:cubicBezTo>
                    <a:pt x="171" y="27"/>
                    <a:pt x="161" y="34"/>
                    <a:pt x="150" y="34"/>
                  </a:cubicBezTo>
                  <a:cubicBezTo>
                    <a:pt x="84" y="67"/>
                    <a:pt x="50" y="117"/>
                    <a:pt x="34" y="184"/>
                  </a:cubicBezTo>
                  <a:cubicBezTo>
                    <a:pt x="17" y="217"/>
                    <a:pt x="17" y="267"/>
                    <a:pt x="17" y="318"/>
                  </a:cubicBezTo>
                  <a:cubicBezTo>
                    <a:pt x="0" y="368"/>
                    <a:pt x="17" y="418"/>
                    <a:pt x="50" y="468"/>
                  </a:cubicBezTo>
                  <a:cubicBezTo>
                    <a:pt x="103" y="547"/>
                    <a:pt x="187" y="595"/>
                    <a:pt x="278" y="595"/>
                  </a:cubicBezTo>
                  <a:cubicBezTo>
                    <a:pt x="302" y="595"/>
                    <a:pt x="327" y="592"/>
                    <a:pt x="351" y="585"/>
                  </a:cubicBezTo>
                  <a:cubicBezTo>
                    <a:pt x="418" y="568"/>
                    <a:pt x="468" y="535"/>
                    <a:pt x="501" y="468"/>
                  </a:cubicBezTo>
                  <a:cubicBezTo>
                    <a:pt x="518" y="418"/>
                    <a:pt x="535" y="368"/>
                    <a:pt x="535" y="318"/>
                  </a:cubicBezTo>
                  <a:cubicBezTo>
                    <a:pt x="535" y="217"/>
                    <a:pt x="485" y="117"/>
                    <a:pt x="418" y="50"/>
                  </a:cubicBezTo>
                  <a:cubicBezTo>
                    <a:pt x="368" y="17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652;p60"/>
            <p:cNvSpPr/>
            <p:nvPr/>
          </p:nvSpPr>
          <p:spPr>
            <a:xfrm>
              <a:off x="7692959" y="1135754"/>
              <a:ext cx="3237" cy="3654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0" y="0"/>
                  </a:moveTo>
                  <a:cubicBezTo>
                    <a:pt x="0" y="0"/>
                    <a:pt x="50" y="17"/>
                    <a:pt x="50" y="51"/>
                  </a:cubicBezTo>
                  <a:cubicBezTo>
                    <a:pt x="50" y="84"/>
                    <a:pt x="17" y="101"/>
                    <a:pt x="17" y="101"/>
                  </a:cubicBezTo>
                  <a:cubicBezTo>
                    <a:pt x="17" y="109"/>
                    <a:pt x="17" y="113"/>
                    <a:pt x="19" y="113"/>
                  </a:cubicBezTo>
                  <a:cubicBezTo>
                    <a:pt x="21" y="113"/>
                    <a:pt x="25" y="109"/>
                    <a:pt x="34" y="101"/>
                  </a:cubicBezTo>
                  <a:cubicBezTo>
                    <a:pt x="101" y="84"/>
                    <a:pt x="84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653;p60"/>
            <p:cNvSpPr/>
            <p:nvPr/>
          </p:nvSpPr>
          <p:spPr>
            <a:xfrm>
              <a:off x="7675267" y="1137132"/>
              <a:ext cx="3269" cy="3461"/>
            </a:xfrm>
            <a:custGeom>
              <a:avLst/>
              <a:gdLst/>
              <a:ahLst/>
              <a:cxnLst/>
              <a:rect l="l" t="t" r="r" b="b"/>
              <a:pathLst>
                <a:path w="102" h="108" extrusionOk="0">
                  <a:moveTo>
                    <a:pt x="55" y="0"/>
                  </a:moveTo>
                  <a:cubicBezTo>
                    <a:pt x="53" y="0"/>
                    <a:pt x="51" y="2"/>
                    <a:pt x="51" y="8"/>
                  </a:cubicBezTo>
                  <a:cubicBezTo>
                    <a:pt x="1" y="41"/>
                    <a:pt x="18" y="108"/>
                    <a:pt x="85" y="108"/>
                  </a:cubicBezTo>
                  <a:lnTo>
                    <a:pt x="101" y="108"/>
                  </a:lnTo>
                  <a:cubicBezTo>
                    <a:pt x="101" y="91"/>
                    <a:pt x="51" y="108"/>
                    <a:pt x="51" y="58"/>
                  </a:cubicBezTo>
                  <a:cubicBezTo>
                    <a:pt x="34" y="24"/>
                    <a:pt x="68" y="8"/>
                    <a:pt x="68" y="8"/>
                  </a:cubicBezTo>
                  <a:cubicBezTo>
                    <a:pt x="68" y="8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654;p60"/>
            <p:cNvSpPr/>
            <p:nvPr/>
          </p:nvSpPr>
          <p:spPr>
            <a:xfrm>
              <a:off x="7682767" y="1139504"/>
              <a:ext cx="7019" cy="2788"/>
            </a:xfrm>
            <a:custGeom>
              <a:avLst/>
              <a:gdLst/>
              <a:ahLst/>
              <a:cxnLst/>
              <a:rect l="l" t="t" r="r" b="b"/>
              <a:pathLst>
                <a:path w="219" h="87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01" y="0"/>
                    <a:pt x="168" y="51"/>
                    <a:pt x="118" y="51"/>
                  </a:cubicBezTo>
                  <a:cubicBezTo>
                    <a:pt x="68" y="51"/>
                    <a:pt x="34" y="51"/>
                    <a:pt x="1" y="34"/>
                  </a:cubicBezTo>
                  <a:lnTo>
                    <a:pt x="1" y="34"/>
                  </a:lnTo>
                  <a:cubicBezTo>
                    <a:pt x="1" y="34"/>
                    <a:pt x="27" y="87"/>
                    <a:pt x="92" y="87"/>
                  </a:cubicBezTo>
                  <a:cubicBezTo>
                    <a:pt x="100" y="87"/>
                    <a:pt x="109" y="86"/>
                    <a:pt x="118" y="84"/>
                  </a:cubicBezTo>
                  <a:cubicBezTo>
                    <a:pt x="201" y="67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655;p60"/>
            <p:cNvSpPr/>
            <p:nvPr/>
          </p:nvSpPr>
          <p:spPr>
            <a:xfrm>
              <a:off x="7678504" y="1129312"/>
              <a:ext cx="12884" cy="3782"/>
            </a:xfrm>
            <a:custGeom>
              <a:avLst/>
              <a:gdLst/>
              <a:ahLst/>
              <a:cxnLst/>
              <a:rect l="l" t="t" r="r" b="b"/>
              <a:pathLst>
                <a:path w="402" h="118" extrusionOk="0">
                  <a:moveTo>
                    <a:pt x="217" y="1"/>
                  </a:moveTo>
                  <a:lnTo>
                    <a:pt x="201" y="18"/>
                  </a:lnTo>
                  <a:lnTo>
                    <a:pt x="201" y="34"/>
                  </a:lnTo>
                  <a:cubicBezTo>
                    <a:pt x="134" y="68"/>
                    <a:pt x="67" y="101"/>
                    <a:pt x="0" y="101"/>
                  </a:cubicBezTo>
                  <a:cubicBezTo>
                    <a:pt x="0" y="101"/>
                    <a:pt x="34" y="118"/>
                    <a:pt x="67" y="118"/>
                  </a:cubicBezTo>
                  <a:cubicBezTo>
                    <a:pt x="113" y="102"/>
                    <a:pt x="160" y="87"/>
                    <a:pt x="206" y="58"/>
                  </a:cubicBezTo>
                  <a:lnTo>
                    <a:pt x="206" y="58"/>
                  </a:lnTo>
                  <a:cubicBezTo>
                    <a:pt x="217" y="82"/>
                    <a:pt x="242" y="101"/>
                    <a:pt x="268" y="101"/>
                  </a:cubicBezTo>
                  <a:lnTo>
                    <a:pt x="334" y="101"/>
                  </a:lnTo>
                  <a:cubicBezTo>
                    <a:pt x="368" y="85"/>
                    <a:pt x="401" y="68"/>
                    <a:pt x="401" y="68"/>
                  </a:cubicBezTo>
                  <a:cubicBezTo>
                    <a:pt x="385" y="68"/>
                    <a:pt x="368" y="68"/>
                    <a:pt x="334" y="85"/>
                  </a:cubicBezTo>
                  <a:lnTo>
                    <a:pt x="268" y="85"/>
                  </a:lnTo>
                  <a:cubicBezTo>
                    <a:pt x="251" y="68"/>
                    <a:pt x="234" y="51"/>
                    <a:pt x="217" y="34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656;p60"/>
            <p:cNvSpPr/>
            <p:nvPr/>
          </p:nvSpPr>
          <p:spPr>
            <a:xfrm>
              <a:off x="7673152" y="1148061"/>
              <a:ext cx="25736" cy="7532"/>
            </a:xfrm>
            <a:custGeom>
              <a:avLst/>
              <a:gdLst/>
              <a:ahLst/>
              <a:cxnLst/>
              <a:rect l="l" t="t" r="r" b="b"/>
              <a:pathLst>
                <a:path w="803" h="235" extrusionOk="0">
                  <a:moveTo>
                    <a:pt x="384" y="1"/>
                  </a:moveTo>
                  <a:cubicBezTo>
                    <a:pt x="284" y="1"/>
                    <a:pt x="167" y="51"/>
                    <a:pt x="84" y="118"/>
                  </a:cubicBezTo>
                  <a:cubicBezTo>
                    <a:pt x="50" y="151"/>
                    <a:pt x="34" y="168"/>
                    <a:pt x="17" y="201"/>
                  </a:cubicBezTo>
                  <a:cubicBezTo>
                    <a:pt x="0" y="218"/>
                    <a:pt x="0" y="235"/>
                    <a:pt x="0" y="235"/>
                  </a:cubicBezTo>
                  <a:cubicBezTo>
                    <a:pt x="34" y="201"/>
                    <a:pt x="50" y="168"/>
                    <a:pt x="84" y="134"/>
                  </a:cubicBezTo>
                  <a:cubicBezTo>
                    <a:pt x="184" y="68"/>
                    <a:pt x="284" y="34"/>
                    <a:pt x="401" y="34"/>
                  </a:cubicBezTo>
                  <a:cubicBezTo>
                    <a:pt x="418" y="31"/>
                    <a:pt x="436" y="30"/>
                    <a:pt x="454" y="30"/>
                  </a:cubicBezTo>
                  <a:cubicBezTo>
                    <a:pt x="541" y="30"/>
                    <a:pt x="633" y="62"/>
                    <a:pt x="702" y="118"/>
                  </a:cubicBezTo>
                  <a:cubicBezTo>
                    <a:pt x="735" y="151"/>
                    <a:pt x="769" y="185"/>
                    <a:pt x="785" y="218"/>
                  </a:cubicBezTo>
                  <a:cubicBezTo>
                    <a:pt x="802" y="218"/>
                    <a:pt x="785" y="218"/>
                    <a:pt x="769" y="185"/>
                  </a:cubicBezTo>
                  <a:cubicBezTo>
                    <a:pt x="752" y="168"/>
                    <a:pt x="735" y="134"/>
                    <a:pt x="719" y="118"/>
                  </a:cubicBezTo>
                  <a:cubicBezTo>
                    <a:pt x="618" y="34"/>
                    <a:pt x="501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657;p60"/>
            <p:cNvSpPr/>
            <p:nvPr/>
          </p:nvSpPr>
          <p:spPr>
            <a:xfrm>
              <a:off x="7684914" y="1134696"/>
              <a:ext cx="2179" cy="4519"/>
            </a:xfrm>
            <a:custGeom>
              <a:avLst/>
              <a:gdLst/>
              <a:ahLst/>
              <a:cxnLst/>
              <a:rect l="l" t="t" r="r" b="b"/>
              <a:pathLst>
                <a:path w="68" h="14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1" y="50"/>
                    <a:pt x="34" y="84"/>
                  </a:cubicBezTo>
                  <a:cubicBezTo>
                    <a:pt x="34" y="100"/>
                    <a:pt x="34" y="116"/>
                    <a:pt x="49" y="117"/>
                  </a:cubicBezTo>
                  <a:lnTo>
                    <a:pt x="49" y="117"/>
                  </a:lnTo>
                  <a:cubicBezTo>
                    <a:pt x="45" y="134"/>
                    <a:pt x="34" y="134"/>
                    <a:pt x="34" y="134"/>
                  </a:cubicBezTo>
                  <a:cubicBezTo>
                    <a:pt x="34" y="139"/>
                    <a:pt x="36" y="141"/>
                    <a:pt x="38" y="141"/>
                  </a:cubicBezTo>
                  <a:cubicBezTo>
                    <a:pt x="44" y="141"/>
                    <a:pt x="56" y="129"/>
                    <a:pt x="68" y="117"/>
                  </a:cubicBezTo>
                  <a:lnTo>
                    <a:pt x="68" y="100"/>
                  </a:lnTo>
                  <a:cubicBezTo>
                    <a:pt x="68" y="100"/>
                    <a:pt x="51" y="84"/>
                    <a:pt x="51" y="67"/>
                  </a:cubicBezTo>
                  <a:cubicBezTo>
                    <a:pt x="34" y="33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658;p60"/>
            <p:cNvSpPr/>
            <p:nvPr/>
          </p:nvSpPr>
          <p:spPr>
            <a:xfrm>
              <a:off x="7688119" y="1135209"/>
              <a:ext cx="2724" cy="1122"/>
            </a:xfrm>
            <a:custGeom>
              <a:avLst/>
              <a:gdLst/>
              <a:ahLst/>
              <a:cxnLst/>
              <a:rect l="l" t="t" r="r" b="b"/>
              <a:pathLst>
                <a:path w="85" h="35" extrusionOk="0">
                  <a:moveTo>
                    <a:pt x="34" y="1"/>
                  </a:moveTo>
                  <a:cubicBezTo>
                    <a:pt x="1" y="1"/>
                    <a:pt x="1" y="34"/>
                    <a:pt x="18" y="34"/>
                  </a:cubicBezTo>
                  <a:cubicBezTo>
                    <a:pt x="18" y="34"/>
                    <a:pt x="34" y="34"/>
                    <a:pt x="51" y="17"/>
                  </a:cubicBezTo>
                  <a:cubicBezTo>
                    <a:pt x="51" y="17"/>
                    <a:pt x="68" y="34"/>
                    <a:pt x="85" y="34"/>
                  </a:cubicBezTo>
                  <a:cubicBezTo>
                    <a:pt x="85" y="17"/>
                    <a:pt x="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659;p60"/>
            <p:cNvSpPr/>
            <p:nvPr/>
          </p:nvSpPr>
          <p:spPr>
            <a:xfrm>
              <a:off x="7680107" y="1136299"/>
              <a:ext cx="2692" cy="54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34" y="0"/>
                  </a:moveTo>
                  <a:cubicBezTo>
                    <a:pt x="17" y="0"/>
                    <a:pt x="0" y="17"/>
                    <a:pt x="0" y="17"/>
                  </a:cubicBezTo>
                  <a:lnTo>
                    <a:pt x="67" y="17"/>
                  </a:lnTo>
                  <a:cubicBezTo>
                    <a:pt x="84" y="1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660;p60"/>
            <p:cNvSpPr/>
            <p:nvPr/>
          </p:nvSpPr>
          <p:spPr>
            <a:xfrm>
              <a:off x="7672607" y="1126844"/>
              <a:ext cx="12339" cy="24166"/>
            </a:xfrm>
            <a:custGeom>
              <a:avLst/>
              <a:gdLst/>
              <a:ahLst/>
              <a:cxnLst/>
              <a:rect l="l" t="t" r="r" b="b"/>
              <a:pathLst>
                <a:path w="385" h="754" extrusionOk="0">
                  <a:moveTo>
                    <a:pt x="286" y="0"/>
                  </a:moveTo>
                  <a:cubicBezTo>
                    <a:pt x="262" y="0"/>
                    <a:pt x="238" y="4"/>
                    <a:pt x="218" y="11"/>
                  </a:cubicBezTo>
                  <a:cubicBezTo>
                    <a:pt x="168" y="45"/>
                    <a:pt x="117" y="95"/>
                    <a:pt x="101" y="145"/>
                  </a:cubicBezTo>
                  <a:cubicBezTo>
                    <a:pt x="84" y="178"/>
                    <a:pt x="67" y="212"/>
                    <a:pt x="67" y="262"/>
                  </a:cubicBezTo>
                  <a:cubicBezTo>
                    <a:pt x="67" y="295"/>
                    <a:pt x="84" y="329"/>
                    <a:pt x="67" y="362"/>
                  </a:cubicBezTo>
                  <a:cubicBezTo>
                    <a:pt x="67" y="395"/>
                    <a:pt x="34" y="429"/>
                    <a:pt x="17" y="462"/>
                  </a:cubicBezTo>
                  <a:cubicBezTo>
                    <a:pt x="0" y="496"/>
                    <a:pt x="0" y="546"/>
                    <a:pt x="34" y="579"/>
                  </a:cubicBezTo>
                  <a:cubicBezTo>
                    <a:pt x="34" y="579"/>
                    <a:pt x="34" y="596"/>
                    <a:pt x="34" y="613"/>
                  </a:cubicBezTo>
                  <a:cubicBezTo>
                    <a:pt x="17" y="629"/>
                    <a:pt x="17" y="646"/>
                    <a:pt x="17" y="663"/>
                  </a:cubicBezTo>
                  <a:cubicBezTo>
                    <a:pt x="34" y="696"/>
                    <a:pt x="51" y="713"/>
                    <a:pt x="84" y="730"/>
                  </a:cubicBezTo>
                  <a:cubicBezTo>
                    <a:pt x="67" y="713"/>
                    <a:pt x="51" y="679"/>
                    <a:pt x="51" y="663"/>
                  </a:cubicBezTo>
                  <a:cubicBezTo>
                    <a:pt x="51" y="646"/>
                    <a:pt x="51" y="629"/>
                    <a:pt x="51" y="613"/>
                  </a:cubicBezTo>
                  <a:cubicBezTo>
                    <a:pt x="67" y="596"/>
                    <a:pt x="67" y="579"/>
                    <a:pt x="51" y="563"/>
                  </a:cubicBezTo>
                  <a:cubicBezTo>
                    <a:pt x="34" y="529"/>
                    <a:pt x="17" y="496"/>
                    <a:pt x="34" y="479"/>
                  </a:cubicBezTo>
                  <a:cubicBezTo>
                    <a:pt x="51" y="446"/>
                    <a:pt x="84" y="429"/>
                    <a:pt x="101" y="379"/>
                  </a:cubicBezTo>
                  <a:cubicBezTo>
                    <a:pt x="101" y="329"/>
                    <a:pt x="101" y="295"/>
                    <a:pt x="101" y="262"/>
                  </a:cubicBezTo>
                  <a:cubicBezTo>
                    <a:pt x="101" y="228"/>
                    <a:pt x="101" y="195"/>
                    <a:pt x="117" y="162"/>
                  </a:cubicBezTo>
                  <a:cubicBezTo>
                    <a:pt x="134" y="95"/>
                    <a:pt x="168" y="61"/>
                    <a:pt x="234" y="28"/>
                  </a:cubicBezTo>
                  <a:cubicBezTo>
                    <a:pt x="259" y="19"/>
                    <a:pt x="284" y="15"/>
                    <a:pt x="310" y="15"/>
                  </a:cubicBezTo>
                  <a:cubicBezTo>
                    <a:pt x="335" y="15"/>
                    <a:pt x="360" y="19"/>
                    <a:pt x="385" y="28"/>
                  </a:cubicBezTo>
                  <a:cubicBezTo>
                    <a:pt x="355" y="8"/>
                    <a:pt x="320" y="0"/>
                    <a:pt x="286" y="0"/>
                  </a:cubicBezTo>
                  <a:close/>
                  <a:moveTo>
                    <a:pt x="234" y="713"/>
                  </a:moveTo>
                  <a:cubicBezTo>
                    <a:pt x="218" y="713"/>
                    <a:pt x="201" y="713"/>
                    <a:pt x="201" y="730"/>
                  </a:cubicBezTo>
                  <a:cubicBezTo>
                    <a:pt x="218" y="730"/>
                    <a:pt x="218" y="713"/>
                    <a:pt x="234" y="713"/>
                  </a:cubicBezTo>
                  <a:close/>
                  <a:moveTo>
                    <a:pt x="84" y="730"/>
                  </a:moveTo>
                  <a:lnTo>
                    <a:pt x="84" y="730"/>
                  </a:lnTo>
                  <a:cubicBezTo>
                    <a:pt x="96" y="741"/>
                    <a:pt x="108" y="753"/>
                    <a:pt x="125" y="753"/>
                  </a:cubicBezTo>
                  <a:cubicBezTo>
                    <a:pt x="133" y="753"/>
                    <a:pt x="141" y="751"/>
                    <a:pt x="151" y="746"/>
                  </a:cubicBezTo>
                  <a:cubicBezTo>
                    <a:pt x="168" y="746"/>
                    <a:pt x="184" y="746"/>
                    <a:pt x="201" y="730"/>
                  </a:cubicBezTo>
                  <a:lnTo>
                    <a:pt x="201" y="730"/>
                  </a:lnTo>
                  <a:cubicBezTo>
                    <a:pt x="184" y="738"/>
                    <a:pt x="163" y="742"/>
                    <a:pt x="142" y="742"/>
                  </a:cubicBezTo>
                  <a:cubicBezTo>
                    <a:pt x="122" y="742"/>
                    <a:pt x="101" y="738"/>
                    <a:pt x="84" y="7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661;p60"/>
            <p:cNvSpPr/>
            <p:nvPr/>
          </p:nvSpPr>
          <p:spPr>
            <a:xfrm>
              <a:off x="7684401" y="1126780"/>
              <a:ext cx="14487" cy="24230"/>
            </a:xfrm>
            <a:custGeom>
              <a:avLst/>
              <a:gdLst/>
              <a:ahLst/>
              <a:cxnLst/>
              <a:rect l="l" t="t" r="r" b="b"/>
              <a:pathLst>
                <a:path w="452" h="756" extrusionOk="0">
                  <a:moveTo>
                    <a:pt x="77" y="1"/>
                  </a:moveTo>
                  <a:cubicBezTo>
                    <a:pt x="50" y="1"/>
                    <a:pt x="25" y="5"/>
                    <a:pt x="0" y="13"/>
                  </a:cubicBezTo>
                  <a:cubicBezTo>
                    <a:pt x="50" y="13"/>
                    <a:pt x="100" y="13"/>
                    <a:pt x="150" y="30"/>
                  </a:cubicBezTo>
                  <a:cubicBezTo>
                    <a:pt x="217" y="30"/>
                    <a:pt x="251" y="80"/>
                    <a:pt x="284" y="130"/>
                  </a:cubicBezTo>
                  <a:cubicBezTo>
                    <a:pt x="301" y="197"/>
                    <a:pt x="317" y="264"/>
                    <a:pt x="351" y="331"/>
                  </a:cubicBezTo>
                  <a:cubicBezTo>
                    <a:pt x="368" y="364"/>
                    <a:pt x="401" y="397"/>
                    <a:pt x="418" y="414"/>
                  </a:cubicBezTo>
                  <a:cubicBezTo>
                    <a:pt x="434" y="448"/>
                    <a:pt x="434" y="481"/>
                    <a:pt x="418" y="514"/>
                  </a:cubicBezTo>
                  <a:cubicBezTo>
                    <a:pt x="418" y="531"/>
                    <a:pt x="418" y="548"/>
                    <a:pt x="401" y="548"/>
                  </a:cubicBezTo>
                  <a:cubicBezTo>
                    <a:pt x="401" y="565"/>
                    <a:pt x="401" y="581"/>
                    <a:pt x="401" y="598"/>
                  </a:cubicBezTo>
                  <a:cubicBezTo>
                    <a:pt x="401" y="631"/>
                    <a:pt x="401" y="648"/>
                    <a:pt x="401" y="681"/>
                  </a:cubicBezTo>
                  <a:cubicBezTo>
                    <a:pt x="401" y="715"/>
                    <a:pt x="368" y="748"/>
                    <a:pt x="334" y="748"/>
                  </a:cubicBezTo>
                  <a:cubicBezTo>
                    <a:pt x="317" y="748"/>
                    <a:pt x="301" y="732"/>
                    <a:pt x="284" y="732"/>
                  </a:cubicBezTo>
                  <a:cubicBezTo>
                    <a:pt x="301" y="748"/>
                    <a:pt x="301" y="748"/>
                    <a:pt x="317" y="748"/>
                  </a:cubicBezTo>
                  <a:cubicBezTo>
                    <a:pt x="323" y="754"/>
                    <a:pt x="330" y="756"/>
                    <a:pt x="339" y="756"/>
                  </a:cubicBezTo>
                  <a:cubicBezTo>
                    <a:pt x="355" y="756"/>
                    <a:pt x="373" y="748"/>
                    <a:pt x="384" y="748"/>
                  </a:cubicBezTo>
                  <a:cubicBezTo>
                    <a:pt x="401" y="732"/>
                    <a:pt x="418" y="715"/>
                    <a:pt x="418" y="681"/>
                  </a:cubicBezTo>
                  <a:cubicBezTo>
                    <a:pt x="434" y="665"/>
                    <a:pt x="434" y="631"/>
                    <a:pt x="418" y="598"/>
                  </a:cubicBezTo>
                  <a:cubicBezTo>
                    <a:pt x="418" y="581"/>
                    <a:pt x="434" y="548"/>
                    <a:pt x="451" y="514"/>
                  </a:cubicBezTo>
                  <a:cubicBezTo>
                    <a:pt x="451" y="481"/>
                    <a:pt x="451" y="448"/>
                    <a:pt x="434" y="414"/>
                  </a:cubicBezTo>
                  <a:cubicBezTo>
                    <a:pt x="418" y="381"/>
                    <a:pt x="384" y="347"/>
                    <a:pt x="368" y="314"/>
                  </a:cubicBezTo>
                  <a:cubicBezTo>
                    <a:pt x="334" y="264"/>
                    <a:pt x="334" y="180"/>
                    <a:pt x="301" y="113"/>
                  </a:cubicBezTo>
                  <a:cubicBezTo>
                    <a:pt x="284" y="63"/>
                    <a:pt x="217" y="13"/>
                    <a:pt x="167" y="13"/>
                  </a:cubicBezTo>
                  <a:cubicBezTo>
                    <a:pt x="134" y="5"/>
                    <a:pt x="104" y="1"/>
                    <a:pt x="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662;p60"/>
            <p:cNvSpPr/>
            <p:nvPr/>
          </p:nvSpPr>
          <p:spPr>
            <a:xfrm>
              <a:off x="7682254" y="1145401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0"/>
                  </a:moveTo>
                  <a:cubicBezTo>
                    <a:pt x="17" y="0"/>
                    <a:pt x="0" y="17"/>
                    <a:pt x="17" y="50"/>
                  </a:cubicBezTo>
                  <a:cubicBezTo>
                    <a:pt x="17" y="84"/>
                    <a:pt x="17" y="117"/>
                    <a:pt x="34" y="117"/>
                  </a:cubicBezTo>
                  <a:cubicBezTo>
                    <a:pt x="34" y="117"/>
                    <a:pt x="34" y="84"/>
                    <a:pt x="34" y="50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663;p60"/>
            <p:cNvSpPr/>
            <p:nvPr/>
          </p:nvSpPr>
          <p:spPr>
            <a:xfrm>
              <a:off x="7688664" y="1144856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1"/>
                  </a:moveTo>
                  <a:cubicBezTo>
                    <a:pt x="34" y="1"/>
                    <a:pt x="17" y="34"/>
                    <a:pt x="17" y="67"/>
                  </a:cubicBezTo>
                  <a:cubicBezTo>
                    <a:pt x="1" y="101"/>
                    <a:pt x="17" y="117"/>
                    <a:pt x="17" y="117"/>
                  </a:cubicBezTo>
                  <a:cubicBezTo>
                    <a:pt x="17" y="117"/>
                    <a:pt x="34" y="101"/>
                    <a:pt x="34" y="67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664;p60"/>
            <p:cNvSpPr/>
            <p:nvPr/>
          </p:nvSpPr>
          <p:spPr>
            <a:xfrm>
              <a:off x="7162788" y="1105242"/>
              <a:ext cx="135539" cy="194928"/>
            </a:xfrm>
            <a:custGeom>
              <a:avLst/>
              <a:gdLst/>
              <a:ahLst/>
              <a:cxnLst/>
              <a:rect l="l" t="t" r="r" b="b"/>
              <a:pathLst>
                <a:path w="4229" h="6082" extrusionOk="0">
                  <a:moveTo>
                    <a:pt x="1" y="0"/>
                  </a:moveTo>
                  <a:lnTo>
                    <a:pt x="1" y="6082"/>
                  </a:lnTo>
                  <a:lnTo>
                    <a:pt x="4228" y="6082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665;p60"/>
            <p:cNvSpPr/>
            <p:nvPr/>
          </p:nvSpPr>
          <p:spPr>
            <a:xfrm>
              <a:off x="7222785" y="1164407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666;p60"/>
            <p:cNvSpPr/>
            <p:nvPr/>
          </p:nvSpPr>
          <p:spPr>
            <a:xfrm>
              <a:off x="7176184" y="116921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1"/>
                  </a:moveTo>
                  <a:cubicBezTo>
                    <a:pt x="339" y="1"/>
                    <a:pt x="168" y="9"/>
                    <a:pt x="1" y="26"/>
                  </a:cubicBezTo>
                  <a:cubicBezTo>
                    <a:pt x="168" y="43"/>
                    <a:pt x="339" y="51"/>
                    <a:pt x="510" y="51"/>
                  </a:cubicBezTo>
                  <a:cubicBezTo>
                    <a:pt x="681" y="51"/>
                    <a:pt x="853" y="43"/>
                    <a:pt x="1020" y="26"/>
                  </a:cubicBezTo>
                  <a:cubicBezTo>
                    <a:pt x="853" y="9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667;p60"/>
            <p:cNvSpPr/>
            <p:nvPr/>
          </p:nvSpPr>
          <p:spPr>
            <a:xfrm>
              <a:off x="7176184" y="117780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0"/>
                  </a:moveTo>
                  <a:cubicBezTo>
                    <a:pt x="339" y="0"/>
                    <a:pt x="168" y="8"/>
                    <a:pt x="1" y="25"/>
                  </a:cubicBezTo>
                  <a:cubicBezTo>
                    <a:pt x="168" y="42"/>
                    <a:pt x="339" y="50"/>
                    <a:pt x="510" y="50"/>
                  </a:cubicBezTo>
                  <a:cubicBezTo>
                    <a:pt x="681" y="50"/>
                    <a:pt x="853" y="42"/>
                    <a:pt x="1020" y="25"/>
                  </a:cubicBezTo>
                  <a:cubicBezTo>
                    <a:pt x="853" y="8"/>
                    <a:pt x="681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668;p60"/>
            <p:cNvSpPr/>
            <p:nvPr/>
          </p:nvSpPr>
          <p:spPr>
            <a:xfrm>
              <a:off x="7176184" y="1186746"/>
              <a:ext cx="32691" cy="1250"/>
            </a:xfrm>
            <a:custGeom>
              <a:avLst/>
              <a:gdLst/>
              <a:ahLst/>
              <a:cxnLst/>
              <a:rect l="l" t="t" r="r" b="b"/>
              <a:pathLst>
                <a:path w="1020" h="39" extrusionOk="0">
                  <a:moveTo>
                    <a:pt x="510" y="1"/>
                  </a:moveTo>
                  <a:cubicBezTo>
                    <a:pt x="339" y="1"/>
                    <a:pt x="168" y="5"/>
                    <a:pt x="1" y="13"/>
                  </a:cubicBezTo>
                  <a:cubicBezTo>
                    <a:pt x="168" y="30"/>
                    <a:pt x="339" y="39"/>
                    <a:pt x="510" y="39"/>
                  </a:cubicBezTo>
                  <a:cubicBezTo>
                    <a:pt x="681" y="39"/>
                    <a:pt x="853" y="30"/>
                    <a:pt x="1020" y="13"/>
                  </a:cubicBezTo>
                  <a:cubicBezTo>
                    <a:pt x="853" y="5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669;p60"/>
            <p:cNvSpPr/>
            <p:nvPr/>
          </p:nvSpPr>
          <p:spPr>
            <a:xfrm>
              <a:off x="7176184" y="1195335"/>
              <a:ext cx="18236" cy="1218"/>
            </a:xfrm>
            <a:custGeom>
              <a:avLst/>
              <a:gdLst/>
              <a:ahLst/>
              <a:cxnLst/>
              <a:rect l="l" t="t" r="r" b="b"/>
              <a:pathLst>
                <a:path w="569" h="38" extrusionOk="0">
                  <a:moveTo>
                    <a:pt x="278" y="0"/>
                  </a:moveTo>
                  <a:cubicBezTo>
                    <a:pt x="184" y="0"/>
                    <a:pt x="92" y="4"/>
                    <a:pt x="1" y="13"/>
                  </a:cubicBezTo>
                  <a:cubicBezTo>
                    <a:pt x="92" y="30"/>
                    <a:pt x="184" y="38"/>
                    <a:pt x="278" y="38"/>
                  </a:cubicBezTo>
                  <a:cubicBezTo>
                    <a:pt x="372" y="38"/>
                    <a:pt x="468" y="30"/>
                    <a:pt x="569" y="13"/>
                  </a:cubicBezTo>
                  <a:cubicBezTo>
                    <a:pt x="468" y="4"/>
                    <a:pt x="372" y="0"/>
                    <a:pt x="2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670;p60"/>
            <p:cNvSpPr/>
            <p:nvPr/>
          </p:nvSpPr>
          <p:spPr>
            <a:xfrm>
              <a:off x="7222785" y="1178605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671;p60"/>
            <p:cNvSpPr/>
            <p:nvPr/>
          </p:nvSpPr>
          <p:spPr>
            <a:xfrm>
              <a:off x="7223298" y="1186617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672;p60"/>
            <p:cNvSpPr/>
            <p:nvPr/>
          </p:nvSpPr>
          <p:spPr>
            <a:xfrm>
              <a:off x="7222785" y="1206040"/>
              <a:ext cx="23044" cy="1250"/>
            </a:xfrm>
            <a:custGeom>
              <a:avLst/>
              <a:gdLst/>
              <a:ahLst/>
              <a:cxnLst/>
              <a:rect l="l" t="t" r="r" b="b"/>
              <a:pathLst>
                <a:path w="719" h="39" extrusionOk="0">
                  <a:moveTo>
                    <a:pt x="359" y="0"/>
                  </a:moveTo>
                  <a:cubicBezTo>
                    <a:pt x="238" y="0"/>
                    <a:pt x="117" y="5"/>
                    <a:pt x="0" y="13"/>
                  </a:cubicBezTo>
                  <a:cubicBezTo>
                    <a:pt x="117" y="30"/>
                    <a:pt x="238" y="38"/>
                    <a:pt x="359" y="38"/>
                  </a:cubicBezTo>
                  <a:cubicBezTo>
                    <a:pt x="481" y="38"/>
                    <a:pt x="602" y="30"/>
                    <a:pt x="719" y="13"/>
                  </a:cubicBezTo>
                  <a:cubicBezTo>
                    <a:pt x="602" y="5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673;p60"/>
            <p:cNvSpPr/>
            <p:nvPr/>
          </p:nvSpPr>
          <p:spPr>
            <a:xfrm>
              <a:off x="7222785" y="1219821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17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17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674;p60"/>
            <p:cNvSpPr/>
            <p:nvPr/>
          </p:nvSpPr>
          <p:spPr>
            <a:xfrm>
              <a:off x="7223298" y="1228411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3"/>
                    <a:pt x="369" y="33"/>
                    <a:pt x="820" y="33"/>
                  </a:cubicBezTo>
                  <a:cubicBezTo>
                    <a:pt x="1271" y="33"/>
                    <a:pt x="1655" y="33"/>
                    <a:pt x="1655" y="17"/>
                  </a:cubicBezTo>
                  <a:cubicBezTo>
                    <a:pt x="1655" y="0"/>
                    <a:pt x="1271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675;p60"/>
            <p:cNvSpPr/>
            <p:nvPr/>
          </p:nvSpPr>
          <p:spPr>
            <a:xfrm>
              <a:off x="7222785" y="1249019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676;p60"/>
            <p:cNvSpPr/>
            <p:nvPr/>
          </p:nvSpPr>
          <p:spPr>
            <a:xfrm>
              <a:off x="7222785" y="1263217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677;p60"/>
            <p:cNvSpPr/>
            <p:nvPr/>
          </p:nvSpPr>
          <p:spPr>
            <a:xfrm>
              <a:off x="7223298" y="1271229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678;p60"/>
            <p:cNvSpPr/>
            <p:nvPr/>
          </p:nvSpPr>
          <p:spPr>
            <a:xfrm>
              <a:off x="722704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38" y="34"/>
                    <a:pt x="1739" y="34"/>
                    <a:pt x="1739" y="17"/>
                  </a:cubicBezTo>
                  <a:cubicBezTo>
                    <a:pt x="1739" y="1"/>
                    <a:pt x="1338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679;p60"/>
            <p:cNvSpPr/>
            <p:nvPr/>
          </p:nvSpPr>
          <p:spPr>
            <a:xfrm>
              <a:off x="722759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29" y="1"/>
                  </a:moveTo>
                  <a:cubicBezTo>
                    <a:pt x="285" y="1"/>
                    <a:pt x="143" y="9"/>
                    <a:pt x="1" y="26"/>
                  </a:cubicBezTo>
                  <a:cubicBezTo>
                    <a:pt x="143" y="43"/>
                    <a:pt x="285" y="51"/>
                    <a:pt x="429" y="51"/>
                  </a:cubicBezTo>
                  <a:cubicBezTo>
                    <a:pt x="573" y="51"/>
                    <a:pt x="719" y="43"/>
                    <a:pt x="869" y="26"/>
                  </a:cubicBezTo>
                  <a:cubicBezTo>
                    <a:pt x="719" y="9"/>
                    <a:pt x="573" y="1"/>
                    <a:pt x="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680;p60"/>
            <p:cNvSpPr/>
            <p:nvPr/>
          </p:nvSpPr>
          <p:spPr>
            <a:xfrm>
              <a:off x="7175511" y="1119697"/>
              <a:ext cx="36056" cy="35896"/>
            </a:xfrm>
            <a:custGeom>
              <a:avLst/>
              <a:gdLst/>
              <a:ahLst/>
              <a:cxnLst/>
              <a:rect l="l" t="t" r="r" b="b"/>
              <a:pathLst>
                <a:path w="1125" h="1120" extrusionOk="0">
                  <a:moveTo>
                    <a:pt x="22" y="0"/>
                  </a:moveTo>
                  <a:cubicBezTo>
                    <a:pt x="33" y="0"/>
                    <a:pt x="13" y="16"/>
                    <a:pt x="5" y="20"/>
                  </a:cubicBezTo>
                  <a:lnTo>
                    <a:pt x="5" y="20"/>
                  </a:lnTo>
                  <a:lnTo>
                    <a:pt x="5" y="17"/>
                  </a:lnTo>
                  <a:cubicBezTo>
                    <a:pt x="2" y="20"/>
                    <a:pt x="1" y="22"/>
                    <a:pt x="2" y="22"/>
                  </a:cubicBezTo>
                  <a:cubicBezTo>
                    <a:pt x="2" y="22"/>
                    <a:pt x="3" y="21"/>
                    <a:pt x="5" y="20"/>
                  </a:cubicBezTo>
                  <a:lnTo>
                    <a:pt x="5" y="20"/>
                  </a:lnTo>
                  <a:lnTo>
                    <a:pt x="5" y="167"/>
                  </a:lnTo>
                  <a:lnTo>
                    <a:pt x="5" y="318"/>
                  </a:lnTo>
                  <a:lnTo>
                    <a:pt x="5" y="585"/>
                  </a:lnTo>
                  <a:cubicBezTo>
                    <a:pt x="5" y="769"/>
                    <a:pt x="5" y="953"/>
                    <a:pt x="5" y="1103"/>
                  </a:cubicBezTo>
                  <a:lnTo>
                    <a:pt x="5" y="1120"/>
                  </a:lnTo>
                  <a:lnTo>
                    <a:pt x="824" y="1120"/>
                  </a:lnTo>
                  <a:lnTo>
                    <a:pt x="1041" y="1103"/>
                  </a:lnTo>
                  <a:lnTo>
                    <a:pt x="807" y="1103"/>
                  </a:lnTo>
                  <a:lnTo>
                    <a:pt x="38" y="1087"/>
                  </a:lnTo>
                  <a:lnTo>
                    <a:pt x="38" y="1087"/>
                  </a:lnTo>
                  <a:cubicBezTo>
                    <a:pt x="38" y="939"/>
                    <a:pt x="38" y="762"/>
                    <a:pt x="38" y="585"/>
                  </a:cubicBezTo>
                  <a:lnTo>
                    <a:pt x="38" y="318"/>
                  </a:lnTo>
                  <a:lnTo>
                    <a:pt x="38" y="167"/>
                  </a:lnTo>
                  <a:lnTo>
                    <a:pt x="38" y="34"/>
                  </a:lnTo>
                  <a:lnTo>
                    <a:pt x="1091" y="34"/>
                  </a:lnTo>
                  <a:cubicBezTo>
                    <a:pt x="1092" y="344"/>
                    <a:pt x="1108" y="605"/>
                    <a:pt x="1108" y="802"/>
                  </a:cubicBezTo>
                  <a:cubicBezTo>
                    <a:pt x="1108" y="886"/>
                    <a:pt x="1108" y="953"/>
                    <a:pt x="1108" y="1019"/>
                  </a:cubicBezTo>
                  <a:cubicBezTo>
                    <a:pt x="1108" y="1053"/>
                    <a:pt x="1108" y="1070"/>
                    <a:pt x="1108" y="1103"/>
                  </a:cubicBezTo>
                  <a:cubicBezTo>
                    <a:pt x="1108" y="1086"/>
                    <a:pt x="1124" y="1053"/>
                    <a:pt x="1124" y="1036"/>
                  </a:cubicBezTo>
                  <a:cubicBezTo>
                    <a:pt x="1124" y="969"/>
                    <a:pt x="1124" y="902"/>
                    <a:pt x="1124" y="802"/>
                  </a:cubicBezTo>
                  <a:cubicBezTo>
                    <a:pt x="1124" y="602"/>
                    <a:pt x="1124" y="334"/>
                    <a:pt x="1124" y="17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681;p60"/>
            <p:cNvSpPr/>
            <p:nvPr/>
          </p:nvSpPr>
          <p:spPr>
            <a:xfrm>
              <a:off x="7185287" y="1127036"/>
              <a:ext cx="16634" cy="19262"/>
            </a:xfrm>
            <a:custGeom>
              <a:avLst/>
              <a:gdLst/>
              <a:ahLst/>
              <a:cxnLst/>
              <a:rect l="l" t="t" r="r" b="b"/>
              <a:pathLst>
                <a:path w="519" h="601" extrusionOk="0">
                  <a:moveTo>
                    <a:pt x="255" y="1"/>
                  </a:moveTo>
                  <a:cubicBezTo>
                    <a:pt x="242" y="1"/>
                    <a:pt x="230" y="2"/>
                    <a:pt x="218" y="5"/>
                  </a:cubicBezTo>
                  <a:cubicBezTo>
                    <a:pt x="207" y="5"/>
                    <a:pt x="196" y="12"/>
                    <a:pt x="185" y="22"/>
                  </a:cubicBezTo>
                  <a:lnTo>
                    <a:pt x="185" y="22"/>
                  </a:lnTo>
                  <a:cubicBezTo>
                    <a:pt x="162" y="22"/>
                    <a:pt x="148" y="25"/>
                    <a:pt x="134" y="39"/>
                  </a:cubicBezTo>
                  <a:cubicBezTo>
                    <a:pt x="152" y="30"/>
                    <a:pt x="171" y="25"/>
                    <a:pt x="183" y="23"/>
                  </a:cubicBezTo>
                  <a:lnTo>
                    <a:pt x="183" y="23"/>
                  </a:lnTo>
                  <a:cubicBezTo>
                    <a:pt x="178" y="28"/>
                    <a:pt x="173" y="33"/>
                    <a:pt x="168" y="39"/>
                  </a:cubicBezTo>
                  <a:cubicBezTo>
                    <a:pt x="184" y="22"/>
                    <a:pt x="201" y="22"/>
                    <a:pt x="218" y="22"/>
                  </a:cubicBezTo>
                  <a:cubicBezTo>
                    <a:pt x="230" y="19"/>
                    <a:pt x="242" y="17"/>
                    <a:pt x="255" y="17"/>
                  </a:cubicBezTo>
                  <a:cubicBezTo>
                    <a:pt x="309" y="17"/>
                    <a:pt x="361" y="45"/>
                    <a:pt x="402" y="72"/>
                  </a:cubicBezTo>
                  <a:cubicBezTo>
                    <a:pt x="468" y="139"/>
                    <a:pt x="502" y="222"/>
                    <a:pt x="502" y="306"/>
                  </a:cubicBezTo>
                  <a:cubicBezTo>
                    <a:pt x="502" y="423"/>
                    <a:pt x="435" y="523"/>
                    <a:pt x="335" y="557"/>
                  </a:cubicBezTo>
                  <a:cubicBezTo>
                    <a:pt x="313" y="564"/>
                    <a:pt x="291" y="567"/>
                    <a:pt x="269" y="567"/>
                  </a:cubicBezTo>
                  <a:cubicBezTo>
                    <a:pt x="187" y="567"/>
                    <a:pt x="103" y="522"/>
                    <a:pt x="51" y="456"/>
                  </a:cubicBezTo>
                  <a:cubicBezTo>
                    <a:pt x="17" y="373"/>
                    <a:pt x="1" y="272"/>
                    <a:pt x="34" y="189"/>
                  </a:cubicBezTo>
                  <a:cubicBezTo>
                    <a:pt x="51" y="122"/>
                    <a:pt x="84" y="72"/>
                    <a:pt x="134" y="39"/>
                  </a:cubicBezTo>
                  <a:lnTo>
                    <a:pt x="134" y="39"/>
                  </a:lnTo>
                  <a:cubicBezTo>
                    <a:pt x="84" y="72"/>
                    <a:pt x="34" y="122"/>
                    <a:pt x="17" y="189"/>
                  </a:cubicBezTo>
                  <a:cubicBezTo>
                    <a:pt x="1" y="222"/>
                    <a:pt x="1" y="272"/>
                    <a:pt x="1" y="306"/>
                  </a:cubicBezTo>
                  <a:cubicBezTo>
                    <a:pt x="1" y="356"/>
                    <a:pt x="17" y="423"/>
                    <a:pt x="34" y="456"/>
                  </a:cubicBezTo>
                  <a:cubicBezTo>
                    <a:pt x="87" y="549"/>
                    <a:pt x="172" y="600"/>
                    <a:pt x="272" y="600"/>
                  </a:cubicBezTo>
                  <a:cubicBezTo>
                    <a:pt x="298" y="600"/>
                    <a:pt x="324" y="597"/>
                    <a:pt x="352" y="590"/>
                  </a:cubicBezTo>
                  <a:cubicBezTo>
                    <a:pt x="402" y="573"/>
                    <a:pt x="452" y="523"/>
                    <a:pt x="485" y="473"/>
                  </a:cubicBezTo>
                  <a:cubicBezTo>
                    <a:pt x="502" y="423"/>
                    <a:pt x="519" y="373"/>
                    <a:pt x="519" y="306"/>
                  </a:cubicBezTo>
                  <a:cubicBezTo>
                    <a:pt x="519" y="206"/>
                    <a:pt x="485" y="122"/>
                    <a:pt x="402" y="55"/>
                  </a:cubicBezTo>
                  <a:cubicBezTo>
                    <a:pt x="361" y="28"/>
                    <a:pt x="309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682;p60"/>
            <p:cNvSpPr/>
            <p:nvPr/>
          </p:nvSpPr>
          <p:spPr>
            <a:xfrm>
              <a:off x="7200831" y="1135209"/>
              <a:ext cx="3237" cy="3782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34" y="1"/>
                  </a:moveTo>
                  <a:cubicBezTo>
                    <a:pt x="17" y="1"/>
                    <a:pt x="0" y="1"/>
                    <a:pt x="0" y="17"/>
                  </a:cubicBezTo>
                  <a:cubicBezTo>
                    <a:pt x="0" y="17"/>
                    <a:pt x="50" y="17"/>
                    <a:pt x="50" y="68"/>
                  </a:cubicBezTo>
                  <a:cubicBezTo>
                    <a:pt x="50" y="101"/>
                    <a:pt x="17" y="118"/>
                    <a:pt x="17" y="118"/>
                  </a:cubicBezTo>
                  <a:lnTo>
                    <a:pt x="50" y="118"/>
                  </a:lnTo>
                  <a:cubicBezTo>
                    <a:pt x="100" y="101"/>
                    <a:pt x="84" y="1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683;p60"/>
            <p:cNvSpPr/>
            <p:nvPr/>
          </p:nvSpPr>
          <p:spPr>
            <a:xfrm>
              <a:off x="7183139" y="1136812"/>
              <a:ext cx="3269" cy="3782"/>
            </a:xfrm>
            <a:custGeom>
              <a:avLst/>
              <a:gdLst/>
              <a:ahLst/>
              <a:cxnLst/>
              <a:rect l="l" t="t" r="r" b="b"/>
              <a:pathLst>
                <a:path w="102" h="118" extrusionOk="0">
                  <a:moveTo>
                    <a:pt x="84" y="1"/>
                  </a:moveTo>
                  <a:cubicBezTo>
                    <a:pt x="68" y="1"/>
                    <a:pt x="68" y="1"/>
                    <a:pt x="51" y="18"/>
                  </a:cubicBezTo>
                  <a:cubicBezTo>
                    <a:pt x="1" y="51"/>
                    <a:pt x="34" y="118"/>
                    <a:pt x="84" y="118"/>
                  </a:cubicBezTo>
                  <a:cubicBezTo>
                    <a:pt x="101" y="118"/>
                    <a:pt x="101" y="118"/>
                    <a:pt x="101" y="101"/>
                  </a:cubicBezTo>
                  <a:cubicBezTo>
                    <a:pt x="101" y="101"/>
                    <a:pt x="68" y="101"/>
                    <a:pt x="51" y="68"/>
                  </a:cubicBezTo>
                  <a:cubicBezTo>
                    <a:pt x="51" y="34"/>
                    <a:pt x="84" y="18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684;p60"/>
            <p:cNvSpPr/>
            <p:nvPr/>
          </p:nvSpPr>
          <p:spPr>
            <a:xfrm>
              <a:off x="7190639" y="1139504"/>
              <a:ext cx="6987" cy="2692"/>
            </a:xfrm>
            <a:custGeom>
              <a:avLst/>
              <a:gdLst/>
              <a:ahLst/>
              <a:cxnLst/>
              <a:rect l="l" t="t" r="r" b="b"/>
              <a:pathLst>
                <a:path w="218" h="84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84" y="51"/>
                    <a:pt x="118" y="51"/>
                  </a:cubicBezTo>
                  <a:cubicBezTo>
                    <a:pt x="84" y="51"/>
                    <a:pt x="34" y="34"/>
                    <a:pt x="1" y="17"/>
                  </a:cubicBezTo>
                  <a:lnTo>
                    <a:pt x="1" y="17"/>
                  </a:lnTo>
                  <a:cubicBezTo>
                    <a:pt x="1" y="17"/>
                    <a:pt x="34" y="84"/>
                    <a:pt x="118" y="84"/>
                  </a:cubicBezTo>
                  <a:cubicBezTo>
                    <a:pt x="201" y="67"/>
                    <a:pt x="218" y="1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685;p60"/>
            <p:cNvSpPr/>
            <p:nvPr/>
          </p:nvSpPr>
          <p:spPr>
            <a:xfrm>
              <a:off x="7186376" y="1129312"/>
              <a:ext cx="12884" cy="3493"/>
            </a:xfrm>
            <a:custGeom>
              <a:avLst/>
              <a:gdLst/>
              <a:ahLst/>
              <a:cxnLst/>
              <a:rect l="l" t="t" r="r" b="b"/>
              <a:pathLst>
                <a:path w="402" h="109" extrusionOk="0">
                  <a:moveTo>
                    <a:pt x="217" y="1"/>
                  </a:moveTo>
                  <a:lnTo>
                    <a:pt x="201" y="18"/>
                  </a:lnTo>
                  <a:cubicBezTo>
                    <a:pt x="150" y="68"/>
                    <a:pt x="84" y="101"/>
                    <a:pt x="0" y="101"/>
                  </a:cubicBezTo>
                  <a:cubicBezTo>
                    <a:pt x="0" y="101"/>
                    <a:pt x="15" y="109"/>
                    <a:pt x="35" y="109"/>
                  </a:cubicBezTo>
                  <a:cubicBezTo>
                    <a:pt x="45" y="109"/>
                    <a:pt x="56" y="107"/>
                    <a:pt x="67" y="101"/>
                  </a:cubicBezTo>
                  <a:cubicBezTo>
                    <a:pt x="125" y="101"/>
                    <a:pt x="171" y="88"/>
                    <a:pt x="204" y="52"/>
                  </a:cubicBezTo>
                  <a:lnTo>
                    <a:pt x="204" y="52"/>
                  </a:lnTo>
                  <a:cubicBezTo>
                    <a:pt x="213" y="74"/>
                    <a:pt x="240" y="88"/>
                    <a:pt x="267" y="101"/>
                  </a:cubicBezTo>
                  <a:cubicBezTo>
                    <a:pt x="301" y="101"/>
                    <a:pt x="318" y="101"/>
                    <a:pt x="334" y="85"/>
                  </a:cubicBezTo>
                  <a:cubicBezTo>
                    <a:pt x="384" y="68"/>
                    <a:pt x="401" y="68"/>
                    <a:pt x="401" y="51"/>
                  </a:cubicBezTo>
                  <a:lnTo>
                    <a:pt x="401" y="51"/>
                  </a:lnTo>
                  <a:cubicBezTo>
                    <a:pt x="401" y="51"/>
                    <a:pt x="368" y="68"/>
                    <a:pt x="334" y="68"/>
                  </a:cubicBezTo>
                  <a:cubicBezTo>
                    <a:pt x="326" y="76"/>
                    <a:pt x="318" y="80"/>
                    <a:pt x="307" y="80"/>
                  </a:cubicBezTo>
                  <a:cubicBezTo>
                    <a:pt x="297" y="80"/>
                    <a:pt x="284" y="76"/>
                    <a:pt x="267" y="68"/>
                  </a:cubicBezTo>
                  <a:cubicBezTo>
                    <a:pt x="251" y="68"/>
                    <a:pt x="234" y="51"/>
                    <a:pt x="234" y="18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686;p60"/>
            <p:cNvSpPr/>
            <p:nvPr/>
          </p:nvSpPr>
          <p:spPr>
            <a:xfrm>
              <a:off x="7180992" y="1147965"/>
              <a:ext cx="25736" cy="7628"/>
            </a:xfrm>
            <a:custGeom>
              <a:avLst/>
              <a:gdLst/>
              <a:ahLst/>
              <a:cxnLst/>
              <a:rect l="l" t="t" r="r" b="b"/>
              <a:pathLst>
                <a:path w="803" h="238" extrusionOk="0">
                  <a:moveTo>
                    <a:pt x="448" y="1"/>
                  </a:moveTo>
                  <a:cubicBezTo>
                    <a:pt x="433" y="1"/>
                    <a:pt x="417" y="2"/>
                    <a:pt x="402" y="4"/>
                  </a:cubicBezTo>
                  <a:cubicBezTo>
                    <a:pt x="285" y="4"/>
                    <a:pt x="168" y="37"/>
                    <a:pt x="85" y="121"/>
                  </a:cubicBezTo>
                  <a:cubicBezTo>
                    <a:pt x="51" y="137"/>
                    <a:pt x="34" y="171"/>
                    <a:pt x="18" y="204"/>
                  </a:cubicBezTo>
                  <a:cubicBezTo>
                    <a:pt x="18" y="204"/>
                    <a:pt x="1" y="221"/>
                    <a:pt x="1" y="238"/>
                  </a:cubicBezTo>
                  <a:cubicBezTo>
                    <a:pt x="34" y="204"/>
                    <a:pt x="68" y="171"/>
                    <a:pt x="101" y="137"/>
                  </a:cubicBezTo>
                  <a:cubicBezTo>
                    <a:pt x="185" y="71"/>
                    <a:pt x="285" y="20"/>
                    <a:pt x="402" y="20"/>
                  </a:cubicBezTo>
                  <a:cubicBezTo>
                    <a:pt x="502" y="20"/>
                    <a:pt x="619" y="54"/>
                    <a:pt x="703" y="121"/>
                  </a:cubicBezTo>
                  <a:cubicBezTo>
                    <a:pt x="736" y="154"/>
                    <a:pt x="770" y="188"/>
                    <a:pt x="803" y="221"/>
                  </a:cubicBezTo>
                  <a:cubicBezTo>
                    <a:pt x="803" y="204"/>
                    <a:pt x="786" y="204"/>
                    <a:pt x="786" y="188"/>
                  </a:cubicBezTo>
                  <a:cubicBezTo>
                    <a:pt x="770" y="154"/>
                    <a:pt x="736" y="137"/>
                    <a:pt x="719" y="104"/>
                  </a:cubicBezTo>
                  <a:cubicBezTo>
                    <a:pt x="647" y="46"/>
                    <a:pt x="549" y="1"/>
                    <a:pt x="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687;p60"/>
            <p:cNvSpPr/>
            <p:nvPr/>
          </p:nvSpPr>
          <p:spPr>
            <a:xfrm>
              <a:off x="7192786" y="1134696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7" y="0"/>
                  </a:moveTo>
                  <a:cubicBezTo>
                    <a:pt x="17" y="0"/>
                    <a:pt x="1" y="33"/>
                    <a:pt x="34" y="84"/>
                  </a:cubicBezTo>
                  <a:cubicBezTo>
                    <a:pt x="34" y="97"/>
                    <a:pt x="45" y="100"/>
                    <a:pt x="49" y="109"/>
                  </a:cubicBezTo>
                  <a:lnTo>
                    <a:pt x="49" y="109"/>
                  </a:lnTo>
                  <a:cubicBezTo>
                    <a:pt x="45" y="123"/>
                    <a:pt x="34" y="134"/>
                    <a:pt x="34" y="134"/>
                  </a:cubicBezTo>
                  <a:cubicBezTo>
                    <a:pt x="34" y="134"/>
                    <a:pt x="51" y="134"/>
                    <a:pt x="84" y="117"/>
                  </a:cubicBezTo>
                  <a:lnTo>
                    <a:pt x="84" y="100"/>
                  </a:lnTo>
                  <a:lnTo>
                    <a:pt x="67" y="100"/>
                  </a:lnTo>
                  <a:cubicBezTo>
                    <a:pt x="67" y="84"/>
                    <a:pt x="67" y="84"/>
                    <a:pt x="51" y="67"/>
                  </a:cubicBezTo>
                  <a:cubicBezTo>
                    <a:pt x="34" y="33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688;p60"/>
            <p:cNvSpPr/>
            <p:nvPr/>
          </p:nvSpPr>
          <p:spPr>
            <a:xfrm>
              <a:off x="7195991" y="1135081"/>
              <a:ext cx="2724" cy="1250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67" y="0"/>
                  </a:moveTo>
                  <a:cubicBezTo>
                    <a:pt x="63" y="0"/>
                    <a:pt x="58" y="1"/>
                    <a:pt x="51" y="5"/>
                  </a:cubicBezTo>
                  <a:cubicBezTo>
                    <a:pt x="18" y="5"/>
                    <a:pt x="1" y="38"/>
                    <a:pt x="18" y="38"/>
                  </a:cubicBezTo>
                  <a:cubicBezTo>
                    <a:pt x="18" y="38"/>
                    <a:pt x="34" y="21"/>
                    <a:pt x="51" y="21"/>
                  </a:cubicBezTo>
                  <a:lnTo>
                    <a:pt x="84" y="21"/>
                  </a:lnTo>
                  <a:cubicBezTo>
                    <a:pt x="84" y="21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689;p60"/>
            <p:cNvSpPr/>
            <p:nvPr/>
          </p:nvSpPr>
          <p:spPr>
            <a:xfrm>
              <a:off x="7187979" y="1135754"/>
              <a:ext cx="2692" cy="109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50" y="0"/>
                  </a:moveTo>
                  <a:cubicBezTo>
                    <a:pt x="17" y="0"/>
                    <a:pt x="0" y="17"/>
                    <a:pt x="0" y="34"/>
                  </a:cubicBezTo>
                  <a:lnTo>
                    <a:pt x="84" y="34"/>
                  </a:lnTo>
                  <a:cubicBezTo>
                    <a:pt x="84" y="1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690;p60"/>
            <p:cNvSpPr/>
            <p:nvPr/>
          </p:nvSpPr>
          <p:spPr>
            <a:xfrm>
              <a:off x="7190639" y="1144856"/>
              <a:ext cx="1122" cy="4327"/>
            </a:xfrm>
            <a:custGeom>
              <a:avLst/>
              <a:gdLst/>
              <a:ahLst/>
              <a:cxnLst/>
              <a:rect l="l" t="t" r="r" b="b"/>
              <a:pathLst>
                <a:path w="35" h="135" extrusionOk="0">
                  <a:moveTo>
                    <a:pt x="1" y="1"/>
                  </a:moveTo>
                  <a:cubicBezTo>
                    <a:pt x="1" y="1"/>
                    <a:pt x="1" y="34"/>
                    <a:pt x="1" y="67"/>
                  </a:cubicBezTo>
                  <a:cubicBezTo>
                    <a:pt x="1" y="101"/>
                    <a:pt x="17" y="134"/>
                    <a:pt x="17" y="134"/>
                  </a:cubicBezTo>
                  <a:cubicBezTo>
                    <a:pt x="17" y="117"/>
                    <a:pt x="34" y="101"/>
                    <a:pt x="17" y="67"/>
                  </a:cubicBezTo>
                  <a:cubicBezTo>
                    <a:pt x="17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691;p60"/>
            <p:cNvSpPr/>
            <p:nvPr/>
          </p:nvSpPr>
          <p:spPr>
            <a:xfrm>
              <a:off x="7197081" y="1144856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1"/>
                  </a:moveTo>
                  <a:cubicBezTo>
                    <a:pt x="17" y="1"/>
                    <a:pt x="0" y="17"/>
                    <a:pt x="0" y="51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17" y="117"/>
                    <a:pt x="17" y="84"/>
                    <a:pt x="17" y="67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692;p60"/>
            <p:cNvSpPr/>
            <p:nvPr/>
          </p:nvSpPr>
          <p:spPr>
            <a:xfrm>
              <a:off x="7184742" y="1140562"/>
              <a:ext cx="2179" cy="10769"/>
            </a:xfrm>
            <a:custGeom>
              <a:avLst/>
              <a:gdLst/>
              <a:ahLst/>
              <a:cxnLst/>
              <a:rect l="l" t="t" r="r" b="b"/>
              <a:pathLst>
                <a:path w="68" h="336" extrusionOk="0">
                  <a:moveTo>
                    <a:pt x="18" y="1"/>
                  </a:moveTo>
                  <a:cubicBezTo>
                    <a:pt x="18" y="1"/>
                    <a:pt x="18" y="68"/>
                    <a:pt x="18" y="168"/>
                  </a:cubicBezTo>
                  <a:cubicBezTo>
                    <a:pt x="18" y="251"/>
                    <a:pt x="1" y="335"/>
                    <a:pt x="1" y="335"/>
                  </a:cubicBezTo>
                  <a:cubicBezTo>
                    <a:pt x="51" y="235"/>
                    <a:pt x="68" y="10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693;p60"/>
            <p:cNvSpPr/>
            <p:nvPr/>
          </p:nvSpPr>
          <p:spPr>
            <a:xfrm>
              <a:off x="7201344" y="1138446"/>
              <a:ext cx="2179" cy="12339"/>
            </a:xfrm>
            <a:custGeom>
              <a:avLst/>
              <a:gdLst/>
              <a:ahLst/>
              <a:cxnLst/>
              <a:rect l="l" t="t" r="r" b="b"/>
              <a:pathLst>
                <a:path w="68" h="385" extrusionOk="0">
                  <a:moveTo>
                    <a:pt x="1" y="0"/>
                  </a:moveTo>
                  <a:cubicBezTo>
                    <a:pt x="1" y="134"/>
                    <a:pt x="18" y="251"/>
                    <a:pt x="68" y="384"/>
                  </a:cubicBezTo>
                  <a:cubicBezTo>
                    <a:pt x="51" y="251"/>
                    <a:pt x="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694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695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696;p60"/>
            <p:cNvSpPr/>
            <p:nvPr/>
          </p:nvSpPr>
          <p:spPr>
            <a:xfrm>
              <a:off x="7336306" y="1467247"/>
              <a:ext cx="299924" cy="174608"/>
            </a:xfrm>
            <a:custGeom>
              <a:avLst/>
              <a:gdLst/>
              <a:ahLst/>
              <a:cxnLst/>
              <a:rect l="l" t="t" r="r" b="b"/>
              <a:pathLst>
                <a:path w="9358" h="5448" extrusionOk="0">
                  <a:moveTo>
                    <a:pt x="201" y="0"/>
                  </a:moveTo>
                  <a:cubicBezTo>
                    <a:pt x="84" y="0"/>
                    <a:pt x="0" y="100"/>
                    <a:pt x="17" y="201"/>
                  </a:cubicBezTo>
                  <a:lnTo>
                    <a:pt x="652" y="5280"/>
                  </a:lnTo>
                  <a:cubicBezTo>
                    <a:pt x="652" y="5363"/>
                    <a:pt x="736" y="5447"/>
                    <a:pt x="819" y="5447"/>
                  </a:cubicBezTo>
                  <a:lnTo>
                    <a:pt x="8772" y="5447"/>
                  </a:lnTo>
                  <a:cubicBezTo>
                    <a:pt x="8856" y="5447"/>
                    <a:pt x="8940" y="5363"/>
                    <a:pt x="8956" y="5280"/>
                  </a:cubicBezTo>
                  <a:lnTo>
                    <a:pt x="9357" y="184"/>
                  </a:lnTo>
                  <a:cubicBezTo>
                    <a:pt x="9357" y="84"/>
                    <a:pt x="9274" y="0"/>
                    <a:pt x="917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697;p60"/>
            <p:cNvSpPr/>
            <p:nvPr/>
          </p:nvSpPr>
          <p:spPr>
            <a:xfrm>
              <a:off x="7021960" y="1482215"/>
              <a:ext cx="228164" cy="129097"/>
            </a:xfrm>
            <a:custGeom>
              <a:avLst/>
              <a:gdLst/>
              <a:ahLst/>
              <a:cxnLst/>
              <a:rect l="l" t="t" r="r" b="b"/>
              <a:pathLst>
                <a:path w="7119" h="4028" extrusionOk="0">
                  <a:moveTo>
                    <a:pt x="1905" y="1"/>
                  </a:moveTo>
                  <a:lnTo>
                    <a:pt x="251" y="18"/>
                  </a:lnTo>
                  <a:cubicBezTo>
                    <a:pt x="117" y="18"/>
                    <a:pt x="1" y="135"/>
                    <a:pt x="17" y="268"/>
                  </a:cubicBezTo>
                  <a:lnTo>
                    <a:pt x="285" y="3794"/>
                  </a:lnTo>
                  <a:cubicBezTo>
                    <a:pt x="301" y="3927"/>
                    <a:pt x="402" y="4028"/>
                    <a:pt x="518" y="4028"/>
                  </a:cubicBezTo>
                  <a:lnTo>
                    <a:pt x="6884" y="3927"/>
                  </a:lnTo>
                  <a:cubicBezTo>
                    <a:pt x="7018" y="3927"/>
                    <a:pt x="7118" y="3827"/>
                    <a:pt x="7118" y="3693"/>
                  </a:cubicBezTo>
                  <a:lnTo>
                    <a:pt x="7085" y="937"/>
                  </a:lnTo>
                  <a:cubicBezTo>
                    <a:pt x="7068" y="803"/>
                    <a:pt x="6968" y="703"/>
                    <a:pt x="6834" y="703"/>
                  </a:cubicBezTo>
                  <a:lnTo>
                    <a:pt x="2925" y="786"/>
                  </a:lnTo>
                  <a:cubicBezTo>
                    <a:pt x="2858" y="786"/>
                    <a:pt x="2808" y="769"/>
                    <a:pt x="2757" y="719"/>
                  </a:cubicBezTo>
                  <a:lnTo>
                    <a:pt x="2072" y="68"/>
                  </a:lnTo>
                  <a:cubicBezTo>
                    <a:pt x="2022" y="18"/>
                    <a:pt x="1955" y="1"/>
                    <a:pt x="190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698;p60"/>
            <p:cNvSpPr/>
            <p:nvPr/>
          </p:nvSpPr>
          <p:spPr>
            <a:xfrm>
              <a:off x="7025710" y="1491317"/>
              <a:ext cx="224414" cy="136052"/>
            </a:xfrm>
            <a:custGeom>
              <a:avLst/>
              <a:gdLst/>
              <a:ahLst/>
              <a:cxnLst/>
              <a:rect l="l" t="t" r="r" b="b"/>
              <a:pathLst>
                <a:path w="7002" h="4245" extrusionOk="0">
                  <a:moveTo>
                    <a:pt x="6951" y="1"/>
                  </a:moveTo>
                  <a:lnTo>
                    <a:pt x="0" y="101"/>
                  </a:lnTo>
                  <a:lnTo>
                    <a:pt x="67" y="4245"/>
                  </a:lnTo>
                  <a:lnTo>
                    <a:pt x="7001" y="414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699;p60"/>
            <p:cNvSpPr/>
            <p:nvPr/>
          </p:nvSpPr>
          <p:spPr>
            <a:xfrm>
              <a:off x="7008050" y="1497759"/>
              <a:ext cx="254926" cy="151564"/>
            </a:xfrm>
            <a:custGeom>
              <a:avLst/>
              <a:gdLst/>
              <a:ahLst/>
              <a:cxnLst/>
              <a:rect l="l" t="t" r="r" b="b"/>
              <a:pathLst>
                <a:path w="7954" h="4729" extrusionOk="0">
                  <a:moveTo>
                    <a:pt x="7803" y="0"/>
                  </a:moveTo>
                  <a:lnTo>
                    <a:pt x="167" y="101"/>
                  </a:lnTo>
                  <a:cubicBezTo>
                    <a:pt x="67" y="101"/>
                    <a:pt x="0" y="184"/>
                    <a:pt x="17" y="284"/>
                  </a:cubicBezTo>
                  <a:lnTo>
                    <a:pt x="602" y="4595"/>
                  </a:lnTo>
                  <a:cubicBezTo>
                    <a:pt x="618" y="4679"/>
                    <a:pt x="685" y="4729"/>
                    <a:pt x="752" y="4729"/>
                  </a:cubicBezTo>
                  <a:lnTo>
                    <a:pt x="7519" y="4629"/>
                  </a:lnTo>
                  <a:cubicBezTo>
                    <a:pt x="7602" y="4629"/>
                    <a:pt x="7669" y="4579"/>
                    <a:pt x="7669" y="4495"/>
                  </a:cubicBezTo>
                  <a:lnTo>
                    <a:pt x="7953" y="168"/>
                  </a:lnTo>
                  <a:cubicBezTo>
                    <a:pt x="7953" y="67"/>
                    <a:pt x="7887" y="0"/>
                    <a:pt x="780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700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01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702;p60"/>
            <p:cNvSpPr/>
            <p:nvPr/>
          </p:nvSpPr>
          <p:spPr>
            <a:xfrm>
              <a:off x="7748117" y="1481702"/>
              <a:ext cx="219575" cy="132815"/>
            </a:xfrm>
            <a:custGeom>
              <a:avLst/>
              <a:gdLst/>
              <a:ahLst/>
              <a:cxnLst/>
              <a:rect l="l" t="t" r="r" b="b"/>
              <a:pathLst>
                <a:path w="6851" h="4144" extrusionOk="0">
                  <a:moveTo>
                    <a:pt x="6784" y="0"/>
                  </a:moveTo>
                  <a:lnTo>
                    <a:pt x="0" y="100"/>
                  </a:lnTo>
                  <a:lnTo>
                    <a:pt x="67" y="4144"/>
                  </a:lnTo>
                  <a:lnTo>
                    <a:pt x="6851" y="4060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703;p60"/>
            <p:cNvSpPr/>
            <p:nvPr/>
          </p:nvSpPr>
          <p:spPr>
            <a:xfrm>
              <a:off x="7730425" y="1487567"/>
              <a:ext cx="249605" cy="148392"/>
            </a:xfrm>
            <a:custGeom>
              <a:avLst/>
              <a:gdLst/>
              <a:ahLst/>
              <a:cxnLst/>
              <a:rect l="l" t="t" r="r" b="b"/>
              <a:pathLst>
                <a:path w="7788" h="4630" extrusionOk="0">
                  <a:moveTo>
                    <a:pt x="7637" y="1"/>
                  </a:moveTo>
                  <a:lnTo>
                    <a:pt x="168" y="118"/>
                  </a:lnTo>
                  <a:cubicBezTo>
                    <a:pt x="84" y="118"/>
                    <a:pt x="1" y="201"/>
                    <a:pt x="18" y="285"/>
                  </a:cubicBezTo>
                  <a:lnTo>
                    <a:pt x="602" y="4512"/>
                  </a:lnTo>
                  <a:cubicBezTo>
                    <a:pt x="602" y="4579"/>
                    <a:pt x="669" y="4629"/>
                    <a:pt x="753" y="4629"/>
                  </a:cubicBezTo>
                  <a:lnTo>
                    <a:pt x="7353" y="4546"/>
                  </a:lnTo>
                  <a:cubicBezTo>
                    <a:pt x="7436" y="4546"/>
                    <a:pt x="7503" y="4479"/>
                    <a:pt x="7503" y="4395"/>
                  </a:cubicBezTo>
                  <a:lnTo>
                    <a:pt x="7787" y="168"/>
                  </a:lnTo>
                  <a:cubicBezTo>
                    <a:pt x="7787" y="85"/>
                    <a:pt x="7720" y="1"/>
                    <a:pt x="763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04;p60"/>
            <p:cNvSpPr/>
            <p:nvPr/>
          </p:nvSpPr>
          <p:spPr>
            <a:xfrm>
              <a:off x="7381272" y="1531059"/>
              <a:ext cx="76632" cy="91503"/>
            </a:xfrm>
            <a:custGeom>
              <a:avLst/>
              <a:gdLst/>
              <a:ahLst/>
              <a:cxnLst/>
              <a:rect l="l" t="t" r="r" b="b"/>
              <a:pathLst>
                <a:path w="2391" h="2855" extrusionOk="0">
                  <a:moveTo>
                    <a:pt x="657" y="0"/>
                  </a:moveTo>
                  <a:cubicBezTo>
                    <a:pt x="579" y="0"/>
                    <a:pt x="511" y="81"/>
                    <a:pt x="536" y="181"/>
                  </a:cubicBezTo>
                  <a:cubicBezTo>
                    <a:pt x="569" y="315"/>
                    <a:pt x="569" y="465"/>
                    <a:pt x="552" y="599"/>
                  </a:cubicBezTo>
                  <a:cubicBezTo>
                    <a:pt x="552" y="716"/>
                    <a:pt x="519" y="816"/>
                    <a:pt x="469" y="916"/>
                  </a:cubicBezTo>
                  <a:cubicBezTo>
                    <a:pt x="435" y="1017"/>
                    <a:pt x="402" y="1083"/>
                    <a:pt x="369" y="1150"/>
                  </a:cubicBezTo>
                  <a:lnTo>
                    <a:pt x="1" y="1902"/>
                  </a:lnTo>
                  <a:lnTo>
                    <a:pt x="619" y="2855"/>
                  </a:lnTo>
                  <a:lnTo>
                    <a:pt x="1288" y="2537"/>
                  </a:lnTo>
                  <a:cubicBezTo>
                    <a:pt x="1538" y="2403"/>
                    <a:pt x="1789" y="2253"/>
                    <a:pt x="2023" y="2086"/>
                  </a:cubicBezTo>
                  <a:cubicBezTo>
                    <a:pt x="2140" y="2002"/>
                    <a:pt x="2090" y="1718"/>
                    <a:pt x="2056" y="1518"/>
                  </a:cubicBezTo>
                  <a:cubicBezTo>
                    <a:pt x="2006" y="1317"/>
                    <a:pt x="1822" y="1150"/>
                    <a:pt x="1622" y="1134"/>
                  </a:cubicBezTo>
                  <a:lnTo>
                    <a:pt x="1605" y="1134"/>
                  </a:lnTo>
                  <a:cubicBezTo>
                    <a:pt x="1521" y="1033"/>
                    <a:pt x="2039" y="549"/>
                    <a:pt x="2223" y="398"/>
                  </a:cubicBezTo>
                  <a:cubicBezTo>
                    <a:pt x="2390" y="248"/>
                    <a:pt x="2390" y="98"/>
                    <a:pt x="2273" y="81"/>
                  </a:cubicBezTo>
                  <a:cubicBezTo>
                    <a:pt x="2272" y="81"/>
                    <a:pt x="2270" y="80"/>
                    <a:pt x="2267" y="80"/>
                  </a:cubicBezTo>
                  <a:cubicBezTo>
                    <a:pt x="2153" y="80"/>
                    <a:pt x="1602" y="518"/>
                    <a:pt x="1438" y="666"/>
                  </a:cubicBezTo>
                  <a:cubicBezTo>
                    <a:pt x="1309" y="771"/>
                    <a:pt x="1042" y="1015"/>
                    <a:pt x="915" y="1015"/>
                  </a:cubicBezTo>
                  <a:cubicBezTo>
                    <a:pt x="861" y="1015"/>
                    <a:pt x="833" y="970"/>
                    <a:pt x="853" y="850"/>
                  </a:cubicBezTo>
                  <a:cubicBezTo>
                    <a:pt x="920" y="432"/>
                    <a:pt x="820" y="98"/>
                    <a:pt x="736" y="31"/>
                  </a:cubicBezTo>
                  <a:cubicBezTo>
                    <a:pt x="711" y="10"/>
                    <a:pt x="683" y="0"/>
                    <a:pt x="65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05;p60"/>
            <p:cNvSpPr/>
            <p:nvPr/>
          </p:nvSpPr>
          <p:spPr>
            <a:xfrm>
              <a:off x="7004300" y="1318375"/>
              <a:ext cx="108201" cy="187460"/>
            </a:xfrm>
            <a:custGeom>
              <a:avLst/>
              <a:gdLst/>
              <a:ahLst/>
              <a:cxnLst/>
              <a:rect l="l" t="t" r="r" b="b"/>
              <a:pathLst>
                <a:path w="3376" h="5849" extrusionOk="0">
                  <a:moveTo>
                    <a:pt x="3342" y="0"/>
                  </a:moveTo>
                  <a:lnTo>
                    <a:pt x="17" y="618"/>
                  </a:lnTo>
                  <a:lnTo>
                    <a:pt x="0" y="5748"/>
                  </a:lnTo>
                  <a:lnTo>
                    <a:pt x="2189" y="5848"/>
                  </a:lnTo>
                  <a:lnTo>
                    <a:pt x="2256" y="4612"/>
                  </a:lnTo>
                  <a:cubicBezTo>
                    <a:pt x="2256" y="4612"/>
                    <a:pt x="2322" y="4624"/>
                    <a:pt x="2421" y="4624"/>
                  </a:cubicBezTo>
                  <a:cubicBezTo>
                    <a:pt x="2662" y="4624"/>
                    <a:pt x="3099" y="4549"/>
                    <a:pt x="3242" y="4027"/>
                  </a:cubicBezTo>
                  <a:cubicBezTo>
                    <a:pt x="3375" y="3576"/>
                    <a:pt x="3342" y="0"/>
                    <a:pt x="334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06;p60"/>
            <p:cNvSpPr/>
            <p:nvPr/>
          </p:nvSpPr>
          <p:spPr>
            <a:xfrm>
              <a:off x="6972699" y="1292447"/>
              <a:ext cx="165474" cy="173743"/>
            </a:xfrm>
            <a:custGeom>
              <a:avLst/>
              <a:gdLst/>
              <a:ahLst/>
              <a:cxnLst/>
              <a:rect l="l" t="t" r="r" b="b"/>
              <a:pathLst>
                <a:path w="5163" h="5421" extrusionOk="0">
                  <a:moveTo>
                    <a:pt x="3659" y="1"/>
                  </a:moveTo>
                  <a:cubicBezTo>
                    <a:pt x="3337" y="1"/>
                    <a:pt x="3018" y="113"/>
                    <a:pt x="2791" y="375"/>
                  </a:cubicBezTo>
                  <a:cubicBezTo>
                    <a:pt x="2323" y="926"/>
                    <a:pt x="385" y="291"/>
                    <a:pt x="201" y="2447"/>
                  </a:cubicBezTo>
                  <a:cubicBezTo>
                    <a:pt x="0" y="4602"/>
                    <a:pt x="986" y="5421"/>
                    <a:pt x="986" y="5421"/>
                  </a:cubicBezTo>
                  <a:lnTo>
                    <a:pt x="1454" y="5421"/>
                  </a:lnTo>
                  <a:cubicBezTo>
                    <a:pt x="1888" y="5421"/>
                    <a:pt x="2122" y="5371"/>
                    <a:pt x="2523" y="4919"/>
                  </a:cubicBezTo>
                  <a:cubicBezTo>
                    <a:pt x="2824" y="4552"/>
                    <a:pt x="3091" y="4151"/>
                    <a:pt x="3309" y="3733"/>
                  </a:cubicBezTo>
                  <a:cubicBezTo>
                    <a:pt x="3309" y="3733"/>
                    <a:pt x="2874" y="3666"/>
                    <a:pt x="2924" y="3315"/>
                  </a:cubicBezTo>
                  <a:cubicBezTo>
                    <a:pt x="2975" y="3019"/>
                    <a:pt x="3133" y="2898"/>
                    <a:pt x="3308" y="2898"/>
                  </a:cubicBezTo>
                  <a:cubicBezTo>
                    <a:pt x="3420" y="2898"/>
                    <a:pt x="3539" y="2947"/>
                    <a:pt x="3643" y="3031"/>
                  </a:cubicBezTo>
                  <a:lnTo>
                    <a:pt x="3960" y="2179"/>
                  </a:lnTo>
                  <a:cubicBezTo>
                    <a:pt x="3960" y="2179"/>
                    <a:pt x="4662" y="1611"/>
                    <a:pt x="4812" y="1310"/>
                  </a:cubicBezTo>
                  <a:cubicBezTo>
                    <a:pt x="5162" y="599"/>
                    <a:pt x="4404" y="1"/>
                    <a:pt x="3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07;p60"/>
            <p:cNvSpPr/>
            <p:nvPr/>
          </p:nvSpPr>
          <p:spPr>
            <a:xfrm>
              <a:off x="6982346" y="1318888"/>
              <a:ext cx="144065" cy="109835"/>
            </a:xfrm>
            <a:custGeom>
              <a:avLst/>
              <a:gdLst/>
              <a:ahLst/>
              <a:cxnLst/>
              <a:rect l="l" t="t" r="r" b="b"/>
              <a:pathLst>
                <a:path w="4495" h="3427" extrusionOk="0">
                  <a:moveTo>
                    <a:pt x="4495" y="1"/>
                  </a:moveTo>
                  <a:cubicBezTo>
                    <a:pt x="4495" y="84"/>
                    <a:pt x="4495" y="151"/>
                    <a:pt x="4478" y="235"/>
                  </a:cubicBezTo>
                  <a:cubicBezTo>
                    <a:pt x="4495" y="185"/>
                    <a:pt x="4495" y="118"/>
                    <a:pt x="4495" y="68"/>
                  </a:cubicBezTo>
                  <a:cubicBezTo>
                    <a:pt x="4495" y="18"/>
                    <a:pt x="4495" y="1"/>
                    <a:pt x="4495" y="1"/>
                  </a:cubicBezTo>
                  <a:close/>
                  <a:moveTo>
                    <a:pt x="4478" y="235"/>
                  </a:moveTo>
                  <a:cubicBezTo>
                    <a:pt x="4411" y="435"/>
                    <a:pt x="4277" y="619"/>
                    <a:pt x="4110" y="753"/>
                  </a:cubicBezTo>
                  <a:cubicBezTo>
                    <a:pt x="3843" y="920"/>
                    <a:pt x="3542" y="1037"/>
                    <a:pt x="3225" y="1087"/>
                  </a:cubicBezTo>
                  <a:cubicBezTo>
                    <a:pt x="3041" y="1120"/>
                    <a:pt x="2857" y="1154"/>
                    <a:pt x="2673" y="1204"/>
                  </a:cubicBezTo>
                  <a:cubicBezTo>
                    <a:pt x="2473" y="1237"/>
                    <a:pt x="2272" y="1321"/>
                    <a:pt x="2105" y="1438"/>
                  </a:cubicBezTo>
                  <a:cubicBezTo>
                    <a:pt x="1805" y="1688"/>
                    <a:pt x="1554" y="1989"/>
                    <a:pt x="1370" y="2340"/>
                  </a:cubicBezTo>
                  <a:cubicBezTo>
                    <a:pt x="1220" y="2624"/>
                    <a:pt x="1019" y="2875"/>
                    <a:pt x="802" y="3109"/>
                  </a:cubicBezTo>
                  <a:cubicBezTo>
                    <a:pt x="635" y="3259"/>
                    <a:pt x="451" y="3359"/>
                    <a:pt x="234" y="3409"/>
                  </a:cubicBezTo>
                  <a:cubicBezTo>
                    <a:pt x="451" y="3359"/>
                    <a:pt x="652" y="3259"/>
                    <a:pt x="819" y="3125"/>
                  </a:cubicBezTo>
                  <a:cubicBezTo>
                    <a:pt x="1036" y="2891"/>
                    <a:pt x="1237" y="2641"/>
                    <a:pt x="1387" y="2357"/>
                  </a:cubicBezTo>
                  <a:cubicBezTo>
                    <a:pt x="1571" y="2006"/>
                    <a:pt x="1821" y="1705"/>
                    <a:pt x="2122" y="1454"/>
                  </a:cubicBezTo>
                  <a:cubicBezTo>
                    <a:pt x="2473" y="1271"/>
                    <a:pt x="2841" y="1154"/>
                    <a:pt x="3225" y="1104"/>
                  </a:cubicBezTo>
                  <a:cubicBezTo>
                    <a:pt x="3542" y="1070"/>
                    <a:pt x="3860" y="953"/>
                    <a:pt x="4127" y="769"/>
                  </a:cubicBezTo>
                  <a:cubicBezTo>
                    <a:pt x="4294" y="636"/>
                    <a:pt x="4428" y="452"/>
                    <a:pt x="4478" y="235"/>
                  </a:cubicBezTo>
                  <a:close/>
                  <a:moveTo>
                    <a:pt x="234" y="3409"/>
                  </a:moveTo>
                  <a:cubicBezTo>
                    <a:pt x="190" y="3409"/>
                    <a:pt x="133" y="3422"/>
                    <a:pt x="86" y="3425"/>
                  </a:cubicBezTo>
                  <a:lnTo>
                    <a:pt x="86" y="3425"/>
                  </a:lnTo>
                  <a:cubicBezTo>
                    <a:pt x="139" y="3424"/>
                    <a:pt x="190" y="3420"/>
                    <a:pt x="234" y="3409"/>
                  </a:cubicBezTo>
                  <a:close/>
                  <a:moveTo>
                    <a:pt x="86" y="3425"/>
                  </a:moveTo>
                  <a:lnTo>
                    <a:pt x="86" y="3425"/>
                  </a:lnTo>
                  <a:cubicBezTo>
                    <a:pt x="58" y="3426"/>
                    <a:pt x="29" y="3426"/>
                    <a:pt x="0" y="3426"/>
                  </a:cubicBezTo>
                  <a:lnTo>
                    <a:pt x="67" y="3426"/>
                  </a:lnTo>
                  <a:cubicBezTo>
                    <a:pt x="73" y="3426"/>
                    <a:pt x="79" y="3426"/>
                    <a:pt x="86" y="34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708;p60"/>
            <p:cNvSpPr/>
            <p:nvPr/>
          </p:nvSpPr>
          <p:spPr>
            <a:xfrm>
              <a:off x="7044972" y="2143054"/>
              <a:ext cx="96983" cy="437547"/>
            </a:xfrm>
            <a:custGeom>
              <a:avLst/>
              <a:gdLst/>
              <a:ahLst/>
              <a:cxnLst/>
              <a:rect l="l" t="t" r="r" b="b"/>
              <a:pathLst>
                <a:path w="3026" h="13652" extrusionOk="0">
                  <a:moveTo>
                    <a:pt x="1" y="0"/>
                  </a:moveTo>
                  <a:lnTo>
                    <a:pt x="903" y="13651"/>
                  </a:lnTo>
                  <a:lnTo>
                    <a:pt x="2975" y="13434"/>
                  </a:lnTo>
                  <a:cubicBezTo>
                    <a:pt x="2975" y="13434"/>
                    <a:pt x="3025" y="117"/>
                    <a:pt x="2925" y="117"/>
                  </a:cubicBezTo>
                  <a:cubicBezTo>
                    <a:pt x="28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709;p60"/>
            <p:cNvSpPr/>
            <p:nvPr/>
          </p:nvSpPr>
          <p:spPr>
            <a:xfrm>
              <a:off x="6831326" y="2140361"/>
              <a:ext cx="162269" cy="442899"/>
            </a:xfrm>
            <a:custGeom>
              <a:avLst/>
              <a:gdLst/>
              <a:ahLst/>
              <a:cxnLst/>
              <a:rect l="l" t="t" r="r" b="b"/>
              <a:pathLst>
                <a:path w="5063" h="13819" extrusionOk="0">
                  <a:moveTo>
                    <a:pt x="2323" y="1"/>
                  </a:moveTo>
                  <a:lnTo>
                    <a:pt x="0" y="13551"/>
                  </a:lnTo>
                  <a:lnTo>
                    <a:pt x="1838" y="13819"/>
                  </a:lnTo>
                  <a:lnTo>
                    <a:pt x="5063" y="63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710;p60"/>
            <p:cNvSpPr/>
            <p:nvPr/>
          </p:nvSpPr>
          <p:spPr>
            <a:xfrm>
              <a:off x="6825974" y="1849572"/>
              <a:ext cx="337390" cy="628725"/>
            </a:xfrm>
            <a:custGeom>
              <a:avLst/>
              <a:gdLst/>
              <a:ahLst/>
              <a:cxnLst/>
              <a:rect l="l" t="t" r="r" b="b"/>
              <a:pathLst>
                <a:path w="10527" h="19617" extrusionOk="0">
                  <a:moveTo>
                    <a:pt x="9925" y="1"/>
                  </a:moveTo>
                  <a:lnTo>
                    <a:pt x="3175" y="569"/>
                  </a:lnTo>
                  <a:lnTo>
                    <a:pt x="0" y="18815"/>
                  </a:lnTo>
                  <a:lnTo>
                    <a:pt x="3693" y="19617"/>
                  </a:lnTo>
                  <a:lnTo>
                    <a:pt x="6483" y="4395"/>
                  </a:lnTo>
                  <a:lnTo>
                    <a:pt x="7118" y="19216"/>
                  </a:lnTo>
                  <a:lnTo>
                    <a:pt x="10527" y="19216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711;p60"/>
            <p:cNvSpPr/>
            <p:nvPr/>
          </p:nvSpPr>
          <p:spPr>
            <a:xfrm>
              <a:off x="6823827" y="1847456"/>
              <a:ext cx="341685" cy="633532"/>
            </a:xfrm>
            <a:custGeom>
              <a:avLst/>
              <a:gdLst/>
              <a:ahLst/>
              <a:cxnLst/>
              <a:rect l="l" t="t" r="r" b="b"/>
              <a:pathLst>
                <a:path w="10661" h="19767" extrusionOk="0">
                  <a:moveTo>
                    <a:pt x="9925" y="134"/>
                  </a:moveTo>
                  <a:lnTo>
                    <a:pt x="10543" y="19215"/>
                  </a:lnTo>
                  <a:lnTo>
                    <a:pt x="7235" y="19215"/>
                  </a:lnTo>
                  <a:lnTo>
                    <a:pt x="6584" y="3910"/>
                  </a:lnTo>
                  <a:lnTo>
                    <a:pt x="3710" y="19616"/>
                  </a:lnTo>
                  <a:lnTo>
                    <a:pt x="134" y="18831"/>
                  </a:lnTo>
                  <a:lnTo>
                    <a:pt x="3292" y="685"/>
                  </a:lnTo>
                  <a:lnTo>
                    <a:pt x="9925" y="134"/>
                  </a:lnTo>
                  <a:close/>
                  <a:moveTo>
                    <a:pt x="10042" y="0"/>
                  </a:moveTo>
                  <a:lnTo>
                    <a:pt x="3242" y="568"/>
                  </a:lnTo>
                  <a:lnTo>
                    <a:pt x="3192" y="568"/>
                  </a:lnTo>
                  <a:lnTo>
                    <a:pt x="0" y="18881"/>
                  </a:lnTo>
                  <a:lnTo>
                    <a:pt x="0" y="18931"/>
                  </a:lnTo>
                  <a:lnTo>
                    <a:pt x="3810" y="19766"/>
                  </a:lnTo>
                  <a:lnTo>
                    <a:pt x="6517" y="5013"/>
                  </a:lnTo>
                  <a:lnTo>
                    <a:pt x="7118" y="19282"/>
                  </a:lnTo>
                  <a:lnTo>
                    <a:pt x="7118" y="19332"/>
                  </a:lnTo>
                  <a:lnTo>
                    <a:pt x="10660" y="19332"/>
                  </a:lnTo>
                  <a:lnTo>
                    <a:pt x="10042" y="67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712;p60"/>
            <p:cNvSpPr/>
            <p:nvPr/>
          </p:nvSpPr>
          <p:spPr>
            <a:xfrm>
              <a:off x="6963052" y="1989887"/>
              <a:ext cx="101791" cy="10224"/>
            </a:xfrm>
            <a:custGeom>
              <a:avLst/>
              <a:gdLst/>
              <a:ahLst/>
              <a:cxnLst/>
              <a:rect l="l" t="t" r="r" b="b"/>
              <a:pathLst>
                <a:path w="3176" h="319" extrusionOk="0">
                  <a:moveTo>
                    <a:pt x="2707" y="1"/>
                  </a:moveTo>
                  <a:cubicBezTo>
                    <a:pt x="2423" y="17"/>
                    <a:pt x="2022" y="17"/>
                    <a:pt x="1571" y="67"/>
                  </a:cubicBezTo>
                  <a:cubicBezTo>
                    <a:pt x="1137" y="118"/>
                    <a:pt x="736" y="168"/>
                    <a:pt x="452" y="218"/>
                  </a:cubicBezTo>
                  <a:cubicBezTo>
                    <a:pt x="318" y="251"/>
                    <a:pt x="201" y="268"/>
                    <a:pt x="118" y="285"/>
                  </a:cubicBezTo>
                  <a:cubicBezTo>
                    <a:pt x="84" y="285"/>
                    <a:pt x="34" y="301"/>
                    <a:pt x="1" y="318"/>
                  </a:cubicBezTo>
                  <a:lnTo>
                    <a:pt x="118" y="318"/>
                  </a:lnTo>
                  <a:lnTo>
                    <a:pt x="468" y="268"/>
                  </a:lnTo>
                  <a:cubicBezTo>
                    <a:pt x="752" y="234"/>
                    <a:pt x="1153" y="168"/>
                    <a:pt x="1588" y="134"/>
                  </a:cubicBezTo>
                  <a:cubicBezTo>
                    <a:pt x="2022" y="84"/>
                    <a:pt x="2423" y="67"/>
                    <a:pt x="2707" y="51"/>
                  </a:cubicBezTo>
                  <a:lnTo>
                    <a:pt x="3058" y="17"/>
                  </a:lnTo>
                  <a:cubicBezTo>
                    <a:pt x="3092" y="17"/>
                    <a:pt x="3142" y="17"/>
                    <a:pt x="31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713;p60"/>
            <p:cNvSpPr/>
            <p:nvPr/>
          </p:nvSpPr>
          <p:spPr>
            <a:xfrm>
              <a:off x="7094265" y="1907422"/>
              <a:ext cx="51953" cy="38588"/>
            </a:xfrm>
            <a:custGeom>
              <a:avLst/>
              <a:gdLst/>
              <a:ahLst/>
              <a:cxnLst/>
              <a:rect l="l" t="t" r="r" b="b"/>
              <a:pathLst>
                <a:path w="1621" h="1204" extrusionOk="0">
                  <a:moveTo>
                    <a:pt x="0" y="0"/>
                  </a:moveTo>
                  <a:cubicBezTo>
                    <a:pt x="0" y="34"/>
                    <a:pt x="0" y="67"/>
                    <a:pt x="0" y="101"/>
                  </a:cubicBezTo>
                  <a:cubicBezTo>
                    <a:pt x="17" y="168"/>
                    <a:pt x="34" y="251"/>
                    <a:pt x="67" y="318"/>
                  </a:cubicBezTo>
                  <a:cubicBezTo>
                    <a:pt x="268" y="836"/>
                    <a:pt x="752" y="1187"/>
                    <a:pt x="1287" y="1203"/>
                  </a:cubicBezTo>
                  <a:cubicBezTo>
                    <a:pt x="1370" y="1203"/>
                    <a:pt x="1454" y="1203"/>
                    <a:pt x="1537" y="1187"/>
                  </a:cubicBezTo>
                  <a:cubicBezTo>
                    <a:pt x="1571" y="1187"/>
                    <a:pt x="1587" y="1187"/>
                    <a:pt x="1621" y="1170"/>
                  </a:cubicBezTo>
                  <a:cubicBezTo>
                    <a:pt x="1621" y="1166"/>
                    <a:pt x="1614" y="1165"/>
                    <a:pt x="1601" y="1165"/>
                  </a:cubicBezTo>
                  <a:cubicBezTo>
                    <a:pt x="1579" y="1165"/>
                    <a:pt x="1537" y="1169"/>
                    <a:pt x="1482" y="1169"/>
                  </a:cubicBezTo>
                  <a:cubicBezTo>
                    <a:pt x="1432" y="1169"/>
                    <a:pt x="1371" y="1166"/>
                    <a:pt x="1303" y="1153"/>
                  </a:cubicBezTo>
                  <a:cubicBezTo>
                    <a:pt x="785" y="1120"/>
                    <a:pt x="318" y="786"/>
                    <a:pt x="117" y="301"/>
                  </a:cubicBezTo>
                  <a:cubicBezTo>
                    <a:pt x="3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714;p60"/>
            <p:cNvSpPr/>
            <p:nvPr/>
          </p:nvSpPr>
          <p:spPr>
            <a:xfrm>
              <a:off x="7054619" y="2434741"/>
              <a:ext cx="110348" cy="6218"/>
            </a:xfrm>
            <a:custGeom>
              <a:avLst/>
              <a:gdLst/>
              <a:ahLst/>
              <a:cxnLst/>
              <a:rect l="l" t="t" r="r" b="b"/>
              <a:pathLst>
                <a:path w="3443" h="194" extrusionOk="0">
                  <a:moveTo>
                    <a:pt x="75" y="1"/>
                  </a:moveTo>
                  <a:cubicBezTo>
                    <a:pt x="27" y="1"/>
                    <a:pt x="1" y="2"/>
                    <a:pt x="1" y="5"/>
                  </a:cubicBezTo>
                  <a:cubicBezTo>
                    <a:pt x="1" y="22"/>
                    <a:pt x="769" y="72"/>
                    <a:pt x="1722" y="122"/>
                  </a:cubicBezTo>
                  <a:cubicBezTo>
                    <a:pt x="2505" y="164"/>
                    <a:pt x="3165" y="193"/>
                    <a:pt x="3374" y="193"/>
                  </a:cubicBezTo>
                  <a:cubicBezTo>
                    <a:pt x="3419" y="193"/>
                    <a:pt x="3443" y="192"/>
                    <a:pt x="3443" y="189"/>
                  </a:cubicBezTo>
                  <a:cubicBezTo>
                    <a:pt x="3443" y="172"/>
                    <a:pt x="2674" y="106"/>
                    <a:pt x="1722" y="55"/>
                  </a:cubicBezTo>
                  <a:cubicBezTo>
                    <a:pt x="944" y="28"/>
                    <a:pt x="289" y="1"/>
                    <a:pt x="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715;p60"/>
            <p:cNvSpPr/>
            <p:nvPr/>
          </p:nvSpPr>
          <p:spPr>
            <a:xfrm>
              <a:off x="6832929" y="2413491"/>
              <a:ext cx="118361" cy="29999"/>
            </a:xfrm>
            <a:custGeom>
              <a:avLst/>
              <a:gdLst/>
              <a:ahLst/>
              <a:cxnLst/>
              <a:rect l="l" t="t" r="r" b="b"/>
              <a:pathLst>
                <a:path w="3693" h="936" extrusionOk="0">
                  <a:moveTo>
                    <a:pt x="0" y="0"/>
                  </a:moveTo>
                  <a:cubicBezTo>
                    <a:pt x="51" y="17"/>
                    <a:pt x="101" y="33"/>
                    <a:pt x="151" y="50"/>
                  </a:cubicBezTo>
                  <a:lnTo>
                    <a:pt x="552" y="134"/>
                  </a:lnTo>
                  <a:cubicBezTo>
                    <a:pt x="886" y="201"/>
                    <a:pt x="1354" y="301"/>
                    <a:pt x="1855" y="418"/>
                  </a:cubicBezTo>
                  <a:cubicBezTo>
                    <a:pt x="2373" y="551"/>
                    <a:pt x="2824" y="685"/>
                    <a:pt x="3158" y="785"/>
                  </a:cubicBezTo>
                  <a:lnTo>
                    <a:pt x="3559" y="902"/>
                  </a:lnTo>
                  <a:cubicBezTo>
                    <a:pt x="3593" y="919"/>
                    <a:pt x="3643" y="936"/>
                    <a:pt x="3693" y="936"/>
                  </a:cubicBezTo>
                  <a:cubicBezTo>
                    <a:pt x="3660" y="919"/>
                    <a:pt x="3609" y="886"/>
                    <a:pt x="3559" y="886"/>
                  </a:cubicBezTo>
                  <a:cubicBezTo>
                    <a:pt x="3476" y="852"/>
                    <a:pt x="3342" y="802"/>
                    <a:pt x="3175" y="735"/>
                  </a:cubicBezTo>
                  <a:cubicBezTo>
                    <a:pt x="2841" y="635"/>
                    <a:pt x="2390" y="485"/>
                    <a:pt x="1872" y="368"/>
                  </a:cubicBezTo>
                  <a:cubicBezTo>
                    <a:pt x="1370" y="234"/>
                    <a:pt x="886" y="134"/>
                    <a:pt x="552" y="84"/>
                  </a:cubicBezTo>
                  <a:cubicBezTo>
                    <a:pt x="385" y="50"/>
                    <a:pt x="251" y="33"/>
                    <a:pt x="151" y="17"/>
                  </a:cubicBezTo>
                  <a:cubicBezTo>
                    <a:pt x="101" y="17"/>
                    <a:pt x="51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716;p60"/>
            <p:cNvSpPr/>
            <p:nvPr/>
          </p:nvSpPr>
          <p:spPr>
            <a:xfrm>
              <a:off x="6917541" y="1493336"/>
              <a:ext cx="487865" cy="413573"/>
            </a:xfrm>
            <a:custGeom>
              <a:avLst/>
              <a:gdLst/>
              <a:ahLst/>
              <a:cxnLst/>
              <a:rect l="l" t="t" r="r" b="b"/>
              <a:pathLst>
                <a:path w="15222" h="12904" extrusionOk="0">
                  <a:moveTo>
                    <a:pt x="4503" y="1"/>
                  </a:moveTo>
                  <a:cubicBezTo>
                    <a:pt x="3821" y="1"/>
                    <a:pt x="3142" y="35"/>
                    <a:pt x="2473" y="105"/>
                  </a:cubicBezTo>
                  <a:cubicBezTo>
                    <a:pt x="1253" y="239"/>
                    <a:pt x="284" y="1208"/>
                    <a:pt x="184" y="2444"/>
                  </a:cubicBezTo>
                  <a:cubicBezTo>
                    <a:pt x="117" y="3380"/>
                    <a:pt x="167" y="4466"/>
                    <a:pt x="167" y="6304"/>
                  </a:cubicBezTo>
                  <a:lnTo>
                    <a:pt x="0" y="12904"/>
                  </a:lnTo>
                  <a:lnTo>
                    <a:pt x="7202" y="12904"/>
                  </a:lnTo>
                  <a:lnTo>
                    <a:pt x="6934" y="7072"/>
                  </a:lnTo>
                  <a:cubicBezTo>
                    <a:pt x="6884" y="5920"/>
                    <a:pt x="6884" y="5786"/>
                    <a:pt x="6868" y="4733"/>
                  </a:cubicBezTo>
                  <a:lnTo>
                    <a:pt x="6868" y="4733"/>
                  </a:lnTo>
                  <a:cubicBezTo>
                    <a:pt x="6868" y="4734"/>
                    <a:pt x="7937" y="6037"/>
                    <a:pt x="8789" y="6939"/>
                  </a:cubicBezTo>
                  <a:cubicBezTo>
                    <a:pt x="9116" y="7299"/>
                    <a:pt x="9578" y="7495"/>
                    <a:pt x="10051" y="7495"/>
                  </a:cubicBezTo>
                  <a:cubicBezTo>
                    <a:pt x="10302" y="7495"/>
                    <a:pt x="10556" y="7439"/>
                    <a:pt x="10794" y="7323"/>
                  </a:cubicBezTo>
                  <a:lnTo>
                    <a:pt x="15222" y="4232"/>
                  </a:lnTo>
                  <a:lnTo>
                    <a:pt x="14386" y="2110"/>
                  </a:lnTo>
                  <a:lnTo>
                    <a:pt x="10360" y="4583"/>
                  </a:lnTo>
                  <a:cubicBezTo>
                    <a:pt x="10176" y="4466"/>
                    <a:pt x="8605" y="2227"/>
                    <a:pt x="7519" y="1141"/>
                  </a:cubicBezTo>
                  <a:cubicBezTo>
                    <a:pt x="6834" y="439"/>
                    <a:pt x="5898" y="38"/>
                    <a:pt x="4913" y="5"/>
                  </a:cubicBezTo>
                  <a:cubicBezTo>
                    <a:pt x="4776" y="2"/>
                    <a:pt x="4640" y="1"/>
                    <a:pt x="450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717;p60"/>
            <p:cNvSpPr/>
            <p:nvPr/>
          </p:nvSpPr>
          <p:spPr>
            <a:xfrm>
              <a:off x="6831134" y="1513816"/>
              <a:ext cx="123393" cy="252490"/>
            </a:xfrm>
            <a:custGeom>
              <a:avLst/>
              <a:gdLst/>
              <a:ahLst/>
              <a:cxnLst/>
              <a:rect l="l" t="t" r="r" b="b"/>
              <a:pathLst>
                <a:path w="3850" h="7878" extrusionOk="0">
                  <a:moveTo>
                    <a:pt x="3849" y="1"/>
                  </a:moveTo>
                  <a:lnTo>
                    <a:pt x="3849" y="1"/>
                  </a:lnTo>
                  <a:cubicBezTo>
                    <a:pt x="3164" y="301"/>
                    <a:pt x="324" y="3944"/>
                    <a:pt x="123" y="6300"/>
                  </a:cubicBezTo>
                  <a:cubicBezTo>
                    <a:pt x="1" y="7744"/>
                    <a:pt x="2266" y="7877"/>
                    <a:pt x="3107" y="7877"/>
                  </a:cubicBezTo>
                  <a:cubicBezTo>
                    <a:pt x="3297" y="7877"/>
                    <a:pt x="3415" y="7870"/>
                    <a:pt x="3415" y="7870"/>
                  </a:cubicBezTo>
                  <a:cubicBezTo>
                    <a:pt x="3415" y="7870"/>
                    <a:pt x="3646" y="752"/>
                    <a:pt x="3534" y="752"/>
                  </a:cubicBezTo>
                  <a:lnTo>
                    <a:pt x="3534" y="752"/>
                  </a:lnTo>
                  <a:cubicBezTo>
                    <a:pt x="3533" y="752"/>
                    <a:pt x="3533" y="752"/>
                    <a:pt x="3532" y="753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718;p60"/>
            <p:cNvSpPr/>
            <p:nvPr/>
          </p:nvSpPr>
          <p:spPr>
            <a:xfrm>
              <a:off x="6921291" y="1536315"/>
              <a:ext cx="10737" cy="233516"/>
            </a:xfrm>
            <a:custGeom>
              <a:avLst/>
              <a:gdLst/>
              <a:ahLst/>
              <a:cxnLst/>
              <a:rect l="l" t="t" r="r" b="b"/>
              <a:pathLst>
                <a:path w="335" h="7286" extrusionOk="0">
                  <a:moveTo>
                    <a:pt x="334" y="1"/>
                  </a:moveTo>
                  <a:cubicBezTo>
                    <a:pt x="334" y="51"/>
                    <a:pt x="318" y="117"/>
                    <a:pt x="318" y="201"/>
                  </a:cubicBezTo>
                  <a:cubicBezTo>
                    <a:pt x="334" y="117"/>
                    <a:pt x="334" y="51"/>
                    <a:pt x="334" y="1"/>
                  </a:cubicBezTo>
                  <a:close/>
                  <a:moveTo>
                    <a:pt x="318" y="201"/>
                  </a:moveTo>
                  <a:cubicBezTo>
                    <a:pt x="284" y="401"/>
                    <a:pt x="268" y="669"/>
                    <a:pt x="251" y="1003"/>
                  </a:cubicBezTo>
                  <a:cubicBezTo>
                    <a:pt x="201" y="1671"/>
                    <a:pt x="167" y="2607"/>
                    <a:pt x="134" y="3643"/>
                  </a:cubicBezTo>
                  <a:cubicBezTo>
                    <a:pt x="101" y="4662"/>
                    <a:pt x="84" y="5598"/>
                    <a:pt x="50" y="6266"/>
                  </a:cubicBezTo>
                  <a:cubicBezTo>
                    <a:pt x="34" y="6600"/>
                    <a:pt x="17" y="6868"/>
                    <a:pt x="17" y="7068"/>
                  </a:cubicBezTo>
                  <a:cubicBezTo>
                    <a:pt x="34" y="6884"/>
                    <a:pt x="50" y="6600"/>
                    <a:pt x="67" y="6266"/>
                  </a:cubicBezTo>
                  <a:cubicBezTo>
                    <a:pt x="101" y="5598"/>
                    <a:pt x="134" y="4662"/>
                    <a:pt x="167" y="3643"/>
                  </a:cubicBezTo>
                  <a:cubicBezTo>
                    <a:pt x="201" y="2607"/>
                    <a:pt x="234" y="1671"/>
                    <a:pt x="268" y="1003"/>
                  </a:cubicBezTo>
                  <a:cubicBezTo>
                    <a:pt x="284" y="669"/>
                    <a:pt x="301" y="401"/>
                    <a:pt x="318" y="201"/>
                  </a:cubicBezTo>
                  <a:close/>
                  <a:moveTo>
                    <a:pt x="17" y="7068"/>
                  </a:moveTo>
                  <a:lnTo>
                    <a:pt x="17" y="7068"/>
                  </a:lnTo>
                  <a:cubicBezTo>
                    <a:pt x="0" y="7152"/>
                    <a:pt x="0" y="7219"/>
                    <a:pt x="0" y="7285"/>
                  </a:cubicBezTo>
                  <a:cubicBezTo>
                    <a:pt x="17" y="7219"/>
                    <a:pt x="17" y="7152"/>
                    <a:pt x="17" y="70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719;p60"/>
            <p:cNvSpPr/>
            <p:nvPr/>
          </p:nvSpPr>
          <p:spPr>
            <a:xfrm>
              <a:off x="6898792" y="1682495"/>
              <a:ext cx="24679" cy="26826"/>
            </a:xfrm>
            <a:custGeom>
              <a:avLst/>
              <a:gdLst/>
              <a:ahLst/>
              <a:cxnLst/>
              <a:rect l="l" t="t" r="r" b="b"/>
              <a:pathLst>
                <a:path w="770" h="837" extrusionOk="0">
                  <a:moveTo>
                    <a:pt x="769" y="1"/>
                  </a:moveTo>
                  <a:lnTo>
                    <a:pt x="769" y="1"/>
                  </a:lnTo>
                  <a:cubicBezTo>
                    <a:pt x="719" y="34"/>
                    <a:pt x="686" y="68"/>
                    <a:pt x="652" y="118"/>
                  </a:cubicBezTo>
                  <a:cubicBezTo>
                    <a:pt x="585" y="201"/>
                    <a:pt x="502" y="302"/>
                    <a:pt x="385" y="419"/>
                  </a:cubicBezTo>
                  <a:cubicBezTo>
                    <a:pt x="285" y="536"/>
                    <a:pt x="184" y="636"/>
                    <a:pt x="118" y="719"/>
                  </a:cubicBezTo>
                  <a:cubicBezTo>
                    <a:pt x="67" y="753"/>
                    <a:pt x="34" y="786"/>
                    <a:pt x="1" y="836"/>
                  </a:cubicBezTo>
                  <a:cubicBezTo>
                    <a:pt x="51" y="803"/>
                    <a:pt x="84" y="769"/>
                    <a:pt x="134" y="719"/>
                  </a:cubicBezTo>
                  <a:cubicBezTo>
                    <a:pt x="201" y="653"/>
                    <a:pt x="301" y="552"/>
                    <a:pt x="402" y="435"/>
                  </a:cubicBezTo>
                  <a:cubicBezTo>
                    <a:pt x="519" y="318"/>
                    <a:pt x="602" y="218"/>
                    <a:pt x="669" y="135"/>
                  </a:cubicBezTo>
                  <a:cubicBezTo>
                    <a:pt x="702" y="84"/>
                    <a:pt x="736" y="34"/>
                    <a:pt x="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20;p60"/>
            <p:cNvSpPr/>
            <p:nvPr/>
          </p:nvSpPr>
          <p:spPr>
            <a:xfrm>
              <a:off x="7244195" y="1640734"/>
              <a:ext cx="5384" cy="22531"/>
            </a:xfrm>
            <a:custGeom>
              <a:avLst/>
              <a:gdLst/>
              <a:ahLst/>
              <a:cxnLst/>
              <a:rect l="l" t="t" r="r" b="b"/>
              <a:pathLst>
                <a:path w="168" h="70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51" y="34"/>
                    <a:pt x="134" y="67"/>
                    <a:pt x="134" y="101"/>
                  </a:cubicBezTo>
                  <a:cubicBezTo>
                    <a:pt x="118" y="168"/>
                    <a:pt x="101" y="251"/>
                    <a:pt x="67" y="351"/>
                  </a:cubicBezTo>
                  <a:cubicBezTo>
                    <a:pt x="51" y="435"/>
                    <a:pt x="34" y="535"/>
                    <a:pt x="17" y="602"/>
                  </a:cubicBezTo>
                  <a:cubicBezTo>
                    <a:pt x="17" y="636"/>
                    <a:pt x="1" y="669"/>
                    <a:pt x="1" y="702"/>
                  </a:cubicBezTo>
                  <a:cubicBezTo>
                    <a:pt x="17" y="669"/>
                    <a:pt x="34" y="636"/>
                    <a:pt x="34" y="602"/>
                  </a:cubicBezTo>
                  <a:cubicBezTo>
                    <a:pt x="51" y="535"/>
                    <a:pt x="84" y="452"/>
                    <a:pt x="101" y="351"/>
                  </a:cubicBezTo>
                  <a:cubicBezTo>
                    <a:pt x="118" y="251"/>
                    <a:pt x="134" y="168"/>
                    <a:pt x="151" y="101"/>
                  </a:cubicBezTo>
                  <a:cubicBezTo>
                    <a:pt x="168" y="67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721;p60"/>
            <p:cNvSpPr/>
            <p:nvPr/>
          </p:nvSpPr>
          <p:spPr>
            <a:xfrm>
              <a:off x="7251149" y="1639676"/>
              <a:ext cx="5929" cy="25736"/>
            </a:xfrm>
            <a:custGeom>
              <a:avLst/>
              <a:gdLst/>
              <a:ahLst/>
              <a:cxnLst/>
              <a:rect l="l" t="t" r="r" b="b"/>
              <a:pathLst>
                <a:path w="185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268"/>
                    <a:pt x="118" y="535"/>
                    <a:pt x="185" y="802"/>
                  </a:cubicBezTo>
                  <a:cubicBezTo>
                    <a:pt x="151" y="518"/>
                    <a:pt x="84" y="2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722;p60"/>
            <p:cNvSpPr/>
            <p:nvPr/>
          </p:nvSpPr>
          <p:spPr>
            <a:xfrm>
              <a:off x="7084618" y="1500964"/>
              <a:ext cx="57337" cy="148904"/>
            </a:xfrm>
            <a:custGeom>
              <a:avLst/>
              <a:gdLst/>
              <a:ahLst/>
              <a:cxnLst/>
              <a:rect l="l" t="t" r="r" b="b"/>
              <a:pathLst>
                <a:path w="1789" h="4646" extrusionOk="0">
                  <a:moveTo>
                    <a:pt x="752" y="1"/>
                  </a:moveTo>
                  <a:cubicBezTo>
                    <a:pt x="752" y="1"/>
                    <a:pt x="736" y="1"/>
                    <a:pt x="702" y="17"/>
                  </a:cubicBezTo>
                  <a:cubicBezTo>
                    <a:pt x="669" y="51"/>
                    <a:pt x="619" y="84"/>
                    <a:pt x="569" y="118"/>
                  </a:cubicBezTo>
                  <a:cubicBezTo>
                    <a:pt x="418" y="235"/>
                    <a:pt x="284" y="385"/>
                    <a:pt x="201" y="569"/>
                  </a:cubicBezTo>
                  <a:cubicBezTo>
                    <a:pt x="84" y="836"/>
                    <a:pt x="17" y="1137"/>
                    <a:pt x="17" y="1421"/>
                  </a:cubicBezTo>
                  <a:cubicBezTo>
                    <a:pt x="0" y="1789"/>
                    <a:pt x="51" y="2156"/>
                    <a:pt x="184" y="2490"/>
                  </a:cubicBezTo>
                  <a:cubicBezTo>
                    <a:pt x="301" y="2824"/>
                    <a:pt x="485" y="3142"/>
                    <a:pt x="702" y="3443"/>
                  </a:cubicBezTo>
                  <a:cubicBezTo>
                    <a:pt x="869" y="3677"/>
                    <a:pt x="1053" y="3894"/>
                    <a:pt x="1254" y="4111"/>
                  </a:cubicBezTo>
                  <a:cubicBezTo>
                    <a:pt x="1437" y="4295"/>
                    <a:pt x="1571" y="4428"/>
                    <a:pt x="1671" y="4529"/>
                  </a:cubicBezTo>
                  <a:lnTo>
                    <a:pt x="1788" y="4646"/>
                  </a:lnTo>
                  <a:lnTo>
                    <a:pt x="1688" y="4529"/>
                  </a:lnTo>
                  <a:cubicBezTo>
                    <a:pt x="1588" y="4428"/>
                    <a:pt x="1437" y="4278"/>
                    <a:pt x="1270" y="4094"/>
                  </a:cubicBezTo>
                  <a:cubicBezTo>
                    <a:pt x="819" y="3626"/>
                    <a:pt x="452" y="3092"/>
                    <a:pt x="201" y="2474"/>
                  </a:cubicBezTo>
                  <a:cubicBezTo>
                    <a:pt x="84" y="2139"/>
                    <a:pt x="17" y="1789"/>
                    <a:pt x="34" y="1421"/>
                  </a:cubicBezTo>
                  <a:cubicBezTo>
                    <a:pt x="34" y="1137"/>
                    <a:pt x="101" y="853"/>
                    <a:pt x="218" y="585"/>
                  </a:cubicBezTo>
                  <a:cubicBezTo>
                    <a:pt x="301" y="402"/>
                    <a:pt x="418" y="235"/>
                    <a:pt x="585" y="118"/>
                  </a:cubicBezTo>
                  <a:cubicBezTo>
                    <a:pt x="685" y="34"/>
                    <a:pt x="769" y="1"/>
                    <a:pt x="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723;p60"/>
            <p:cNvSpPr/>
            <p:nvPr/>
          </p:nvSpPr>
          <p:spPr>
            <a:xfrm>
              <a:off x="6936803" y="1531507"/>
              <a:ext cx="223356" cy="1635"/>
            </a:xfrm>
            <a:custGeom>
              <a:avLst/>
              <a:gdLst/>
              <a:ahLst/>
              <a:cxnLst/>
              <a:rect l="l" t="t" r="r" b="b"/>
              <a:pathLst>
                <a:path w="6969" h="51" extrusionOk="0">
                  <a:moveTo>
                    <a:pt x="3476" y="0"/>
                  </a:moveTo>
                  <a:cubicBezTo>
                    <a:pt x="1555" y="0"/>
                    <a:pt x="1" y="0"/>
                    <a:pt x="1" y="33"/>
                  </a:cubicBezTo>
                  <a:cubicBezTo>
                    <a:pt x="1" y="50"/>
                    <a:pt x="1555" y="50"/>
                    <a:pt x="3476" y="50"/>
                  </a:cubicBezTo>
                  <a:cubicBezTo>
                    <a:pt x="5398" y="50"/>
                    <a:pt x="6968" y="50"/>
                    <a:pt x="6968" y="33"/>
                  </a:cubicBezTo>
                  <a:cubicBezTo>
                    <a:pt x="6968" y="0"/>
                    <a:pt x="5398" y="0"/>
                    <a:pt x="3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724;p60"/>
            <p:cNvSpPr/>
            <p:nvPr/>
          </p:nvSpPr>
          <p:spPr>
            <a:xfrm>
              <a:off x="6910041" y="1563622"/>
              <a:ext cx="277425" cy="2179"/>
            </a:xfrm>
            <a:custGeom>
              <a:avLst/>
              <a:gdLst/>
              <a:ahLst/>
              <a:cxnLst/>
              <a:rect l="l" t="t" r="r" b="b"/>
              <a:pathLst>
                <a:path w="8656" h="68" extrusionOk="0">
                  <a:moveTo>
                    <a:pt x="4328" y="1"/>
                  </a:moveTo>
                  <a:cubicBezTo>
                    <a:pt x="1939" y="1"/>
                    <a:pt x="0" y="17"/>
                    <a:pt x="0" y="34"/>
                  </a:cubicBezTo>
                  <a:cubicBezTo>
                    <a:pt x="0" y="51"/>
                    <a:pt x="1939" y="67"/>
                    <a:pt x="4328" y="67"/>
                  </a:cubicBezTo>
                  <a:cubicBezTo>
                    <a:pt x="6717" y="67"/>
                    <a:pt x="8655" y="51"/>
                    <a:pt x="8655" y="34"/>
                  </a:cubicBezTo>
                  <a:cubicBezTo>
                    <a:pt x="8655" y="17"/>
                    <a:pt x="6717" y="1"/>
                    <a:pt x="4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725;p60"/>
            <p:cNvSpPr/>
            <p:nvPr/>
          </p:nvSpPr>
          <p:spPr>
            <a:xfrm>
              <a:off x="6887542" y="1597370"/>
              <a:ext cx="333673" cy="1635"/>
            </a:xfrm>
            <a:custGeom>
              <a:avLst/>
              <a:gdLst/>
              <a:ahLst/>
              <a:cxnLst/>
              <a:rect l="l" t="t" r="r" b="b"/>
              <a:pathLst>
                <a:path w="10411" h="51" extrusionOk="0">
                  <a:moveTo>
                    <a:pt x="5214" y="0"/>
                  </a:moveTo>
                  <a:cubicBezTo>
                    <a:pt x="2340" y="0"/>
                    <a:pt x="1" y="0"/>
                    <a:pt x="1" y="17"/>
                  </a:cubicBezTo>
                  <a:cubicBezTo>
                    <a:pt x="1" y="50"/>
                    <a:pt x="2340" y="50"/>
                    <a:pt x="5214" y="50"/>
                  </a:cubicBezTo>
                  <a:cubicBezTo>
                    <a:pt x="8088" y="50"/>
                    <a:pt x="10410" y="50"/>
                    <a:pt x="10410" y="17"/>
                  </a:cubicBezTo>
                  <a:cubicBezTo>
                    <a:pt x="10410" y="0"/>
                    <a:pt x="8088" y="0"/>
                    <a:pt x="5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726;p60"/>
            <p:cNvSpPr/>
            <p:nvPr/>
          </p:nvSpPr>
          <p:spPr>
            <a:xfrm>
              <a:off x="6862928" y="1632689"/>
              <a:ext cx="381844" cy="2179"/>
            </a:xfrm>
            <a:custGeom>
              <a:avLst/>
              <a:gdLst/>
              <a:ahLst/>
              <a:cxnLst/>
              <a:rect l="l" t="t" r="r" b="b"/>
              <a:pathLst>
                <a:path w="11914" h="68" extrusionOk="0">
                  <a:moveTo>
                    <a:pt x="5965" y="1"/>
                  </a:moveTo>
                  <a:cubicBezTo>
                    <a:pt x="2673" y="1"/>
                    <a:pt x="0" y="18"/>
                    <a:pt x="0" y="34"/>
                  </a:cubicBezTo>
                  <a:cubicBezTo>
                    <a:pt x="0" y="51"/>
                    <a:pt x="2673" y="68"/>
                    <a:pt x="5965" y="68"/>
                  </a:cubicBezTo>
                  <a:cubicBezTo>
                    <a:pt x="9257" y="68"/>
                    <a:pt x="11913" y="51"/>
                    <a:pt x="11913" y="34"/>
                  </a:cubicBezTo>
                  <a:cubicBezTo>
                    <a:pt x="11913" y="18"/>
                    <a:pt x="9257" y="1"/>
                    <a:pt x="5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727;p60"/>
            <p:cNvSpPr/>
            <p:nvPr/>
          </p:nvSpPr>
          <p:spPr>
            <a:xfrm>
              <a:off x="6844178" y="1673938"/>
              <a:ext cx="294027" cy="2179"/>
            </a:xfrm>
            <a:custGeom>
              <a:avLst/>
              <a:gdLst/>
              <a:ahLst/>
              <a:cxnLst/>
              <a:rect l="l" t="t" r="r" b="b"/>
              <a:pathLst>
                <a:path w="9174" h="68" extrusionOk="0">
                  <a:moveTo>
                    <a:pt x="4578" y="1"/>
                  </a:moveTo>
                  <a:lnTo>
                    <a:pt x="1337" y="17"/>
                  </a:lnTo>
                  <a:lnTo>
                    <a:pt x="351" y="34"/>
                  </a:lnTo>
                  <a:lnTo>
                    <a:pt x="0" y="34"/>
                  </a:lnTo>
                  <a:cubicBezTo>
                    <a:pt x="34" y="51"/>
                    <a:pt x="67" y="51"/>
                    <a:pt x="101" y="51"/>
                  </a:cubicBezTo>
                  <a:lnTo>
                    <a:pt x="351" y="51"/>
                  </a:lnTo>
                  <a:lnTo>
                    <a:pt x="1337" y="67"/>
                  </a:lnTo>
                  <a:lnTo>
                    <a:pt x="7837" y="67"/>
                  </a:lnTo>
                  <a:lnTo>
                    <a:pt x="8806" y="51"/>
                  </a:lnTo>
                  <a:lnTo>
                    <a:pt x="9073" y="51"/>
                  </a:lnTo>
                  <a:cubicBezTo>
                    <a:pt x="9106" y="51"/>
                    <a:pt x="9140" y="51"/>
                    <a:pt x="9173" y="34"/>
                  </a:cubicBezTo>
                  <a:lnTo>
                    <a:pt x="8806" y="34"/>
                  </a:lnTo>
                  <a:lnTo>
                    <a:pt x="7837" y="17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728;p60"/>
            <p:cNvSpPr/>
            <p:nvPr/>
          </p:nvSpPr>
          <p:spPr>
            <a:xfrm>
              <a:off x="7163332" y="1676630"/>
              <a:ext cx="176211" cy="1635"/>
            </a:xfrm>
            <a:custGeom>
              <a:avLst/>
              <a:gdLst/>
              <a:ahLst/>
              <a:cxnLst/>
              <a:rect l="l" t="t" r="r" b="b"/>
              <a:pathLst>
                <a:path w="5498" h="51" extrusionOk="0">
                  <a:moveTo>
                    <a:pt x="2757" y="0"/>
                  </a:moveTo>
                  <a:cubicBezTo>
                    <a:pt x="1237" y="0"/>
                    <a:pt x="1" y="0"/>
                    <a:pt x="1" y="17"/>
                  </a:cubicBezTo>
                  <a:cubicBezTo>
                    <a:pt x="1" y="50"/>
                    <a:pt x="1237" y="50"/>
                    <a:pt x="2757" y="50"/>
                  </a:cubicBezTo>
                  <a:cubicBezTo>
                    <a:pt x="4278" y="50"/>
                    <a:pt x="5498" y="50"/>
                    <a:pt x="5498" y="17"/>
                  </a:cubicBezTo>
                  <a:cubicBezTo>
                    <a:pt x="5498" y="0"/>
                    <a:pt x="4278" y="0"/>
                    <a:pt x="2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729;p60"/>
            <p:cNvSpPr/>
            <p:nvPr/>
          </p:nvSpPr>
          <p:spPr>
            <a:xfrm>
              <a:off x="7198139" y="1713039"/>
              <a:ext cx="85189" cy="2179"/>
            </a:xfrm>
            <a:custGeom>
              <a:avLst/>
              <a:gdLst/>
              <a:ahLst/>
              <a:cxnLst/>
              <a:rect l="l" t="t" r="r" b="b"/>
              <a:pathLst>
                <a:path w="2658" h="68" extrusionOk="0">
                  <a:moveTo>
                    <a:pt x="1321" y="0"/>
                  </a:moveTo>
                  <a:cubicBezTo>
                    <a:pt x="585" y="0"/>
                    <a:pt x="1" y="17"/>
                    <a:pt x="1" y="34"/>
                  </a:cubicBezTo>
                  <a:cubicBezTo>
                    <a:pt x="1" y="50"/>
                    <a:pt x="585" y="67"/>
                    <a:pt x="1321" y="67"/>
                  </a:cubicBezTo>
                  <a:cubicBezTo>
                    <a:pt x="2072" y="67"/>
                    <a:pt x="2657" y="50"/>
                    <a:pt x="2657" y="34"/>
                  </a:cubicBezTo>
                  <a:cubicBezTo>
                    <a:pt x="2657" y="17"/>
                    <a:pt x="2072" y="0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730;p60"/>
            <p:cNvSpPr/>
            <p:nvPr/>
          </p:nvSpPr>
          <p:spPr>
            <a:xfrm>
              <a:off x="7262944" y="1635926"/>
              <a:ext cx="130155" cy="2179"/>
            </a:xfrm>
            <a:custGeom>
              <a:avLst/>
              <a:gdLst/>
              <a:ahLst/>
              <a:cxnLst/>
              <a:rect l="l" t="t" r="r" b="b"/>
              <a:pathLst>
                <a:path w="4061" h="68" extrusionOk="0">
                  <a:moveTo>
                    <a:pt x="2039" y="0"/>
                  </a:moveTo>
                  <a:cubicBezTo>
                    <a:pt x="903" y="0"/>
                    <a:pt x="0" y="17"/>
                    <a:pt x="0" y="34"/>
                  </a:cubicBezTo>
                  <a:cubicBezTo>
                    <a:pt x="0" y="50"/>
                    <a:pt x="903" y="67"/>
                    <a:pt x="2039" y="67"/>
                  </a:cubicBezTo>
                  <a:cubicBezTo>
                    <a:pt x="3158" y="67"/>
                    <a:pt x="4061" y="50"/>
                    <a:pt x="4061" y="34"/>
                  </a:cubicBezTo>
                  <a:cubicBezTo>
                    <a:pt x="4061" y="17"/>
                    <a:pt x="3158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731;p60"/>
            <p:cNvSpPr/>
            <p:nvPr/>
          </p:nvSpPr>
          <p:spPr>
            <a:xfrm>
              <a:off x="6833474" y="1717301"/>
              <a:ext cx="307392" cy="2179"/>
            </a:xfrm>
            <a:custGeom>
              <a:avLst/>
              <a:gdLst/>
              <a:ahLst/>
              <a:cxnLst/>
              <a:rect l="l" t="t" r="r" b="b"/>
              <a:pathLst>
                <a:path w="9591" h="68" extrusionOk="0">
                  <a:moveTo>
                    <a:pt x="4795" y="1"/>
                  </a:moveTo>
                  <a:cubicBezTo>
                    <a:pt x="2156" y="1"/>
                    <a:pt x="0" y="18"/>
                    <a:pt x="0" y="34"/>
                  </a:cubicBezTo>
                  <a:cubicBezTo>
                    <a:pt x="0" y="51"/>
                    <a:pt x="2156" y="68"/>
                    <a:pt x="4795" y="68"/>
                  </a:cubicBezTo>
                  <a:cubicBezTo>
                    <a:pt x="7452" y="68"/>
                    <a:pt x="9591" y="51"/>
                    <a:pt x="9591" y="34"/>
                  </a:cubicBezTo>
                  <a:cubicBezTo>
                    <a:pt x="9591" y="18"/>
                    <a:pt x="7452" y="1"/>
                    <a:pt x="47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732;p60"/>
            <p:cNvSpPr/>
            <p:nvPr/>
          </p:nvSpPr>
          <p:spPr>
            <a:xfrm>
              <a:off x="6919143" y="1765505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733;p60"/>
            <p:cNvSpPr/>
            <p:nvPr/>
          </p:nvSpPr>
          <p:spPr>
            <a:xfrm>
              <a:off x="6919143" y="1804061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734;p60"/>
            <p:cNvSpPr/>
            <p:nvPr/>
          </p:nvSpPr>
          <p:spPr>
            <a:xfrm>
              <a:off x="6919143" y="1848514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7"/>
                    <a:pt x="3509" y="67"/>
                  </a:cubicBezTo>
                  <a:cubicBezTo>
                    <a:pt x="5431" y="67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735;p60"/>
            <p:cNvSpPr/>
            <p:nvPr/>
          </p:nvSpPr>
          <p:spPr>
            <a:xfrm>
              <a:off x="7302558" y="1608620"/>
              <a:ext cx="91086" cy="1635"/>
            </a:xfrm>
            <a:custGeom>
              <a:avLst/>
              <a:gdLst/>
              <a:ahLst/>
              <a:cxnLst/>
              <a:rect l="l" t="t" r="r" b="b"/>
              <a:pathLst>
                <a:path w="2842" h="51" extrusionOk="0">
                  <a:moveTo>
                    <a:pt x="1421" y="0"/>
                  </a:moveTo>
                  <a:cubicBezTo>
                    <a:pt x="636" y="0"/>
                    <a:pt x="1" y="0"/>
                    <a:pt x="1" y="34"/>
                  </a:cubicBezTo>
                  <a:cubicBezTo>
                    <a:pt x="1" y="50"/>
                    <a:pt x="636" y="50"/>
                    <a:pt x="1421" y="50"/>
                  </a:cubicBezTo>
                  <a:cubicBezTo>
                    <a:pt x="2206" y="50"/>
                    <a:pt x="2841" y="50"/>
                    <a:pt x="2841" y="34"/>
                  </a:cubicBezTo>
                  <a:cubicBezTo>
                    <a:pt x="2841" y="0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736;p60"/>
            <p:cNvSpPr/>
            <p:nvPr/>
          </p:nvSpPr>
          <p:spPr>
            <a:xfrm>
              <a:off x="6822224" y="2561819"/>
              <a:ext cx="71792" cy="48235"/>
            </a:xfrm>
            <a:custGeom>
              <a:avLst/>
              <a:gdLst/>
              <a:ahLst/>
              <a:cxnLst/>
              <a:rect l="l" t="t" r="r" b="b"/>
              <a:pathLst>
                <a:path w="2240" h="1505" extrusionOk="0">
                  <a:moveTo>
                    <a:pt x="318" y="0"/>
                  </a:moveTo>
                  <a:lnTo>
                    <a:pt x="0" y="1253"/>
                  </a:lnTo>
                  <a:lnTo>
                    <a:pt x="2156" y="1504"/>
                  </a:lnTo>
                  <a:lnTo>
                    <a:pt x="2239" y="25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737;p60"/>
            <p:cNvSpPr/>
            <p:nvPr/>
          </p:nvSpPr>
          <p:spPr>
            <a:xfrm>
              <a:off x="6857031" y="2563421"/>
              <a:ext cx="6442" cy="36986"/>
            </a:xfrm>
            <a:custGeom>
              <a:avLst/>
              <a:gdLst/>
              <a:ahLst/>
              <a:cxnLst/>
              <a:rect l="l" t="t" r="r" b="b"/>
              <a:pathLst>
                <a:path w="201" h="115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385"/>
                    <a:pt x="17" y="769"/>
                    <a:pt x="0" y="1153"/>
                  </a:cubicBezTo>
                  <a:cubicBezTo>
                    <a:pt x="67" y="969"/>
                    <a:pt x="101" y="786"/>
                    <a:pt x="134" y="585"/>
                  </a:cubicBezTo>
                  <a:cubicBezTo>
                    <a:pt x="167" y="401"/>
                    <a:pt x="201" y="201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738;p60"/>
            <p:cNvSpPr/>
            <p:nvPr/>
          </p:nvSpPr>
          <p:spPr>
            <a:xfrm>
              <a:off x="6823827" y="2594478"/>
              <a:ext cx="67497" cy="11282"/>
            </a:xfrm>
            <a:custGeom>
              <a:avLst/>
              <a:gdLst/>
              <a:ahLst/>
              <a:cxnLst/>
              <a:rect l="l" t="t" r="r" b="b"/>
              <a:pathLst>
                <a:path w="2106" h="352" extrusionOk="0">
                  <a:moveTo>
                    <a:pt x="0" y="0"/>
                  </a:moveTo>
                  <a:cubicBezTo>
                    <a:pt x="101" y="34"/>
                    <a:pt x="201" y="51"/>
                    <a:pt x="301" y="67"/>
                  </a:cubicBezTo>
                  <a:cubicBezTo>
                    <a:pt x="502" y="117"/>
                    <a:pt x="752" y="151"/>
                    <a:pt x="1053" y="201"/>
                  </a:cubicBezTo>
                  <a:lnTo>
                    <a:pt x="1805" y="318"/>
                  </a:lnTo>
                  <a:cubicBezTo>
                    <a:pt x="1905" y="335"/>
                    <a:pt x="2005" y="335"/>
                    <a:pt x="2106" y="351"/>
                  </a:cubicBezTo>
                  <a:cubicBezTo>
                    <a:pt x="2022" y="301"/>
                    <a:pt x="1922" y="285"/>
                    <a:pt x="1805" y="268"/>
                  </a:cubicBezTo>
                  <a:cubicBezTo>
                    <a:pt x="1621" y="234"/>
                    <a:pt x="1354" y="184"/>
                    <a:pt x="1070" y="134"/>
                  </a:cubicBezTo>
                  <a:lnTo>
                    <a:pt x="318" y="34"/>
                  </a:lnTo>
                  <a:cubicBezTo>
                    <a:pt x="218" y="17"/>
                    <a:pt x="10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739;p60"/>
            <p:cNvSpPr/>
            <p:nvPr/>
          </p:nvSpPr>
          <p:spPr>
            <a:xfrm>
              <a:off x="7072823" y="2571466"/>
              <a:ext cx="139289" cy="29133"/>
            </a:xfrm>
            <a:custGeom>
              <a:avLst/>
              <a:gdLst/>
              <a:ahLst/>
              <a:cxnLst/>
              <a:rect l="l" t="t" r="r" b="b"/>
              <a:pathLst>
                <a:path w="4346" h="909" extrusionOk="0">
                  <a:moveTo>
                    <a:pt x="2340" y="0"/>
                  </a:moveTo>
                  <a:lnTo>
                    <a:pt x="1" y="67"/>
                  </a:lnTo>
                  <a:lnTo>
                    <a:pt x="18" y="886"/>
                  </a:lnTo>
                  <a:lnTo>
                    <a:pt x="151" y="886"/>
                  </a:lnTo>
                  <a:cubicBezTo>
                    <a:pt x="458" y="893"/>
                    <a:pt x="1206" y="909"/>
                    <a:pt x="1957" y="909"/>
                  </a:cubicBezTo>
                  <a:cubicBezTo>
                    <a:pt x="2800" y="909"/>
                    <a:pt x="3647" y="889"/>
                    <a:pt x="3877" y="819"/>
                  </a:cubicBezTo>
                  <a:cubicBezTo>
                    <a:pt x="4345" y="652"/>
                    <a:pt x="2357" y="251"/>
                    <a:pt x="2357" y="251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740;p60"/>
            <p:cNvSpPr/>
            <p:nvPr/>
          </p:nvSpPr>
          <p:spPr>
            <a:xfrm>
              <a:off x="7072823" y="2577780"/>
              <a:ext cx="27339" cy="21025"/>
            </a:xfrm>
            <a:custGeom>
              <a:avLst/>
              <a:gdLst/>
              <a:ahLst/>
              <a:cxnLst/>
              <a:rect l="l" t="t" r="r" b="b"/>
              <a:pathLst>
                <a:path w="853" h="656" extrusionOk="0">
                  <a:moveTo>
                    <a:pt x="75" y="0"/>
                  </a:moveTo>
                  <a:cubicBezTo>
                    <a:pt x="51" y="0"/>
                    <a:pt x="26" y="1"/>
                    <a:pt x="1" y="4"/>
                  </a:cubicBezTo>
                  <a:lnTo>
                    <a:pt x="18" y="655"/>
                  </a:lnTo>
                  <a:lnTo>
                    <a:pt x="853" y="655"/>
                  </a:lnTo>
                  <a:cubicBezTo>
                    <a:pt x="820" y="455"/>
                    <a:pt x="703" y="271"/>
                    <a:pt x="552" y="154"/>
                  </a:cubicBezTo>
                  <a:cubicBezTo>
                    <a:pt x="406" y="52"/>
                    <a:pt x="247" y="0"/>
                    <a:pt x="7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741;p60"/>
            <p:cNvSpPr/>
            <p:nvPr/>
          </p:nvSpPr>
          <p:spPr>
            <a:xfrm>
              <a:off x="7073368" y="2586978"/>
              <a:ext cx="128553" cy="14070"/>
            </a:xfrm>
            <a:custGeom>
              <a:avLst/>
              <a:gdLst/>
              <a:ahLst/>
              <a:cxnLst/>
              <a:rect l="l" t="t" r="r" b="b"/>
              <a:pathLst>
                <a:path w="4011" h="439" extrusionOk="0">
                  <a:moveTo>
                    <a:pt x="3309" y="1"/>
                  </a:moveTo>
                  <a:cubicBezTo>
                    <a:pt x="3175" y="1"/>
                    <a:pt x="3108" y="301"/>
                    <a:pt x="3108" y="301"/>
                  </a:cubicBezTo>
                  <a:lnTo>
                    <a:pt x="1" y="351"/>
                  </a:lnTo>
                  <a:lnTo>
                    <a:pt x="1" y="402"/>
                  </a:lnTo>
                  <a:cubicBezTo>
                    <a:pt x="363" y="427"/>
                    <a:pt x="869" y="439"/>
                    <a:pt x="1399" y="439"/>
                  </a:cubicBezTo>
                  <a:cubicBezTo>
                    <a:pt x="2578" y="439"/>
                    <a:pt x="3869" y="382"/>
                    <a:pt x="3927" y="301"/>
                  </a:cubicBezTo>
                  <a:cubicBezTo>
                    <a:pt x="4011" y="184"/>
                    <a:pt x="3309" y="1"/>
                    <a:pt x="330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742;p60"/>
            <p:cNvSpPr/>
            <p:nvPr/>
          </p:nvSpPr>
          <p:spPr>
            <a:xfrm>
              <a:off x="7077118" y="2595535"/>
              <a:ext cx="121053" cy="3269"/>
            </a:xfrm>
            <a:custGeom>
              <a:avLst/>
              <a:gdLst/>
              <a:ahLst/>
              <a:cxnLst/>
              <a:rect l="l" t="t" r="r" b="b"/>
              <a:pathLst>
                <a:path w="3777" h="102" extrusionOk="0">
                  <a:moveTo>
                    <a:pt x="3660" y="1"/>
                  </a:moveTo>
                  <a:lnTo>
                    <a:pt x="3225" y="18"/>
                  </a:lnTo>
                  <a:cubicBezTo>
                    <a:pt x="2874" y="34"/>
                    <a:pt x="2373" y="51"/>
                    <a:pt x="1822" y="68"/>
                  </a:cubicBezTo>
                  <a:cubicBezTo>
                    <a:pt x="1287" y="68"/>
                    <a:pt x="786" y="84"/>
                    <a:pt x="418" y="84"/>
                  </a:cubicBezTo>
                  <a:lnTo>
                    <a:pt x="0" y="84"/>
                  </a:lnTo>
                  <a:lnTo>
                    <a:pt x="418" y="101"/>
                  </a:lnTo>
                  <a:cubicBezTo>
                    <a:pt x="786" y="101"/>
                    <a:pt x="1287" y="101"/>
                    <a:pt x="1822" y="84"/>
                  </a:cubicBezTo>
                  <a:cubicBezTo>
                    <a:pt x="2373" y="84"/>
                    <a:pt x="2874" y="51"/>
                    <a:pt x="3225" y="34"/>
                  </a:cubicBezTo>
                  <a:lnTo>
                    <a:pt x="3660" y="1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743;p60"/>
            <p:cNvSpPr/>
            <p:nvPr/>
          </p:nvSpPr>
          <p:spPr>
            <a:xfrm>
              <a:off x="7172979" y="2585920"/>
              <a:ext cx="6987" cy="11794"/>
            </a:xfrm>
            <a:custGeom>
              <a:avLst/>
              <a:gdLst/>
              <a:ahLst/>
              <a:cxnLst/>
              <a:rect l="l" t="t" r="r" b="b"/>
              <a:pathLst>
                <a:path w="218" h="36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84" y="67"/>
                    <a:pt x="0" y="217"/>
                    <a:pt x="0" y="368"/>
                  </a:cubicBezTo>
                  <a:cubicBezTo>
                    <a:pt x="34" y="234"/>
                    <a:pt x="101" y="10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744;p60"/>
            <p:cNvSpPr/>
            <p:nvPr/>
          </p:nvSpPr>
          <p:spPr>
            <a:xfrm>
              <a:off x="7150480" y="2580985"/>
              <a:ext cx="4327" cy="6122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27" y="0"/>
                  </a:moveTo>
                  <a:cubicBezTo>
                    <a:pt x="109" y="0"/>
                    <a:pt x="80" y="44"/>
                    <a:pt x="51" y="87"/>
                  </a:cubicBezTo>
                  <a:cubicBezTo>
                    <a:pt x="17" y="137"/>
                    <a:pt x="1" y="188"/>
                    <a:pt x="1" y="188"/>
                  </a:cubicBezTo>
                  <a:cubicBezTo>
                    <a:pt x="3" y="190"/>
                    <a:pt x="5" y="191"/>
                    <a:pt x="8" y="191"/>
                  </a:cubicBezTo>
                  <a:cubicBezTo>
                    <a:pt x="26" y="191"/>
                    <a:pt x="55" y="147"/>
                    <a:pt x="84" y="104"/>
                  </a:cubicBezTo>
                  <a:cubicBezTo>
                    <a:pt x="118" y="54"/>
                    <a:pt x="134" y="4"/>
                    <a:pt x="134" y="4"/>
                  </a:cubicBezTo>
                  <a:cubicBezTo>
                    <a:pt x="132" y="2"/>
                    <a:pt x="12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745;p60"/>
            <p:cNvSpPr/>
            <p:nvPr/>
          </p:nvSpPr>
          <p:spPr>
            <a:xfrm>
              <a:off x="7144583" y="2579863"/>
              <a:ext cx="4872" cy="4487"/>
            </a:xfrm>
            <a:custGeom>
              <a:avLst/>
              <a:gdLst/>
              <a:ahLst/>
              <a:cxnLst/>
              <a:rect l="l" t="t" r="r" b="b"/>
              <a:pathLst>
                <a:path w="152" h="140" extrusionOk="0">
                  <a:moveTo>
                    <a:pt x="140" y="1"/>
                  </a:moveTo>
                  <a:cubicBezTo>
                    <a:pt x="122" y="1"/>
                    <a:pt x="95" y="28"/>
                    <a:pt x="68" y="55"/>
                  </a:cubicBezTo>
                  <a:cubicBezTo>
                    <a:pt x="17" y="89"/>
                    <a:pt x="1" y="122"/>
                    <a:pt x="1" y="139"/>
                  </a:cubicBezTo>
                  <a:cubicBezTo>
                    <a:pt x="1" y="139"/>
                    <a:pt x="34" y="106"/>
                    <a:pt x="84" y="72"/>
                  </a:cubicBezTo>
                  <a:cubicBezTo>
                    <a:pt x="118" y="39"/>
                    <a:pt x="151" y="5"/>
                    <a:pt x="151" y="5"/>
                  </a:cubicBezTo>
                  <a:cubicBezTo>
                    <a:pt x="148" y="2"/>
                    <a:pt x="144" y="1"/>
                    <a:pt x="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746;p60"/>
            <p:cNvSpPr/>
            <p:nvPr/>
          </p:nvSpPr>
          <p:spPr>
            <a:xfrm>
              <a:off x="7140833" y="2576562"/>
              <a:ext cx="7532" cy="1058"/>
            </a:xfrm>
            <a:custGeom>
              <a:avLst/>
              <a:gdLst/>
              <a:ahLst/>
              <a:cxnLst/>
              <a:rect l="l" t="t" r="r" b="b"/>
              <a:pathLst>
                <a:path w="235" h="33" extrusionOk="0">
                  <a:moveTo>
                    <a:pt x="156" y="1"/>
                  </a:moveTo>
                  <a:cubicBezTo>
                    <a:pt x="142" y="1"/>
                    <a:pt x="129" y="3"/>
                    <a:pt x="118" y="8"/>
                  </a:cubicBezTo>
                  <a:cubicBezTo>
                    <a:pt x="103" y="3"/>
                    <a:pt x="90" y="1"/>
                    <a:pt x="78" y="1"/>
                  </a:cubicBezTo>
                  <a:cubicBezTo>
                    <a:pt x="48" y="1"/>
                    <a:pt x="24" y="13"/>
                    <a:pt x="1" y="25"/>
                  </a:cubicBezTo>
                  <a:cubicBezTo>
                    <a:pt x="23" y="25"/>
                    <a:pt x="45" y="32"/>
                    <a:pt x="73" y="32"/>
                  </a:cubicBezTo>
                  <a:cubicBezTo>
                    <a:pt x="86" y="32"/>
                    <a:pt x="101" y="30"/>
                    <a:pt x="118" y="25"/>
                  </a:cubicBezTo>
                  <a:cubicBezTo>
                    <a:pt x="128" y="30"/>
                    <a:pt x="139" y="32"/>
                    <a:pt x="151" y="32"/>
                  </a:cubicBezTo>
                  <a:cubicBezTo>
                    <a:pt x="179" y="32"/>
                    <a:pt x="211" y="20"/>
                    <a:pt x="235" y="8"/>
                  </a:cubicBezTo>
                  <a:cubicBezTo>
                    <a:pt x="212" y="8"/>
                    <a:pt x="183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747;p60"/>
            <p:cNvSpPr/>
            <p:nvPr/>
          </p:nvSpPr>
          <p:spPr>
            <a:xfrm>
              <a:off x="7139231" y="2571979"/>
              <a:ext cx="8621" cy="1314"/>
            </a:xfrm>
            <a:custGeom>
              <a:avLst/>
              <a:gdLst/>
              <a:ahLst/>
              <a:cxnLst/>
              <a:rect l="l" t="t" r="r" b="b"/>
              <a:pathLst>
                <a:path w="269" h="41" extrusionOk="0">
                  <a:moveTo>
                    <a:pt x="1" y="1"/>
                  </a:moveTo>
                  <a:cubicBezTo>
                    <a:pt x="47" y="28"/>
                    <a:pt x="98" y="41"/>
                    <a:pt x="148" y="41"/>
                  </a:cubicBezTo>
                  <a:cubicBezTo>
                    <a:pt x="190" y="41"/>
                    <a:pt x="230" y="32"/>
                    <a:pt x="268" y="17"/>
                  </a:cubicBezTo>
                  <a:lnTo>
                    <a:pt x="134" y="17"/>
                  </a:lnTo>
                  <a:cubicBezTo>
                    <a:pt x="84" y="1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748;p60"/>
            <p:cNvSpPr/>
            <p:nvPr/>
          </p:nvSpPr>
          <p:spPr>
            <a:xfrm>
              <a:off x="7153173" y="2573677"/>
              <a:ext cx="13942" cy="7980"/>
            </a:xfrm>
            <a:custGeom>
              <a:avLst/>
              <a:gdLst/>
              <a:ahLst/>
              <a:cxnLst/>
              <a:rect l="l" t="t" r="r" b="b"/>
              <a:pathLst>
                <a:path w="435" h="249" extrusionOk="0">
                  <a:moveTo>
                    <a:pt x="287" y="20"/>
                  </a:moveTo>
                  <a:cubicBezTo>
                    <a:pt x="323" y="20"/>
                    <a:pt x="362" y="28"/>
                    <a:pt x="401" y="48"/>
                  </a:cubicBezTo>
                  <a:cubicBezTo>
                    <a:pt x="418" y="65"/>
                    <a:pt x="418" y="98"/>
                    <a:pt x="384" y="115"/>
                  </a:cubicBezTo>
                  <a:cubicBezTo>
                    <a:pt x="351" y="132"/>
                    <a:pt x="334" y="132"/>
                    <a:pt x="301" y="148"/>
                  </a:cubicBezTo>
                  <a:cubicBezTo>
                    <a:pt x="251" y="165"/>
                    <a:pt x="201" y="182"/>
                    <a:pt x="150" y="198"/>
                  </a:cubicBezTo>
                  <a:cubicBezTo>
                    <a:pt x="100" y="207"/>
                    <a:pt x="62" y="211"/>
                    <a:pt x="36" y="213"/>
                  </a:cubicBezTo>
                  <a:lnTo>
                    <a:pt x="36" y="213"/>
                  </a:lnTo>
                  <a:cubicBezTo>
                    <a:pt x="53" y="185"/>
                    <a:pt x="72" y="154"/>
                    <a:pt x="84" y="132"/>
                  </a:cubicBezTo>
                  <a:cubicBezTo>
                    <a:pt x="117" y="81"/>
                    <a:pt x="167" y="48"/>
                    <a:pt x="217" y="31"/>
                  </a:cubicBezTo>
                  <a:cubicBezTo>
                    <a:pt x="238" y="24"/>
                    <a:pt x="262" y="20"/>
                    <a:pt x="287" y="20"/>
                  </a:cubicBezTo>
                  <a:close/>
                  <a:moveTo>
                    <a:pt x="294" y="1"/>
                  </a:moveTo>
                  <a:cubicBezTo>
                    <a:pt x="205" y="1"/>
                    <a:pt x="124" y="46"/>
                    <a:pt x="67" y="115"/>
                  </a:cubicBezTo>
                  <a:cubicBezTo>
                    <a:pt x="51" y="148"/>
                    <a:pt x="34" y="180"/>
                    <a:pt x="34" y="213"/>
                  </a:cubicBezTo>
                  <a:lnTo>
                    <a:pt x="34" y="213"/>
                  </a:lnTo>
                  <a:cubicBezTo>
                    <a:pt x="11" y="215"/>
                    <a:pt x="0" y="215"/>
                    <a:pt x="0" y="215"/>
                  </a:cubicBezTo>
                  <a:lnTo>
                    <a:pt x="34" y="215"/>
                  </a:lnTo>
                  <a:cubicBezTo>
                    <a:pt x="17" y="232"/>
                    <a:pt x="17" y="248"/>
                    <a:pt x="17" y="248"/>
                  </a:cubicBezTo>
                  <a:cubicBezTo>
                    <a:pt x="22" y="239"/>
                    <a:pt x="28" y="227"/>
                    <a:pt x="35" y="215"/>
                  </a:cubicBezTo>
                  <a:lnTo>
                    <a:pt x="150" y="215"/>
                  </a:lnTo>
                  <a:cubicBezTo>
                    <a:pt x="201" y="198"/>
                    <a:pt x="251" y="182"/>
                    <a:pt x="301" y="165"/>
                  </a:cubicBezTo>
                  <a:cubicBezTo>
                    <a:pt x="334" y="165"/>
                    <a:pt x="368" y="148"/>
                    <a:pt x="401" y="132"/>
                  </a:cubicBezTo>
                  <a:cubicBezTo>
                    <a:pt x="418" y="115"/>
                    <a:pt x="435" y="98"/>
                    <a:pt x="435" y="81"/>
                  </a:cubicBezTo>
                  <a:cubicBezTo>
                    <a:pt x="435" y="65"/>
                    <a:pt x="435" y="31"/>
                    <a:pt x="418" y="31"/>
                  </a:cubicBezTo>
                  <a:cubicBezTo>
                    <a:pt x="376" y="10"/>
                    <a:pt x="334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749;p60"/>
            <p:cNvSpPr/>
            <p:nvPr/>
          </p:nvSpPr>
          <p:spPr>
            <a:xfrm>
              <a:off x="7147820" y="2571466"/>
              <a:ext cx="7500" cy="9134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50" y="0"/>
                  </a:moveTo>
                  <a:cubicBezTo>
                    <a:pt x="17" y="17"/>
                    <a:pt x="0" y="50"/>
                    <a:pt x="0" y="67"/>
                  </a:cubicBezTo>
                  <a:cubicBezTo>
                    <a:pt x="17" y="100"/>
                    <a:pt x="17" y="117"/>
                    <a:pt x="33" y="134"/>
                  </a:cubicBezTo>
                  <a:cubicBezTo>
                    <a:pt x="50" y="167"/>
                    <a:pt x="84" y="201"/>
                    <a:pt x="100" y="234"/>
                  </a:cubicBezTo>
                  <a:cubicBezTo>
                    <a:pt x="134" y="251"/>
                    <a:pt x="167" y="284"/>
                    <a:pt x="201" y="284"/>
                  </a:cubicBezTo>
                  <a:cubicBezTo>
                    <a:pt x="201" y="284"/>
                    <a:pt x="167" y="267"/>
                    <a:pt x="117" y="217"/>
                  </a:cubicBezTo>
                  <a:cubicBezTo>
                    <a:pt x="100" y="184"/>
                    <a:pt x="67" y="167"/>
                    <a:pt x="50" y="134"/>
                  </a:cubicBezTo>
                  <a:cubicBezTo>
                    <a:pt x="33" y="100"/>
                    <a:pt x="17" y="33"/>
                    <a:pt x="50" y="33"/>
                  </a:cubicBezTo>
                  <a:cubicBezTo>
                    <a:pt x="100" y="33"/>
                    <a:pt x="134" y="67"/>
                    <a:pt x="150" y="100"/>
                  </a:cubicBezTo>
                  <a:cubicBezTo>
                    <a:pt x="184" y="117"/>
                    <a:pt x="184" y="150"/>
                    <a:pt x="201" y="184"/>
                  </a:cubicBezTo>
                  <a:cubicBezTo>
                    <a:pt x="201" y="213"/>
                    <a:pt x="201" y="243"/>
                    <a:pt x="201" y="284"/>
                  </a:cubicBezTo>
                  <a:cubicBezTo>
                    <a:pt x="217" y="267"/>
                    <a:pt x="234" y="217"/>
                    <a:pt x="217" y="184"/>
                  </a:cubicBezTo>
                  <a:cubicBezTo>
                    <a:pt x="217" y="150"/>
                    <a:pt x="201" y="117"/>
                    <a:pt x="184" y="84"/>
                  </a:cubicBezTo>
                  <a:cubicBezTo>
                    <a:pt x="150" y="3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750;p60"/>
            <p:cNvSpPr/>
            <p:nvPr/>
          </p:nvSpPr>
          <p:spPr>
            <a:xfrm>
              <a:off x="7073368" y="2576818"/>
              <a:ext cx="26794" cy="21441"/>
            </a:xfrm>
            <a:custGeom>
              <a:avLst/>
              <a:gdLst/>
              <a:ahLst/>
              <a:cxnLst/>
              <a:rect l="l" t="t" r="r" b="b"/>
              <a:pathLst>
                <a:path w="836" h="669" extrusionOk="0">
                  <a:moveTo>
                    <a:pt x="168" y="0"/>
                  </a:moveTo>
                  <a:cubicBezTo>
                    <a:pt x="117" y="0"/>
                    <a:pt x="84" y="0"/>
                    <a:pt x="34" y="17"/>
                  </a:cubicBezTo>
                  <a:lnTo>
                    <a:pt x="1" y="17"/>
                  </a:lnTo>
                  <a:cubicBezTo>
                    <a:pt x="1" y="22"/>
                    <a:pt x="8" y="24"/>
                    <a:pt x="22" y="24"/>
                  </a:cubicBezTo>
                  <a:cubicBezTo>
                    <a:pt x="49" y="24"/>
                    <a:pt x="101" y="17"/>
                    <a:pt x="168" y="17"/>
                  </a:cubicBezTo>
                  <a:cubicBezTo>
                    <a:pt x="452" y="50"/>
                    <a:pt x="686" y="234"/>
                    <a:pt x="786" y="501"/>
                  </a:cubicBezTo>
                  <a:cubicBezTo>
                    <a:pt x="819" y="602"/>
                    <a:pt x="836" y="668"/>
                    <a:pt x="836" y="668"/>
                  </a:cubicBezTo>
                  <a:cubicBezTo>
                    <a:pt x="836" y="652"/>
                    <a:pt x="836" y="635"/>
                    <a:pt x="836" y="618"/>
                  </a:cubicBezTo>
                  <a:cubicBezTo>
                    <a:pt x="836" y="568"/>
                    <a:pt x="819" y="535"/>
                    <a:pt x="803" y="501"/>
                  </a:cubicBezTo>
                  <a:cubicBezTo>
                    <a:pt x="719" y="217"/>
                    <a:pt x="468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751;p60"/>
            <p:cNvSpPr/>
            <p:nvPr/>
          </p:nvSpPr>
          <p:spPr>
            <a:xfrm>
              <a:off x="7109777" y="2590728"/>
              <a:ext cx="21986" cy="1314"/>
            </a:xfrm>
            <a:custGeom>
              <a:avLst/>
              <a:gdLst/>
              <a:ahLst/>
              <a:cxnLst/>
              <a:rect l="l" t="t" r="r" b="b"/>
              <a:pathLst>
                <a:path w="686" h="41" extrusionOk="0">
                  <a:moveTo>
                    <a:pt x="335" y="1"/>
                  </a:moveTo>
                  <a:cubicBezTo>
                    <a:pt x="243" y="9"/>
                    <a:pt x="159" y="9"/>
                    <a:pt x="99" y="9"/>
                  </a:cubicBezTo>
                  <a:cubicBezTo>
                    <a:pt x="38" y="9"/>
                    <a:pt x="1" y="9"/>
                    <a:pt x="1" y="17"/>
                  </a:cubicBezTo>
                  <a:cubicBezTo>
                    <a:pt x="98" y="32"/>
                    <a:pt x="199" y="41"/>
                    <a:pt x="302" y="41"/>
                  </a:cubicBezTo>
                  <a:cubicBezTo>
                    <a:pt x="428" y="41"/>
                    <a:pt x="557" y="2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752;p60"/>
            <p:cNvSpPr/>
            <p:nvPr/>
          </p:nvSpPr>
          <p:spPr>
            <a:xfrm>
              <a:off x="7094777" y="2591273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" y="0"/>
                  </a:moveTo>
                  <a:cubicBezTo>
                    <a:pt x="1" y="17"/>
                    <a:pt x="18" y="34"/>
                    <a:pt x="34" y="67"/>
                  </a:cubicBezTo>
                  <a:cubicBezTo>
                    <a:pt x="51" y="100"/>
                    <a:pt x="51" y="134"/>
                    <a:pt x="68" y="134"/>
                  </a:cubicBezTo>
                  <a:cubicBezTo>
                    <a:pt x="68" y="134"/>
                    <a:pt x="84" y="100"/>
                    <a:pt x="51" y="50"/>
                  </a:cubicBezTo>
                  <a:cubicBezTo>
                    <a:pt x="34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753;p60"/>
            <p:cNvSpPr/>
            <p:nvPr/>
          </p:nvSpPr>
          <p:spPr>
            <a:xfrm>
              <a:off x="7088912" y="2584318"/>
              <a:ext cx="3237" cy="323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7" y="0"/>
                  </a:moveTo>
                  <a:lnTo>
                    <a:pt x="17" y="17"/>
                  </a:lnTo>
                  <a:cubicBezTo>
                    <a:pt x="0" y="17"/>
                    <a:pt x="17" y="33"/>
                    <a:pt x="50" y="67"/>
                  </a:cubicBezTo>
                  <a:cubicBezTo>
                    <a:pt x="67" y="84"/>
                    <a:pt x="100" y="100"/>
                    <a:pt x="100" y="100"/>
                  </a:cubicBezTo>
                  <a:cubicBezTo>
                    <a:pt x="100" y="84"/>
                    <a:pt x="84" y="67"/>
                    <a:pt x="67" y="33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754;p60"/>
            <p:cNvSpPr/>
            <p:nvPr/>
          </p:nvSpPr>
          <p:spPr>
            <a:xfrm>
              <a:off x="7080868" y="2581081"/>
              <a:ext cx="4840" cy="1859"/>
            </a:xfrm>
            <a:custGeom>
              <a:avLst/>
              <a:gdLst/>
              <a:ahLst/>
              <a:cxnLst/>
              <a:rect l="l" t="t" r="r" b="b"/>
              <a:pathLst>
                <a:path w="151" h="58" extrusionOk="0">
                  <a:moveTo>
                    <a:pt x="84" y="1"/>
                  </a:moveTo>
                  <a:cubicBezTo>
                    <a:pt x="51" y="1"/>
                    <a:pt x="0" y="17"/>
                    <a:pt x="17" y="17"/>
                  </a:cubicBezTo>
                  <a:cubicBezTo>
                    <a:pt x="17" y="17"/>
                    <a:pt x="51" y="17"/>
                    <a:pt x="84" y="34"/>
                  </a:cubicBezTo>
                  <a:cubicBezTo>
                    <a:pt x="108" y="46"/>
                    <a:pt x="123" y="58"/>
                    <a:pt x="136" y="58"/>
                  </a:cubicBezTo>
                  <a:cubicBezTo>
                    <a:pt x="141" y="58"/>
                    <a:pt x="146" y="56"/>
                    <a:pt x="151" y="51"/>
                  </a:cubicBezTo>
                  <a:cubicBezTo>
                    <a:pt x="151" y="51"/>
                    <a:pt x="13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755;p60"/>
            <p:cNvSpPr/>
            <p:nvPr/>
          </p:nvSpPr>
          <p:spPr>
            <a:xfrm>
              <a:off x="7075515" y="2580023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0" y="0"/>
                  </a:moveTo>
                  <a:cubicBezTo>
                    <a:pt x="0" y="17"/>
                    <a:pt x="17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7050;p66"/>
          <p:cNvGrpSpPr/>
          <p:nvPr/>
        </p:nvGrpSpPr>
        <p:grpSpPr>
          <a:xfrm>
            <a:off x="7481317" y="79410"/>
            <a:ext cx="1520924" cy="960493"/>
            <a:chOff x="230250" y="739925"/>
            <a:chExt cx="7124425" cy="4229675"/>
          </a:xfrm>
        </p:grpSpPr>
        <p:sp>
          <p:nvSpPr>
            <p:cNvPr id="331" name="Google Shape;7051;p66"/>
            <p:cNvSpPr/>
            <p:nvPr/>
          </p:nvSpPr>
          <p:spPr>
            <a:xfrm>
              <a:off x="2001525" y="3293875"/>
              <a:ext cx="920575" cy="1635500"/>
            </a:xfrm>
            <a:custGeom>
              <a:avLst/>
              <a:gdLst/>
              <a:ahLst/>
              <a:cxnLst/>
              <a:rect l="l" t="t" r="r" b="b"/>
              <a:pathLst>
                <a:path w="36823" h="65420" fill="none" extrusionOk="0">
                  <a:moveTo>
                    <a:pt x="5928" y="64827"/>
                  </a:moveTo>
                  <a:lnTo>
                    <a:pt x="6158" y="49755"/>
                  </a:lnTo>
                  <a:lnTo>
                    <a:pt x="8202" y="42327"/>
                  </a:lnTo>
                  <a:lnTo>
                    <a:pt x="8795" y="36351"/>
                  </a:lnTo>
                  <a:lnTo>
                    <a:pt x="8795" y="28912"/>
                  </a:lnTo>
                  <a:lnTo>
                    <a:pt x="3049" y="23347"/>
                  </a:lnTo>
                  <a:lnTo>
                    <a:pt x="0" y="12291"/>
                  </a:lnTo>
                  <a:lnTo>
                    <a:pt x="11601" y="1"/>
                  </a:lnTo>
                  <a:lnTo>
                    <a:pt x="19319" y="4259"/>
                  </a:lnTo>
                  <a:lnTo>
                    <a:pt x="27266" y="11747"/>
                  </a:lnTo>
                  <a:lnTo>
                    <a:pt x="36823" y="15472"/>
                  </a:lnTo>
                  <a:lnTo>
                    <a:pt x="34827" y="25803"/>
                  </a:lnTo>
                  <a:lnTo>
                    <a:pt x="26722" y="36944"/>
                  </a:lnTo>
                  <a:lnTo>
                    <a:pt x="19924" y="49198"/>
                  </a:lnTo>
                  <a:lnTo>
                    <a:pt x="11008" y="60690"/>
                  </a:lnTo>
                  <a:lnTo>
                    <a:pt x="5335" y="6542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052;p66"/>
            <p:cNvSpPr/>
            <p:nvPr/>
          </p:nvSpPr>
          <p:spPr>
            <a:xfrm>
              <a:off x="294050" y="1435525"/>
              <a:ext cx="2107300" cy="2180450"/>
            </a:xfrm>
            <a:custGeom>
              <a:avLst/>
              <a:gdLst/>
              <a:ahLst/>
              <a:cxnLst/>
              <a:rect l="l" t="t" r="r" b="b"/>
              <a:pathLst>
                <a:path w="84292" h="87218" fill="none" extrusionOk="0">
                  <a:moveTo>
                    <a:pt x="79900" y="75157"/>
                  </a:moveTo>
                  <a:lnTo>
                    <a:pt x="77916" y="83262"/>
                  </a:lnTo>
                  <a:lnTo>
                    <a:pt x="68299" y="87218"/>
                  </a:lnTo>
                  <a:lnTo>
                    <a:pt x="61610" y="72314"/>
                  </a:lnTo>
                  <a:lnTo>
                    <a:pt x="48376" y="64524"/>
                  </a:lnTo>
                  <a:lnTo>
                    <a:pt x="37489" y="50685"/>
                  </a:lnTo>
                  <a:lnTo>
                    <a:pt x="32771" y="39181"/>
                  </a:lnTo>
                  <a:lnTo>
                    <a:pt x="28525" y="27000"/>
                  </a:lnTo>
                  <a:lnTo>
                    <a:pt x="19779" y="19379"/>
                  </a:lnTo>
                  <a:lnTo>
                    <a:pt x="1" y="14057"/>
                  </a:lnTo>
                  <a:lnTo>
                    <a:pt x="5227" y="0"/>
                  </a:lnTo>
                  <a:lnTo>
                    <a:pt x="40380" y="3605"/>
                  </a:lnTo>
                  <a:lnTo>
                    <a:pt x="53662" y="9254"/>
                  </a:lnTo>
                  <a:lnTo>
                    <a:pt x="56711" y="17734"/>
                  </a:lnTo>
                  <a:lnTo>
                    <a:pt x="69727" y="26177"/>
                  </a:lnTo>
                  <a:lnTo>
                    <a:pt x="84291" y="20649"/>
                  </a:lnTo>
                  <a:lnTo>
                    <a:pt x="79465" y="38165"/>
                  </a:lnTo>
                  <a:lnTo>
                    <a:pt x="72207" y="46960"/>
                  </a:lnTo>
                  <a:lnTo>
                    <a:pt x="64791" y="54677"/>
                  </a:lnTo>
                  <a:lnTo>
                    <a:pt x="54497" y="63206"/>
                  </a:lnTo>
                  <a:lnTo>
                    <a:pt x="62094" y="63556"/>
                  </a:lnTo>
                  <a:lnTo>
                    <a:pt x="66098" y="74335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053;p66"/>
            <p:cNvSpPr/>
            <p:nvPr/>
          </p:nvSpPr>
          <p:spPr>
            <a:xfrm>
              <a:off x="2241950" y="3529150"/>
              <a:ext cx="49625" cy="247725"/>
            </a:xfrm>
            <a:custGeom>
              <a:avLst/>
              <a:gdLst/>
              <a:ahLst/>
              <a:cxnLst/>
              <a:rect l="l" t="t" r="r" b="b"/>
              <a:pathLst>
                <a:path w="1985" h="9909" fill="none" extrusionOk="0">
                  <a:moveTo>
                    <a:pt x="1984" y="9908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054;p66"/>
            <p:cNvSpPr/>
            <p:nvPr/>
          </p:nvSpPr>
          <p:spPr>
            <a:xfrm>
              <a:off x="2241950" y="3400325"/>
              <a:ext cx="441250" cy="371700"/>
            </a:xfrm>
            <a:custGeom>
              <a:avLst/>
              <a:gdLst/>
              <a:ahLst/>
              <a:cxnLst/>
              <a:rect l="l" t="t" r="r" b="b"/>
              <a:pathLst>
                <a:path w="17650" h="14868" fill="none" extrusionOk="0">
                  <a:moveTo>
                    <a:pt x="11952" y="14868"/>
                  </a:moveTo>
                  <a:lnTo>
                    <a:pt x="0" y="4670"/>
                  </a:lnTo>
                  <a:lnTo>
                    <a:pt x="9702" y="1"/>
                  </a:lnTo>
                  <a:lnTo>
                    <a:pt x="17649" y="7489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055;p66"/>
            <p:cNvSpPr/>
            <p:nvPr/>
          </p:nvSpPr>
          <p:spPr>
            <a:xfrm>
              <a:off x="2254050" y="3517075"/>
              <a:ext cx="457575" cy="70475"/>
            </a:xfrm>
            <a:custGeom>
              <a:avLst/>
              <a:gdLst/>
              <a:ahLst/>
              <a:cxnLst/>
              <a:rect l="l" t="t" r="r" b="b"/>
              <a:pathLst>
                <a:path w="18303" h="2819" fill="none" extrusionOk="0">
                  <a:moveTo>
                    <a:pt x="0" y="0"/>
                  </a:moveTo>
                  <a:lnTo>
                    <a:pt x="18303" y="281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056;p66"/>
            <p:cNvSpPr/>
            <p:nvPr/>
          </p:nvSpPr>
          <p:spPr>
            <a:xfrm>
              <a:off x="2463625" y="3784100"/>
              <a:ext cx="77125" cy="358075"/>
            </a:xfrm>
            <a:custGeom>
              <a:avLst/>
              <a:gdLst/>
              <a:ahLst/>
              <a:cxnLst/>
              <a:rect l="l" t="t" r="r" b="b"/>
              <a:pathLst>
                <a:path w="3085" h="14323" fill="none" extrusionOk="0">
                  <a:moveTo>
                    <a:pt x="0" y="14323"/>
                  </a:moveTo>
                  <a:lnTo>
                    <a:pt x="3085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057;p66"/>
            <p:cNvSpPr/>
            <p:nvPr/>
          </p:nvSpPr>
          <p:spPr>
            <a:xfrm>
              <a:off x="2540725" y="3772000"/>
              <a:ext cx="128875" cy="445500"/>
            </a:xfrm>
            <a:custGeom>
              <a:avLst/>
              <a:gdLst/>
              <a:ahLst/>
              <a:cxnLst/>
              <a:rect l="l" t="t" r="r" b="b"/>
              <a:pathLst>
                <a:path w="5155" h="17820" fill="none" extrusionOk="0">
                  <a:moveTo>
                    <a:pt x="1" y="1"/>
                  </a:moveTo>
                  <a:lnTo>
                    <a:pt x="5154" y="1781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058;p66"/>
            <p:cNvSpPr/>
            <p:nvPr/>
          </p:nvSpPr>
          <p:spPr>
            <a:xfrm>
              <a:off x="2540725" y="3772000"/>
              <a:ext cx="331475" cy="166950"/>
            </a:xfrm>
            <a:custGeom>
              <a:avLst/>
              <a:gdLst/>
              <a:ahLst/>
              <a:cxnLst/>
              <a:rect l="l" t="t" r="r" b="b"/>
              <a:pathLst>
                <a:path w="13259" h="6678" fill="none" extrusionOk="0">
                  <a:moveTo>
                    <a:pt x="1" y="1"/>
                  </a:moveTo>
                  <a:lnTo>
                    <a:pt x="13259" y="667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059;p66"/>
            <p:cNvSpPr/>
            <p:nvPr/>
          </p:nvSpPr>
          <p:spPr>
            <a:xfrm>
              <a:off x="2552825" y="3677050"/>
              <a:ext cx="360525" cy="94975"/>
            </a:xfrm>
            <a:custGeom>
              <a:avLst/>
              <a:gdLst/>
              <a:ahLst/>
              <a:cxnLst/>
              <a:rect l="l" t="t" r="r" b="b"/>
              <a:pathLst>
                <a:path w="14421" h="3799" fill="none" extrusionOk="0">
                  <a:moveTo>
                    <a:pt x="14420" y="0"/>
                  </a:moveTo>
                  <a:lnTo>
                    <a:pt x="1" y="379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060;p66"/>
            <p:cNvSpPr/>
            <p:nvPr/>
          </p:nvSpPr>
          <p:spPr>
            <a:xfrm>
              <a:off x="2221375" y="3772000"/>
              <a:ext cx="75925" cy="244675"/>
            </a:xfrm>
            <a:custGeom>
              <a:avLst/>
              <a:gdLst/>
              <a:ahLst/>
              <a:cxnLst/>
              <a:rect l="l" t="t" r="r" b="b"/>
              <a:pathLst>
                <a:path w="3037" h="9787" fill="none" extrusionOk="0">
                  <a:moveTo>
                    <a:pt x="1" y="9787"/>
                  </a:moveTo>
                  <a:lnTo>
                    <a:pt x="3037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061;p66"/>
            <p:cNvSpPr/>
            <p:nvPr/>
          </p:nvSpPr>
          <p:spPr>
            <a:xfrm>
              <a:off x="2297275" y="3772000"/>
              <a:ext cx="166375" cy="370175"/>
            </a:xfrm>
            <a:custGeom>
              <a:avLst/>
              <a:gdLst/>
              <a:ahLst/>
              <a:cxnLst/>
              <a:rect l="l" t="t" r="r" b="b"/>
              <a:pathLst>
                <a:path w="6655" h="14807" fill="none" extrusionOk="0">
                  <a:moveTo>
                    <a:pt x="1" y="1"/>
                  </a:moveTo>
                  <a:lnTo>
                    <a:pt x="6654" y="1480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062;p66"/>
            <p:cNvSpPr/>
            <p:nvPr/>
          </p:nvSpPr>
          <p:spPr>
            <a:xfrm>
              <a:off x="2463625" y="4150925"/>
              <a:ext cx="20875" cy="378350"/>
            </a:xfrm>
            <a:custGeom>
              <a:avLst/>
              <a:gdLst/>
              <a:ahLst/>
              <a:cxnLst/>
              <a:rect l="l" t="t" r="r" b="b"/>
              <a:pathLst>
                <a:path w="835" h="15134" fill="none" extrusionOk="0">
                  <a:moveTo>
                    <a:pt x="0" y="1"/>
                  </a:moveTo>
                  <a:lnTo>
                    <a:pt x="835" y="1513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063;p66"/>
            <p:cNvSpPr/>
            <p:nvPr/>
          </p:nvSpPr>
          <p:spPr>
            <a:xfrm>
              <a:off x="2207175" y="4345400"/>
              <a:ext cx="271275" cy="192350"/>
            </a:xfrm>
            <a:custGeom>
              <a:avLst/>
              <a:gdLst/>
              <a:ahLst/>
              <a:cxnLst/>
              <a:rect l="l" t="t" r="r" b="b"/>
              <a:pathLst>
                <a:path w="10851" h="7694" fill="none" extrusionOk="0">
                  <a:moveTo>
                    <a:pt x="0" y="0"/>
                  </a:moveTo>
                  <a:lnTo>
                    <a:pt x="10851" y="769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064;p66"/>
            <p:cNvSpPr/>
            <p:nvPr/>
          </p:nvSpPr>
          <p:spPr>
            <a:xfrm>
              <a:off x="2218950" y="4145500"/>
              <a:ext cx="260425" cy="48100"/>
            </a:xfrm>
            <a:custGeom>
              <a:avLst/>
              <a:gdLst/>
              <a:ahLst/>
              <a:cxnLst/>
              <a:rect l="l" t="t" r="r" b="b"/>
              <a:pathLst>
                <a:path w="10417" h="1924" fill="none" extrusionOk="0">
                  <a:moveTo>
                    <a:pt x="1" y="1923"/>
                  </a:moveTo>
                  <a:lnTo>
                    <a:pt x="10416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065;p66"/>
            <p:cNvSpPr/>
            <p:nvPr/>
          </p:nvSpPr>
          <p:spPr>
            <a:xfrm>
              <a:off x="2473900" y="4150925"/>
              <a:ext cx="190550" cy="75950"/>
            </a:xfrm>
            <a:custGeom>
              <a:avLst/>
              <a:gdLst/>
              <a:ahLst/>
              <a:cxnLst/>
              <a:rect l="l" t="t" r="r" b="b"/>
              <a:pathLst>
                <a:path w="7622" h="3038" fill="none" extrusionOk="0">
                  <a:moveTo>
                    <a:pt x="7621" y="3037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066;p66"/>
            <p:cNvSpPr/>
            <p:nvPr/>
          </p:nvSpPr>
          <p:spPr>
            <a:xfrm>
              <a:off x="2149700" y="4558600"/>
              <a:ext cx="127050" cy="245275"/>
            </a:xfrm>
            <a:custGeom>
              <a:avLst/>
              <a:gdLst/>
              <a:ahLst/>
              <a:cxnLst/>
              <a:rect l="l" t="t" r="r" b="b"/>
              <a:pathLst>
                <a:path w="5082" h="9811" fill="none" extrusionOk="0">
                  <a:moveTo>
                    <a:pt x="1" y="0"/>
                  </a:moveTo>
                  <a:lnTo>
                    <a:pt x="5081" y="981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067;p66"/>
            <p:cNvSpPr/>
            <p:nvPr/>
          </p:nvSpPr>
          <p:spPr>
            <a:xfrm>
              <a:off x="2156650" y="4529250"/>
              <a:ext cx="327850" cy="29375"/>
            </a:xfrm>
            <a:custGeom>
              <a:avLst/>
              <a:gdLst/>
              <a:ahLst/>
              <a:cxnLst/>
              <a:rect l="l" t="t" r="r" b="b"/>
              <a:pathLst>
                <a:path w="13114" h="1175" fill="none" extrusionOk="0">
                  <a:moveTo>
                    <a:pt x="1" y="1174"/>
                  </a:moveTo>
                  <a:lnTo>
                    <a:pt x="1311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068;p66"/>
            <p:cNvSpPr/>
            <p:nvPr/>
          </p:nvSpPr>
          <p:spPr>
            <a:xfrm>
              <a:off x="2077725" y="3529150"/>
              <a:ext cx="164250" cy="333600"/>
            </a:xfrm>
            <a:custGeom>
              <a:avLst/>
              <a:gdLst/>
              <a:ahLst/>
              <a:cxnLst/>
              <a:rect l="l" t="t" r="r" b="b"/>
              <a:pathLst>
                <a:path w="6570" h="13344" fill="none" extrusionOk="0">
                  <a:moveTo>
                    <a:pt x="1" y="13344"/>
                  </a:moveTo>
                  <a:lnTo>
                    <a:pt x="656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069;p66"/>
            <p:cNvSpPr/>
            <p:nvPr/>
          </p:nvSpPr>
          <p:spPr>
            <a:xfrm>
              <a:off x="2297275" y="3772000"/>
              <a:ext cx="243475" cy="25"/>
            </a:xfrm>
            <a:custGeom>
              <a:avLst/>
              <a:gdLst/>
              <a:ahLst/>
              <a:cxnLst/>
              <a:rect l="l" t="t" r="r" b="b"/>
              <a:pathLst>
                <a:path w="9739" h="1" fill="none" extrusionOk="0">
                  <a:moveTo>
                    <a:pt x="1" y="1"/>
                  </a:moveTo>
                  <a:lnTo>
                    <a:pt x="973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070;p66"/>
            <p:cNvSpPr/>
            <p:nvPr/>
          </p:nvSpPr>
          <p:spPr>
            <a:xfrm>
              <a:off x="2206550" y="4150925"/>
              <a:ext cx="267375" cy="201150"/>
            </a:xfrm>
            <a:custGeom>
              <a:avLst/>
              <a:gdLst/>
              <a:ahLst/>
              <a:cxnLst/>
              <a:rect l="l" t="t" r="r" b="b"/>
              <a:pathLst>
                <a:path w="10695" h="8046" fill="none" extrusionOk="0">
                  <a:moveTo>
                    <a:pt x="1" y="8045"/>
                  </a:moveTo>
                  <a:lnTo>
                    <a:pt x="1069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071;p66"/>
            <p:cNvSpPr/>
            <p:nvPr/>
          </p:nvSpPr>
          <p:spPr>
            <a:xfrm>
              <a:off x="412000" y="1451850"/>
              <a:ext cx="148825" cy="202950"/>
            </a:xfrm>
            <a:custGeom>
              <a:avLst/>
              <a:gdLst/>
              <a:ahLst/>
              <a:cxnLst/>
              <a:rect l="l" t="t" r="r" b="b"/>
              <a:pathLst>
                <a:path w="5953" h="8118" fill="none" extrusionOk="0">
                  <a:moveTo>
                    <a:pt x="1" y="0"/>
                  </a:moveTo>
                  <a:lnTo>
                    <a:pt x="5952" y="811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072;p66"/>
            <p:cNvSpPr/>
            <p:nvPr/>
          </p:nvSpPr>
          <p:spPr>
            <a:xfrm>
              <a:off x="300100" y="1654775"/>
              <a:ext cx="272525" cy="116750"/>
            </a:xfrm>
            <a:custGeom>
              <a:avLst/>
              <a:gdLst/>
              <a:ahLst/>
              <a:cxnLst/>
              <a:rect l="l" t="t" r="r" b="b"/>
              <a:pathLst>
                <a:path w="10901" h="4670" fill="none" extrusionOk="0">
                  <a:moveTo>
                    <a:pt x="1" y="4670"/>
                  </a:moveTo>
                  <a:lnTo>
                    <a:pt x="1090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073;p66"/>
            <p:cNvSpPr/>
            <p:nvPr/>
          </p:nvSpPr>
          <p:spPr>
            <a:xfrm>
              <a:off x="564725" y="1658100"/>
              <a:ext cx="223825" cy="252225"/>
            </a:xfrm>
            <a:custGeom>
              <a:avLst/>
              <a:gdLst/>
              <a:ahLst/>
              <a:cxnLst/>
              <a:rect l="l" t="t" r="r" b="b"/>
              <a:pathLst>
                <a:path w="8953" h="10089" fill="none" extrusionOk="0">
                  <a:moveTo>
                    <a:pt x="1" y="0"/>
                  </a:moveTo>
                  <a:lnTo>
                    <a:pt x="8952" y="1008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074;p66"/>
            <p:cNvSpPr/>
            <p:nvPr/>
          </p:nvSpPr>
          <p:spPr>
            <a:xfrm>
              <a:off x="809075" y="1695300"/>
              <a:ext cx="109500" cy="215025"/>
            </a:xfrm>
            <a:custGeom>
              <a:avLst/>
              <a:gdLst/>
              <a:ahLst/>
              <a:cxnLst/>
              <a:rect l="l" t="t" r="r" b="b"/>
              <a:pathLst>
                <a:path w="4380" h="8601" fill="none" extrusionOk="0">
                  <a:moveTo>
                    <a:pt x="1" y="8601"/>
                  </a:moveTo>
                  <a:lnTo>
                    <a:pt x="438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075;p66"/>
            <p:cNvSpPr/>
            <p:nvPr/>
          </p:nvSpPr>
          <p:spPr>
            <a:xfrm>
              <a:off x="560800" y="1654775"/>
              <a:ext cx="369875" cy="40550"/>
            </a:xfrm>
            <a:custGeom>
              <a:avLst/>
              <a:gdLst/>
              <a:ahLst/>
              <a:cxnLst/>
              <a:rect l="l" t="t" r="r" b="b"/>
              <a:pathLst>
                <a:path w="14795" h="1622" fill="none" extrusionOk="0">
                  <a:moveTo>
                    <a:pt x="14795" y="1621"/>
                  </a:moveTo>
                  <a:lnTo>
                    <a:pt x="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076;p66"/>
            <p:cNvSpPr/>
            <p:nvPr/>
          </p:nvSpPr>
          <p:spPr>
            <a:xfrm>
              <a:off x="560800" y="1525625"/>
              <a:ext cx="722200" cy="129175"/>
            </a:xfrm>
            <a:custGeom>
              <a:avLst/>
              <a:gdLst/>
              <a:ahLst/>
              <a:cxnLst/>
              <a:rect l="l" t="t" r="r" b="b"/>
              <a:pathLst>
                <a:path w="28888" h="5167" fill="none" extrusionOk="0">
                  <a:moveTo>
                    <a:pt x="28887" y="1"/>
                  </a:moveTo>
                  <a:lnTo>
                    <a:pt x="0" y="51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077;p66"/>
            <p:cNvSpPr/>
            <p:nvPr/>
          </p:nvSpPr>
          <p:spPr>
            <a:xfrm>
              <a:off x="1154750" y="1525625"/>
              <a:ext cx="128250" cy="363850"/>
            </a:xfrm>
            <a:custGeom>
              <a:avLst/>
              <a:gdLst/>
              <a:ahLst/>
              <a:cxnLst/>
              <a:rect l="l" t="t" r="r" b="b"/>
              <a:pathLst>
                <a:path w="5130" h="14554" fill="none" extrusionOk="0">
                  <a:moveTo>
                    <a:pt x="5129" y="1"/>
                  </a:moveTo>
                  <a:lnTo>
                    <a:pt x="0" y="1455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078;p66"/>
            <p:cNvSpPr/>
            <p:nvPr/>
          </p:nvSpPr>
          <p:spPr>
            <a:xfrm>
              <a:off x="918550" y="1695300"/>
              <a:ext cx="236225" cy="194175"/>
            </a:xfrm>
            <a:custGeom>
              <a:avLst/>
              <a:gdLst/>
              <a:ahLst/>
              <a:cxnLst/>
              <a:rect l="l" t="t" r="r" b="b"/>
              <a:pathLst>
                <a:path w="9449" h="7767" fill="none" extrusionOk="0">
                  <a:moveTo>
                    <a:pt x="1" y="0"/>
                  </a:moveTo>
                  <a:lnTo>
                    <a:pt x="9448" y="77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079;p66"/>
            <p:cNvSpPr/>
            <p:nvPr/>
          </p:nvSpPr>
          <p:spPr>
            <a:xfrm>
              <a:off x="995075" y="1889450"/>
              <a:ext cx="159700" cy="215350"/>
            </a:xfrm>
            <a:custGeom>
              <a:avLst/>
              <a:gdLst/>
              <a:ahLst/>
              <a:cxnLst/>
              <a:rect l="l" t="t" r="r" b="b"/>
              <a:pathLst>
                <a:path w="6388" h="8614" fill="none" extrusionOk="0">
                  <a:moveTo>
                    <a:pt x="0" y="8613"/>
                  </a:moveTo>
                  <a:lnTo>
                    <a:pt x="638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080;p66"/>
            <p:cNvSpPr/>
            <p:nvPr/>
          </p:nvSpPr>
          <p:spPr>
            <a:xfrm>
              <a:off x="918550" y="1525625"/>
              <a:ext cx="364450" cy="169700"/>
            </a:xfrm>
            <a:custGeom>
              <a:avLst/>
              <a:gdLst/>
              <a:ahLst/>
              <a:cxnLst/>
              <a:rect l="l" t="t" r="r" b="b"/>
              <a:pathLst>
                <a:path w="14578" h="6788" fill="none" extrusionOk="0">
                  <a:moveTo>
                    <a:pt x="1" y="6787"/>
                  </a:moveTo>
                  <a:lnTo>
                    <a:pt x="14577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081;p66"/>
            <p:cNvSpPr/>
            <p:nvPr/>
          </p:nvSpPr>
          <p:spPr>
            <a:xfrm>
              <a:off x="1154750" y="1889450"/>
              <a:ext cx="176025" cy="242250"/>
            </a:xfrm>
            <a:custGeom>
              <a:avLst/>
              <a:gdLst/>
              <a:ahLst/>
              <a:cxnLst/>
              <a:rect l="l" t="t" r="r" b="b"/>
              <a:pathLst>
                <a:path w="7041" h="9690" fill="none" extrusionOk="0">
                  <a:moveTo>
                    <a:pt x="0" y="0"/>
                  </a:moveTo>
                  <a:lnTo>
                    <a:pt x="7041" y="969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082;p66"/>
            <p:cNvSpPr/>
            <p:nvPr/>
          </p:nvSpPr>
          <p:spPr>
            <a:xfrm>
              <a:off x="1330750" y="1821700"/>
              <a:ext cx="129150" cy="310000"/>
            </a:xfrm>
            <a:custGeom>
              <a:avLst/>
              <a:gdLst/>
              <a:ahLst/>
              <a:cxnLst/>
              <a:rect l="l" t="t" r="r" b="b"/>
              <a:pathLst>
                <a:path w="5166" h="12400" fill="none" extrusionOk="0">
                  <a:moveTo>
                    <a:pt x="1" y="12400"/>
                  </a:moveTo>
                  <a:lnTo>
                    <a:pt x="516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083;p66"/>
            <p:cNvSpPr/>
            <p:nvPr/>
          </p:nvSpPr>
          <p:spPr>
            <a:xfrm>
              <a:off x="1459875" y="1666875"/>
              <a:ext cx="175750" cy="154850"/>
            </a:xfrm>
            <a:custGeom>
              <a:avLst/>
              <a:gdLst/>
              <a:ahLst/>
              <a:cxnLst/>
              <a:rect l="l" t="t" r="r" b="b"/>
              <a:pathLst>
                <a:path w="7030" h="6194" fill="none" extrusionOk="0">
                  <a:moveTo>
                    <a:pt x="1" y="6194"/>
                  </a:moveTo>
                  <a:lnTo>
                    <a:pt x="702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084;p66"/>
            <p:cNvSpPr/>
            <p:nvPr/>
          </p:nvSpPr>
          <p:spPr>
            <a:xfrm>
              <a:off x="1154750" y="1821700"/>
              <a:ext cx="305150" cy="67775"/>
            </a:xfrm>
            <a:custGeom>
              <a:avLst/>
              <a:gdLst/>
              <a:ahLst/>
              <a:cxnLst/>
              <a:rect l="l" t="t" r="r" b="b"/>
              <a:pathLst>
                <a:path w="12206" h="2711" fill="none" extrusionOk="0">
                  <a:moveTo>
                    <a:pt x="0" y="2710"/>
                  </a:moveTo>
                  <a:lnTo>
                    <a:pt x="1220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085;p66"/>
            <p:cNvSpPr/>
            <p:nvPr/>
          </p:nvSpPr>
          <p:spPr>
            <a:xfrm>
              <a:off x="1459875" y="1821700"/>
              <a:ext cx="134300" cy="433400"/>
            </a:xfrm>
            <a:custGeom>
              <a:avLst/>
              <a:gdLst/>
              <a:ahLst/>
              <a:cxnLst/>
              <a:rect l="l" t="t" r="r" b="b"/>
              <a:pathLst>
                <a:path w="5372" h="17336" fill="none" extrusionOk="0">
                  <a:moveTo>
                    <a:pt x="1" y="1"/>
                  </a:moveTo>
                  <a:lnTo>
                    <a:pt x="5372" y="1733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086;p66"/>
            <p:cNvSpPr/>
            <p:nvPr/>
          </p:nvSpPr>
          <p:spPr>
            <a:xfrm>
              <a:off x="1594150" y="1889450"/>
              <a:ext cx="113150" cy="365650"/>
            </a:xfrm>
            <a:custGeom>
              <a:avLst/>
              <a:gdLst/>
              <a:ahLst/>
              <a:cxnLst/>
              <a:rect l="l" t="t" r="r" b="b"/>
              <a:pathLst>
                <a:path w="4526" h="14626" fill="none" extrusionOk="0">
                  <a:moveTo>
                    <a:pt x="1" y="14625"/>
                  </a:moveTo>
                  <a:lnTo>
                    <a:pt x="4525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087;p66"/>
            <p:cNvSpPr/>
            <p:nvPr/>
          </p:nvSpPr>
          <p:spPr>
            <a:xfrm>
              <a:off x="1115425" y="2255075"/>
              <a:ext cx="478750" cy="165450"/>
            </a:xfrm>
            <a:custGeom>
              <a:avLst/>
              <a:gdLst/>
              <a:ahLst/>
              <a:cxnLst/>
              <a:rect l="l" t="t" r="r" b="b"/>
              <a:pathLst>
                <a:path w="19150" h="6618" fill="none" extrusionOk="0">
                  <a:moveTo>
                    <a:pt x="1" y="6617"/>
                  </a:moveTo>
                  <a:lnTo>
                    <a:pt x="1915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088;p66"/>
            <p:cNvSpPr/>
            <p:nvPr/>
          </p:nvSpPr>
          <p:spPr>
            <a:xfrm>
              <a:off x="1530050" y="2255075"/>
              <a:ext cx="64125" cy="314825"/>
            </a:xfrm>
            <a:custGeom>
              <a:avLst/>
              <a:gdLst/>
              <a:ahLst/>
              <a:cxnLst/>
              <a:rect l="l" t="t" r="r" b="b"/>
              <a:pathLst>
                <a:path w="2565" h="12593" fill="none" extrusionOk="0">
                  <a:moveTo>
                    <a:pt x="2565" y="0"/>
                  </a:moveTo>
                  <a:lnTo>
                    <a:pt x="0" y="1259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089;p66"/>
            <p:cNvSpPr/>
            <p:nvPr/>
          </p:nvSpPr>
          <p:spPr>
            <a:xfrm>
              <a:off x="1231250" y="2569875"/>
              <a:ext cx="310925" cy="132800"/>
            </a:xfrm>
            <a:custGeom>
              <a:avLst/>
              <a:gdLst/>
              <a:ahLst/>
              <a:cxnLst/>
              <a:rect l="l" t="t" r="r" b="b"/>
              <a:pathLst>
                <a:path w="12437" h="5312" fill="none" extrusionOk="0">
                  <a:moveTo>
                    <a:pt x="1" y="5311"/>
                  </a:moveTo>
                  <a:lnTo>
                    <a:pt x="1243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090;p66"/>
            <p:cNvSpPr/>
            <p:nvPr/>
          </p:nvSpPr>
          <p:spPr>
            <a:xfrm>
              <a:off x="1113325" y="2131675"/>
              <a:ext cx="217450" cy="283400"/>
            </a:xfrm>
            <a:custGeom>
              <a:avLst/>
              <a:gdLst/>
              <a:ahLst/>
              <a:cxnLst/>
              <a:rect l="l" t="t" r="r" b="b"/>
              <a:pathLst>
                <a:path w="8698" h="11336" fill="none" extrusionOk="0">
                  <a:moveTo>
                    <a:pt x="8698" y="1"/>
                  </a:moveTo>
                  <a:lnTo>
                    <a:pt x="0" y="1133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091;p66"/>
            <p:cNvSpPr/>
            <p:nvPr/>
          </p:nvSpPr>
          <p:spPr>
            <a:xfrm>
              <a:off x="1330750" y="2131675"/>
              <a:ext cx="284300" cy="114950"/>
            </a:xfrm>
            <a:custGeom>
              <a:avLst/>
              <a:gdLst/>
              <a:ahLst/>
              <a:cxnLst/>
              <a:rect l="l" t="t" r="r" b="b"/>
              <a:pathLst>
                <a:path w="11372" h="4598" fill="none" extrusionOk="0">
                  <a:moveTo>
                    <a:pt x="1" y="1"/>
                  </a:moveTo>
                  <a:lnTo>
                    <a:pt x="11372" y="459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092;p66"/>
            <p:cNvSpPr/>
            <p:nvPr/>
          </p:nvSpPr>
          <p:spPr>
            <a:xfrm>
              <a:off x="1615025" y="2089950"/>
              <a:ext cx="422200" cy="156675"/>
            </a:xfrm>
            <a:custGeom>
              <a:avLst/>
              <a:gdLst/>
              <a:ahLst/>
              <a:cxnLst/>
              <a:rect l="l" t="t" r="r" b="b"/>
              <a:pathLst>
                <a:path w="16888" h="6267" fill="none" extrusionOk="0">
                  <a:moveTo>
                    <a:pt x="1" y="6267"/>
                  </a:moveTo>
                  <a:lnTo>
                    <a:pt x="16888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093;p66"/>
            <p:cNvSpPr/>
            <p:nvPr/>
          </p:nvSpPr>
          <p:spPr>
            <a:xfrm>
              <a:off x="2037200" y="2089950"/>
              <a:ext cx="233500" cy="303650"/>
            </a:xfrm>
            <a:custGeom>
              <a:avLst/>
              <a:gdLst/>
              <a:ahLst/>
              <a:cxnLst/>
              <a:rect l="l" t="t" r="r" b="b"/>
              <a:pathLst>
                <a:path w="9340" h="12146" fill="none" extrusionOk="0">
                  <a:moveTo>
                    <a:pt x="1" y="0"/>
                  </a:moveTo>
                  <a:lnTo>
                    <a:pt x="9339" y="1214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094;p66"/>
            <p:cNvSpPr/>
            <p:nvPr/>
          </p:nvSpPr>
          <p:spPr>
            <a:xfrm>
              <a:off x="1596875" y="2246600"/>
              <a:ext cx="673825" cy="127050"/>
            </a:xfrm>
            <a:custGeom>
              <a:avLst/>
              <a:gdLst/>
              <a:ahLst/>
              <a:cxnLst/>
              <a:rect l="l" t="t" r="r" b="b"/>
              <a:pathLst>
                <a:path w="26953" h="5082" fill="none" extrusionOk="0">
                  <a:moveTo>
                    <a:pt x="26952" y="5081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095;p66"/>
            <p:cNvSpPr/>
            <p:nvPr/>
          </p:nvSpPr>
          <p:spPr>
            <a:xfrm>
              <a:off x="1596875" y="2246600"/>
              <a:ext cx="316975" cy="555875"/>
            </a:xfrm>
            <a:custGeom>
              <a:avLst/>
              <a:gdLst/>
              <a:ahLst/>
              <a:cxnLst/>
              <a:rect l="l" t="t" r="r" b="b"/>
              <a:pathLst>
                <a:path w="12679" h="22235" fill="none" extrusionOk="0">
                  <a:moveTo>
                    <a:pt x="1" y="1"/>
                  </a:moveTo>
                  <a:lnTo>
                    <a:pt x="12678" y="2223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096;p66"/>
            <p:cNvSpPr/>
            <p:nvPr/>
          </p:nvSpPr>
          <p:spPr>
            <a:xfrm>
              <a:off x="1596875" y="2246600"/>
              <a:ext cx="507800" cy="355075"/>
            </a:xfrm>
            <a:custGeom>
              <a:avLst/>
              <a:gdLst/>
              <a:ahLst/>
              <a:cxnLst/>
              <a:rect l="l" t="t" r="r" b="b"/>
              <a:pathLst>
                <a:path w="20312" h="14203" fill="none" extrusionOk="0">
                  <a:moveTo>
                    <a:pt x="1" y="1"/>
                  </a:moveTo>
                  <a:lnTo>
                    <a:pt x="20311" y="1420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097;p66"/>
            <p:cNvSpPr/>
            <p:nvPr/>
          </p:nvSpPr>
          <p:spPr>
            <a:xfrm>
              <a:off x="1530050" y="2569875"/>
              <a:ext cx="383800" cy="232600"/>
            </a:xfrm>
            <a:custGeom>
              <a:avLst/>
              <a:gdLst/>
              <a:ahLst/>
              <a:cxnLst/>
              <a:rect l="l" t="t" r="r" b="b"/>
              <a:pathLst>
                <a:path w="15352" h="9304" fill="none" extrusionOk="0">
                  <a:moveTo>
                    <a:pt x="0" y="1"/>
                  </a:moveTo>
                  <a:lnTo>
                    <a:pt x="15351" y="930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098;p66"/>
            <p:cNvSpPr/>
            <p:nvPr/>
          </p:nvSpPr>
          <p:spPr>
            <a:xfrm>
              <a:off x="1530050" y="2569875"/>
              <a:ext cx="126425" cy="445800"/>
            </a:xfrm>
            <a:custGeom>
              <a:avLst/>
              <a:gdLst/>
              <a:ahLst/>
              <a:cxnLst/>
              <a:rect l="l" t="t" r="r" b="b"/>
              <a:pathLst>
                <a:path w="5057" h="17832" fill="none" extrusionOk="0">
                  <a:moveTo>
                    <a:pt x="5057" y="17832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099;p66"/>
            <p:cNvSpPr/>
            <p:nvPr/>
          </p:nvSpPr>
          <p:spPr>
            <a:xfrm>
              <a:off x="1497375" y="3024425"/>
              <a:ext cx="164850" cy="32675"/>
            </a:xfrm>
            <a:custGeom>
              <a:avLst/>
              <a:gdLst/>
              <a:ahLst/>
              <a:cxnLst/>
              <a:rect l="l" t="t" r="r" b="b"/>
              <a:pathLst>
                <a:path w="6594" h="1307" fill="none" extrusionOk="0">
                  <a:moveTo>
                    <a:pt x="1" y="1307"/>
                  </a:moveTo>
                  <a:lnTo>
                    <a:pt x="659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100;p66"/>
            <p:cNvSpPr/>
            <p:nvPr/>
          </p:nvSpPr>
          <p:spPr>
            <a:xfrm>
              <a:off x="1662200" y="3024425"/>
              <a:ext cx="151250" cy="218975"/>
            </a:xfrm>
            <a:custGeom>
              <a:avLst/>
              <a:gdLst/>
              <a:ahLst/>
              <a:cxnLst/>
              <a:rect l="l" t="t" r="r" b="b"/>
              <a:pathLst>
                <a:path w="6050" h="8759" fill="none" extrusionOk="0">
                  <a:moveTo>
                    <a:pt x="1" y="0"/>
                  </a:moveTo>
                  <a:lnTo>
                    <a:pt x="6049" y="875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101;p66"/>
            <p:cNvSpPr/>
            <p:nvPr/>
          </p:nvSpPr>
          <p:spPr>
            <a:xfrm>
              <a:off x="1813725" y="3036525"/>
              <a:ext cx="32675" cy="206275"/>
            </a:xfrm>
            <a:custGeom>
              <a:avLst/>
              <a:gdLst/>
              <a:ahLst/>
              <a:cxnLst/>
              <a:rect l="l" t="t" r="r" b="b"/>
              <a:pathLst>
                <a:path w="1307" h="8251" fill="none" extrusionOk="0">
                  <a:moveTo>
                    <a:pt x="0" y="8250"/>
                  </a:moveTo>
                  <a:lnTo>
                    <a:pt x="130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102;p66"/>
            <p:cNvSpPr/>
            <p:nvPr/>
          </p:nvSpPr>
          <p:spPr>
            <a:xfrm>
              <a:off x="1813425" y="3243375"/>
              <a:ext cx="145175" cy="50525"/>
            </a:xfrm>
            <a:custGeom>
              <a:avLst/>
              <a:gdLst/>
              <a:ahLst/>
              <a:cxnLst/>
              <a:rect l="l" t="t" r="r" b="b"/>
              <a:pathLst>
                <a:path w="5807" h="2021" fill="none" extrusionOk="0">
                  <a:moveTo>
                    <a:pt x="0" y="0"/>
                  </a:moveTo>
                  <a:lnTo>
                    <a:pt x="5807" y="20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103;p66"/>
            <p:cNvSpPr/>
            <p:nvPr/>
          </p:nvSpPr>
          <p:spPr>
            <a:xfrm>
              <a:off x="1949200" y="3290550"/>
              <a:ext cx="52350" cy="323300"/>
            </a:xfrm>
            <a:custGeom>
              <a:avLst/>
              <a:gdLst/>
              <a:ahLst/>
              <a:cxnLst/>
              <a:rect l="l" t="t" r="r" b="b"/>
              <a:pathLst>
                <a:path w="2094" h="12932" fill="none" extrusionOk="0">
                  <a:moveTo>
                    <a:pt x="1" y="1"/>
                  </a:moveTo>
                  <a:lnTo>
                    <a:pt x="2093" y="1293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104;p66"/>
            <p:cNvSpPr/>
            <p:nvPr/>
          </p:nvSpPr>
          <p:spPr>
            <a:xfrm>
              <a:off x="1113325" y="2415050"/>
              <a:ext cx="416750" cy="154850"/>
            </a:xfrm>
            <a:custGeom>
              <a:avLst/>
              <a:gdLst/>
              <a:ahLst/>
              <a:cxnLst/>
              <a:rect l="l" t="t" r="r" b="b"/>
              <a:pathLst>
                <a:path w="16670" h="6194" fill="none" extrusionOk="0">
                  <a:moveTo>
                    <a:pt x="0" y="0"/>
                  </a:moveTo>
                  <a:lnTo>
                    <a:pt x="16669" y="619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105;p66"/>
            <p:cNvSpPr/>
            <p:nvPr/>
          </p:nvSpPr>
          <p:spPr>
            <a:xfrm>
              <a:off x="2032675" y="1784200"/>
              <a:ext cx="84100" cy="296100"/>
            </a:xfrm>
            <a:custGeom>
              <a:avLst/>
              <a:gdLst/>
              <a:ahLst/>
              <a:cxnLst/>
              <a:rect l="l" t="t" r="r" b="b"/>
              <a:pathLst>
                <a:path w="3364" h="11844" fill="none" extrusionOk="0">
                  <a:moveTo>
                    <a:pt x="0" y="11843"/>
                  </a:moveTo>
                  <a:lnTo>
                    <a:pt x="3363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106;p66"/>
            <p:cNvSpPr/>
            <p:nvPr/>
          </p:nvSpPr>
          <p:spPr>
            <a:xfrm>
              <a:off x="2116750" y="1784200"/>
              <a:ext cx="275225" cy="167575"/>
            </a:xfrm>
            <a:custGeom>
              <a:avLst/>
              <a:gdLst/>
              <a:ahLst/>
              <a:cxnLst/>
              <a:rect l="l" t="t" r="r" b="b"/>
              <a:pathLst>
                <a:path w="11009" h="6703" fill="none" extrusionOk="0">
                  <a:moveTo>
                    <a:pt x="0" y="1"/>
                  </a:moveTo>
                  <a:lnTo>
                    <a:pt x="11008" y="670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107;p66"/>
            <p:cNvSpPr/>
            <p:nvPr/>
          </p:nvSpPr>
          <p:spPr>
            <a:xfrm>
              <a:off x="1166850" y="792275"/>
              <a:ext cx="1104150" cy="510800"/>
            </a:xfrm>
            <a:custGeom>
              <a:avLst/>
              <a:gdLst/>
              <a:ahLst/>
              <a:cxnLst/>
              <a:rect l="l" t="t" r="r" b="b"/>
              <a:pathLst>
                <a:path w="44166" h="20432" fill="none" extrusionOk="0">
                  <a:moveTo>
                    <a:pt x="7041" y="11529"/>
                  </a:moveTo>
                  <a:lnTo>
                    <a:pt x="22440" y="4162"/>
                  </a:lnTo>
                  <a:lnTo>
                    <a:pt x="34815" y="0"/>
                  </a:lnTo>
                  <a:lnTo>
                    <a:pt x="44166" y="484"/>
                  </a:lnTo>
                  <a:lnTo>
                    <a:pt x="38964" y="8565"/>
                  </a:lnTo>
                  <a:lnTo>
                    <a:pt x="33012" y="10065"/>
                  </a:lnTo>
                  <a:lnTo>
                    <a:pt x="22440" y="4839"/>
                  </a:lnTo>
                  <a:lnTo>
                    <a:pt x="18750" y="15424"/>
                  </a:lnTo>
                  <a:cubicBezTo>
                    <a:pt x="18750" y="15424"/>
                    <a:pt x="6206" y="11154"/>
                    <a:pt x="6557" y="11516"/>
                  </a:cubicBezTo>
                  <a:lnTo>
                    <a:pt x="0" y="2043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108;p66"/>
            <p:cNvSpPr/>
            <p:nvPr/>
          </p:nvSpPr>
          <p:spPr>
            <a:xfrm>
              <a:off x="1154750" y="1080175"/>
              <a:ext cx="231975" cy="222900"/>
            </a:xfrm>
            <a:custGeom>
              <a:avLst/>
              <a:gdLst/>
              <a:ahLst/>
              <a:cxnLst/>
              <a:rect l="l" t="t" r="r" b="b"/>
              <a:pathLst>
                <a:path w="9279" h="8916" fill="none" extrusionOk="0">
                  <a:moveTo>
                    <a:pt x="0" y="8916"/>
                  </a:moveTo>
                  <a:lnTo>
                    <a:pt x="9279" y="6883"/>
                  </a:lnTo>
                  <a:lnTo>
                    <a:pt x="704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109;p66"/>
            <p:cNvSpPr/>
            <p:nvPr/>
          </p:nvSpPr>
          <p:spPr>
            <a:xfrm>
              <a:off x="1382775" y="1177850"/>
              <a:ext cx="252850" cy="62325"/>
            </a:xfrm>
            <a:custGeom>
              <a:avLst/>
              <a:gdLst/>
              <a:ahLst/>
              <a:cxnLst/>
              <a:rect l="l" t="t" r="r" b="b"/>
              <a:pathLst>
                <a:path w="10114" h="2493" fill="none" extrusionOk="0">
                  <a:moveTo>
                    <a:pt x="0" y="2493"/>
                  </a:moveTo>
                  <a:lnTo>
                    <a:pt x="10113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110;p66"/>
            <p:cNvSpPr/>
            <p:nvPr/>
          </p:nvSpPr>
          <p:spPr>
            <a:xfrm>
              <a:off x="1647375" y="1043875"/>
              <a:ext cx="344800" cy="134000"/>
            </a:xfrm>
            <a:custGeom>
              <a:avLst/>
              <a:gdLst/>
              <a:ahLst/>
              <a:cxnLst/>
              <a:rect l="l" t="t" r="r" b="b"/>
              <a:pathLst>
                <a:path w="13792" h="5360" fill="none" extrusionOk="0">
                  <a:moveTo>
                    <a:pt x="1" y="5360"/>
                  </a:moveTo>
                  <a:lnTo>
                    <a:pt x="1379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111;p66"/>
            <p:cNvSpPr/>
            <p:nvPr/>
          </p:nvSpPr>
          <p:spPr>
            <a:xfrm>
              <a:off x="1992150" y="792275"/>
              <a:ext cx="54750" cy="263725"/>
            </a:xfrm>
            <a:custGeom>
              <a:avLst/>
              <a:gdLst/>
              <a:ahLst/>
              <a:cxnLst/>
              <a:rect l="l" t="t" r="r" b="b"/>
              <a:pathLst>
                <a:path w="2190" h="10549" fill="none" extrusionOk="0">
                  <a:moveTo>
                    <a:pt x="0" y="10549"/>
                  </a:moveTo>
                  <a:lnTo>
                    <a:pt x="219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112;p66"/>
            <p:cNvSpPr/>
            <p:nvPr/>
          </p:nvSpPr>
          <p:spPr>
            <a:xfrm>
              <a:off x="2046875" y="792275"/>
              <a:ext cx="82000" cy="202025"/>
            </a:xfrm>
            <a:custGeom>
              <a:avLst/>
              <a:gdLst/>
              <a:ahLst/>
              <a:cxnLst/>
              <a:rect l="l" t="t" r="r" b="b"/>
              <a:pathLst>
                <a:path w="3280" h="8081" fill="none" extrusionOk="0">
                  <a:moveTo>
                    <a:pt x="1" y="0"/>
                  </a:moveTo>
                  <a:lnTo>
                    <a:pt x="3279" y="808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113;p66"/>
            <p:cNvSpPr/>
            <p:nvPr/>
          </p:nvSpPr>
          <p:spPr>
            <a:xfrm>
              <a:off x="1509175" y="1303050"/>
              <a:ext cx="189350" cy="181475"/>
            </a:xfrm>
            <a:custGeom>
              <a:avLst/>
              <a:gdLst/>
              <a:ahLst/>
              <a:cxnLst/>
              <a:rect l="l" t="t" r="r" b="b"/>
              <a:pathLst>
                <a:path w="7574" h="7259" fill="none" extrusionOk="0">
                  <a:moveTo>
                    <a:pt x="1" y="2323"/>
                  </a:moveTo>
                  <a:lnTo>
                    <a:pt x="2577" y="7259"/>
                  </a:lnTo>
                  <a:lnTo>
                    <a:pt x="7573" y="4114"/>
                  </a:lnTo>
                  <a:lnTo>
                    <a:pt x="5541" y="1"/>
                  </a:lnTo>
                  <a:lnTo>
                    <a:pt x="352" y="232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114;p66"/>
            <p:cNvSpPr/>
            <p:nvPr/>
          </p:nvSpPr>
          <p:spPr>
            <a:xfrm>
              <a:off x="1850300" y="1393775"/>
              <a:ext cx="487825" cy="350525"/>
            </a:xfrm>
            <a:custGeom>
              <a:avLst/>
              <a:gdLst/>
              <a:ahLst/>
              <a:cxnLst/>
              <a:rect l="l" t="t" r="r" b="b"/>
              <a:pathLst>
                <a:path w="19513" h="14021" fill="none" extrusionOk="0">
                  <a:moveTo>
                    <a:pt x="19513" y="14021"/>
                  </a:moveTo>
                  <a:lnTo>
                    <a:pt x="14844" y="968"/>
                  </a:lnTo>
                  <a:lnTo>
                    <a:pt x="5674" y="1"/>
                  </a:lnTo>
                  <a:lnTo>
                    <a:pt x="1" y="968"/>
                  </a:lnTo>
                  <a:lnTo>
                    <a:pt x="8977" y="2674"/>
                  </a:lnTo>
                  <a:lnTo>
                    <a:pt x="14360" y="10102"/>
                  </a:lnTo>
                  <a:lnTo>
                    <a:pt x="19029" y="140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115;p66"/>
            <p:cNvSpPr/>
            <p:nvPr/>
          </p:nvSpPr>
          <p:spPr>
            <a:xfrm>
              <a:off x="1787100" y="1207200"/>
              <a:ext cx="158800" cy="32975"/>
            </a:xfrm>
            <a:custGeom>
              <a:avLst/>
              <a:gdLst/>
              <a:ahLst/>
              <a:cxnLst/>
              <a:rect l="l" t="t" r="r" b="b"/>
              <a:pathLst>
                <a:path w="6352" h="1319" fill="none" extrusionOk="0">
                  <a:moveTo>
                    <a:pt x="1" y="1319"/>
                  </a:moveTo>
                  <a:lnTo>
                    <a:pt x="635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116;p66"/>
            <p:cNvSpPr/>
            <p:nvPr/>
          </p:nvSpPr>
          <p:spPr>
            <a:xfrm>
              <a:off x="1585700" y="1315150"/>
              <a:ext cx="49925" cy="169675"/>
            </a:xfrm>
            <a:custGeom>
              <a:avLst/>
              <a:gdLst/>
              <a:ahLst/>
              <a:cxnLst/>
              <a:rect l="l" t="t" r="r" b="b"/>
              <a:pathLst>
                <a:path w="1997" h="6787" fill="none" extrusionOk="0">
                  <a:moveTo>
                    <a:pt x="0" y="6787"/>
                  </a:moveTo>
                  <a:lnTo>
                    <a:pt x="199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117;p66"/>
            <p:cNvSpPr/>
            <p:nvPr/>
          </p:nvSpPr>
          <p:spPr>
            <a:xfrm>
              <a:off x="1517950" y="1361125"/>
              <a:ext cx="180575" cy="44775"/>
            </a:xfrm>
            <a:custGeom>
              <a:avLst/>
              <a:gdLst/>
              <a:ahLst/>
              <a:cxnLst/>
              <a:rect l="l" t="t" r="r" b="b"/>
              <a:pathLst>
                <a:path w="7223" h="1791" fill="none" extrusionOk="0">
                  <a:moveTo>
                    <a:pt x="7222" y="1791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118;p66"/>
            <p:cNvSpPr/>
            <p:nvPr/>
          </p:nvSpPr>
          <p:spPr>
            <a:xfrm>
              <a:off x="2004250" y="1395000"/>
              <a:ext cx="70475" cy="65350"/>
            </a:xfrm>
            <a:custGeom>
              <a:avLst/>
              <a:gdLst/>
              <a:ahLst/>
              <a:cxnLst/>
              <a:rect l="l" t="t" r="r" b="b"/>
              <a:pathLst>
                <a:path w="2819" h="2614" fill="none" extrusionOk="0">
                  <a:moveTo>
                    <a:pt x="2819" y="2613"/>
                  </a:moveTo>
                  <a:lnTo>
                    <a:pt x="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119;p66"/>
            <p:cNvSpPr/>
            <p:nvPr/>
          </p:nvSpPr>
          <p:spPr>
            <a:xfrm>
              <a:off x="2074700" y="1417975"/>
              <a:ext cx="134600" cy="42375"/>
            </a:xfrm>
            <a:custGeom>
              <a:avLst/>
              <a:gdLst/>
              <a:ahLst/>
              <a:cxnLst/>
              <a:rect l="l" t="t" r="r" b="b"/>
              <a:pathLst>
                <a:path w="5384" h="1695" fill="none" extrusionOk="0">
                  <a:moveTo>
                    <a:pt x="1" y="1694"/>
                  </a:moveTo>
                  <a:lnTo>
                    <a:pt x="538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120;p66"/>
            <p:cNvSpPr/>
            <p:nvPr/>
          </p:nvSpPr>
          <p:spPr>
            <a:xfrm>
              <a:off x="2209275" y="1417975"/>
              <a:ext cx="25" cy="228050"/>
            </a:xfrm>
            <a:custGeom>
              <a:avLst/>
              <a:gdLst/>
              <a:ahLst/>
              <a:cxnLst/>
              <a:rect l="l" t="t" r="r" b="b"/>
              <a:pathLst>
                <a:path w="1" h="9122" fill="none" extrusionOk="0">
                  <a:moveTo>
                    <a:pt x="1" y="0"/>
                  </a:moveTo>
                  <a:lnTo>
                    <a:pt x="1" y="91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121;p66"/>
            <p:cNvSpPr/>
            <p:nvPr/>
          </p:nvSpPr>
          <p:spPr>
            <a:xfrm>
              <a:off x="2442750" y="780475"/>
              <a:ext cx="856175" cy="991650"/>
            </a:xfrm>
            <a:custGeom>
              <a:avLst/>
              <a:gdLst/>
              <a:ahLst/>
              <a:cxnLst/>
              <a:rect l="l" t="t" r="r" b="b"/>
              <a:pathLst>
                <a:path w="34247" h="39666" fill="none" extrusionOk="0">
                  <a:moveTo>
                    <a:pt x="13" y="16730"/>
                  </a:moveTo>
                  <a:lnTo>
                    <a:pt x="7162" y="27690"/>
                  </a:lnTo>
                  <a:lnTo>
                    <a:pt x="8480" y="39666"/>
                  </a:lnTo>
                  <a:lnTo>
                    <a:pt x="18182" y="34138"/>
                  </a:lnTo>
                  <a:lnTo>
                    <a:pt x="26371" y="29807"/>
                  </a:lnTo>
                  <a:cubicBezTo>
                    <a:pt x="26371" y="29807"/>
                    <a:pt x="33605" y="34694"/>
                    <a:pt x="33932" y="35456"/>
                  </a:cubicBezTo>
                  <a:cubicBezTo>
                    <a:pt x="34246" y="36218"/>
                    <a:pt x="32263" y="18388"/>
                    <a:pt x="32263" y="18388"/>
                  </a:cubicBezTo>
                  <a:lnTo>
                    <a:pt x="28428" y="2928"/>
                  </a:lnTo>
                  <a:lnTo>
                    <a:pt x="12932" y="1"/>
                  </a:lnTo>
                  <a:lnTo>
                    <a:pt x="1670" y="2650"/>
                  </a:lnTo>
                  <a:lnTo>
                    <a:pt x="0" y="1714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122;p66"/>
            <p:cNvSpPr/>
            <p:nvPr/>
          </p:nvSpPr>
          <p:spPr>
            <a:xfrm>
              <a:off x="2484475" y="846700"/>
              <a:ext cx="198725" cy="221400"/>
            </a:xfrm>
            <a:custGeom>
              <a:avLst/>
              <a:gdLst/>
              <a:ahLst/>
              <a:cxnLst/>
              <a:rect l="l" t="t" r="r" b="b"/>
              <a:pathLst>
                <a:path w="7949" h="8856" fill="none" extrusionOk="0">
                  <a:moveTo>
                    <a:pt x="1" y="1"/>
                  </a:moveTo>
                  <a:lnTo>
                    <a:pt x="7948" y="885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123;p66"/>
            <p:cNvSpPr/>
            <p:nvPr/>
          </p:nvSpPr>
          <p:spPr>
            <a:xfrm>
              <a:off x="2683175" y="1068075"/>
              <a:ext cx="82875" cy="313625"/>
            </a:xfrm>
            <a:custGeom>
              <a:avLst/>
              <a:gdLst/>
              <a:ahLst/>
              <a:cxnLst/>
              <a:rect l="l" t="t" r="r" b="b"/>
              <a:pathLst>
                <a:path w="3315" h="12545" fill="none" extrusionOk="0">
                  <a:moveTo>
                    <a:pt x="0" y="1"/>
                  </a:moveTo>
                  <a:lnTo>
                    <a:pt x="3315" y="1254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124;p66"/>
            <p:cNvSpPr/>
            <p:nvPr/>
          </p:nvSpPr>
          <p:spPr>
            <a:xfrm>
              <a:off x="2778125" y="780475"/>
              <a:ext cx="190850" cy="351425"/>
            </a:xfrm>
            <a:custGeom>
              <a:avLst/>
              <a:gdLst/>
              <a:ahLst/>
              <a:cxnLst/>
              <a:rect l="l" t="t" r="r" b="b"/>
              <a:pathLst>
                <a:path w="7634" h="14057" fill="none" extrusionOk="0">
                  <a:moveTo>
                    <a:pt x="7634" y="14057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125;p66"/>
            <p:cNvSpPr/>
            <p:nvPr/>
          </p:nvSpPr>
          <p:spPr>
            <a:xfrm>
              <a:off x="2695275" y="1068075"/>
              <a:ext cx="261600" cy="63825"/>
            </a:xfrm>
            <a:custGeom>
              <a:avLst/>
              <a:gdLst/>
              <a:ahLst/>
              <a:cxnLst/>
              <a:rect l="l" t="t" r="r" b="b"/>
              <a:pathLst>
                <a:path w="10464" h="2553" fill="none" extrusionOk="0">
                  <a:moveTo>
                    <a:pt x="0" y="1"/>
                  </a:moveTo>
                  <a:lnTo>
                    <a:pt x="10464" y="255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126;p66"/>
            <p:cNvSpPr/>
            <p:nvPr/>
          </p:nvSpPr>
          <p:spPr>
            <a:xfrm>
              <a:off x="2683175" y="780475"/>
              <a:ext cx="94975" cy="287625"/>
            </a:xfrm>
            <a:custGeom>
              <a:avLst/>
              <a:gdLst/>
              <a:ahLst/>
              <a:cxnLst/>
              <a:rect l="l" t="t" r="r" b="b"/>
              <a:pathLst>
                <a:path w="3799" h="11505" fill="none" extrusionOk="0">
                  <a:moveTo>
                    <a:pt x="0" y="11505"/>
                  </a:moveTo>
                  <a:lnTo>
                    <a:pt x="379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127;p66"/>
            <p:cNvSpPr/>
            <p:nvPr/>
          </p:nvSpPr>
          <p:spPr>
            <a:xfrm>
              <a:off x="2443050" y="1068075"/>
              <a:ext cx="240150" cy="130675"/>
            </a:xfrm>
            <a:custGeom>
              <a:avLst/>
              <a:gdLst/>
              <a:ahLst/>
              <a:cxnLst/>
              <a:rect l="l" t="t" r="r" b="b"/>
              <a:pathLst>
                <a:path w="9606" h="5227" fill="none" extrusionOk="0">
                  <a:moveTo>
                    <a:pt x="1" y="5226"/>
                  </a:moveTo>
                  <a:lnTo>
                    <a:pt x="9605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128;p66"/>
            <p:cNvSpPr/>
            <p:nvPr/>
          </p:nvSpPr>
          <p:spPr>
            <a:xfrm>
              <a:off x="2621775" y="1381675"/>
              <a:ext cx="144275" cy="85925"/>
            </a:xfrm>
            <a:custGeom>
              <a:avLst/>
              <a:gdLst/>
              <a:ahLst/>
              <a:cxnLst/>
              <a:rect l="l" t="t" r="r" b="b"/>
              <a:pathLst>
                <a:path w="5771" h="3437" fill="none" extrusionOk="0">
                  <a:moveTo>
                    <a:pt x="1" y="3436"/>
                  </a:moveTo>
                  <a:lnTo>
                    <a:pt x="577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129;p66"/>
            <p:cNvSpPr/>
            <p:nvPr/>
          </p:nvSpPr>
          <p:spPr>
            <a:xfrm>
              <a:off x="2766025" y="1381675"/>
              <a:ext cx="123425" cy="241675"/>
            </a:xfrm>
            <a:custGeom>
              <a:avLst/>
              <a:gdLst/>
              <a:ahLst/>
              <a:cxnLst/>
              <a:rect l="l" t="t" r="r" b="b"/>
              <a:pathLst>
                <a:path w="4937" h="9667" fill="none" extrusionOk="0">
                  <a:moveTo>
                    <a:pt x="1" y="1"/>
                  </a:moveTo>
                  <a:lnTo>
                    <a:pt x="4936" y="96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130;p66"/>
            <p:cNvSpPr/>
            <p:nvPr/>
          </p:nvSpPr>
          <p:spPr>
            <a:xfrm>
              <a:off x="2654450" y="1381675"/>
              <a:ext cx="111600" cy="387725"/>
            </a:xfrm>
            <a:custGeom>
              <a:avLst/>
              <a:gdLst/>
              <a:ahLst/>
              <a:cxnLst/>
              <a:rect l="l" t="t" r="r" b="b"/>
              <a:pathLst>
                <a:path w="4464" h="15509" fill="none" extrusionOk="0">
                  <a:moveTo>
                    <a:pt x="0" y="15509"/>
                  </a:moveTo>
                  <a:lnTo>
                    <a:pt x="446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131;p66"/>
            <p:cNvSpPr/>
            <p:nvPr/>
          </p:nvSpPr>
          <p:spPr>
            <a:xfrm>
              <a:off x="2443050" y="1198725"/>
              <a:ext cx="323000" cy="182975"/>
            </a:xfrm>
            <a:custGeom>
              <a:avLst/>
              <a:gdLst/>
              <a:ahLst/>
              <a:cxnLst/>
              <a:rect l="l" t="t" r="r" b="b"/>
              <a:pathLst>
                <a:path w="12920" h="7319" fill="none" extrusionOk="0">
                  <a:moveTo>
                    <a:pt x="1" y="0"/>
                  </a:moveTo>
                  <a:lnTo>
                    <a:pt x="12920" y="731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132;p66"/>
            <p:cNvSpPr/>
            <p:nvPr/>
          </p:nvSpPr>
          <p:spPr>
            <a:xfrm>
              <a:off x="2766025" y="1123125"/>
              <a:ext cx="211125" cy="253450"/>
            </a:xfrm>
            <a:custGeom>
              <a:avLst/>
              <a:gdLst/>
              <a:ahLst/>
              <a:cxnLst/>
              <a:rect l="l" t="t" r="r" b="b"/>
              <a:pathLst>
                <a:path w="8445" h="10138" fill="none" extrusionOk="0">
                  <a:moveTo>
                    <a:pt x="8444" y="0"/>
                  </a:moveTo>
                  <a:lnTo>
                    <a:pt x="1" y="1013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133;p66"/>
            <p:cNvSpPr/>
            <p:nvPr/>
          </p:nvSpPr>
          <p:spPr>
            <a:xfrm>
              <a:off x="2968950" y="1133400"/>
              <a:ext cx="133100" cy="392250"/>
            </a:xfrm>
            <a:custGeom>
              <a:avLst/>
              <a:gdLst/>
              <a:ahLst/>
              <a:cxnLst/>
              <a:rect l="l" t="t" r="r" b="b"/>
              <a:pathLst>
                <a:path w="5324" h="15690" fill="none" extrusionOk="0">
                  <a:moveTo>
                    <a:pt x="1" y="0"/>
                  </a:moveTo>
                  <a:lnTo>
                    <a:pt x="5323" y="1569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134;p66"/>
            <p:cNvSpPr/>
            <p:nvPr/>
          </p:nvSpPr>
          <p:spPr>
            <a:xfrm>
              <a:off x="2766025" y="1381675"/>
              <a:ext cx="336025" cy="143975"/>
            </a:xfrm>
            <a:custGeom>
              <a:avLst/>
              <a:gdLst/>
              <a:ahLst/>
              <a:cxnLst/>
              <a:rect l="l" t="t" r="r" b="b"/>
              <a:pathLst>
                <a:path w="13441" h="5759" fill="none" extrusionOk="0">
                  <a:moveTo>
                    <a:pt x="1" y="1"/>
                  </a:moveTo>
                  <a:lnTo>
                    <a:pt x="13440" y="575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135;p66"/>
            <p:cNvSpPr/>
            <p:nvPr/>
          </p:nvSpPr>
          <p:spPr>
            <a:xfrm>
              <a:off x="3102025" y="1240150"/>
              <a:ext cx="147600" cy="285500"/>
            </a:xfrm>
            <a:custGeom>
              <a:avLst/>
              <a:gdLst/>
              <a:ahLst/>
              <a:cxnLst/>
              <a:rect l="l" t="t" r="r" b="b"/>
              <a:pathLst>
                <a:path w="5904" h="11420" fill="none" extrusionOk="0">
                  <a:moveTo>
                    <a:pt x="0" y="11420"/>
                  </a:moveTo>
                  <a:lnTo>
                    <a:pt x="590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136;p66"/>
            <p:cNvSpPr/>
            <p:nvPr/>
          </p:nvSpPr>
          <p:spPr>
            <a:xfrm>
              <a:off x="2969875" y="861825"/>
              <a:ext cx="185700" cy="270075"/>
            </a:xfrm>
            <a:custGeom>
              <a:avLst/>
              <a:gdLst/>
              <a:ahLst/>
              <a:cxnLst/>
              <a:rect l="l" t="t" r="r" b="b"/>
              <a:pathLst>
                <a:path w="7428" h="10803" fill="none" extrusionOk="0">
                  <a:moveTo>
                    <a:pt x="0" y="10803"/>
                  </a:moveTo>
                  <a:lnTo>
                    <a:pt x="7428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137;p66"/>
            <p:cNvSpPr/>
            <p:nvPr/>
          </p:nvSpPr>
          <p:spPr>
            <a:xfrm>
              <a:off x="2969875" y="1131875"/>
              <a:ext cx="275225" cy="116775"/>
            </a:xfrm>
            <a:custGeom>
              <a:avLst/>
              <a:gdLst/>
              <a:ahLst/>
              <a:cxnLst/>
              <a:rect l="l" t="t" r="r" b="b"/>
              <a:pathLst>
                <a:path w="11009" h="4671" fill="none" extrusionOk="0">
                  <a:moveTo>
                    <a:pt x="0" y="1"/>
                  </a:moveTo>
                  <a:lnTo>
                    <a:pt x="11008" y="467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138;p66"/>
            <p:cNvSpPr/>
            <p:nvPr/>
          </p:nvSpPr>
          <p:spPr>
            <a:xfrm>
              <a:off x="3349700" y="2603750"/>
              <a:ext cx="1343375" cy="1817575"/>
            </a:xfrm>
            <a:custGeom>
              <a:avLst/>
              <a:gdLst/>
              <a:ahLst/>
              <a:cxnLst/>
              <a:rect l="l" t="t" r="r" b="b"/>
              <a:pathLst>
                <a:path w="53735" h="72703" fill="none" extrusionOk="0">
                  <a:moveTo>
                    <a:pt x="27593" y="71880"/>
                  </a:moveTo>
                  <a:lnTo>
                    <a:pt x="23771" y="58694"/>
                  </a:lnTo>
                  <a:lnTo>
                    <a:pt x="22936" y="46731"/>
                  </a:lnTo>
                  <a:lnTo>
                    <a:pt x="19972" y="37380"/>
                  </a:lnTo>
                  <a:lnTo>
                    <a:pt x="11674" y="32686"/>
                  </a:lnTo>
                  <a:lnTo>
                    <a:pt x="1" y="27001"/>
                  </a:lnTo>
                  <a:lnTo>
                    <a:pt x="1392" y="10610"/>
                  </a:lnTo>
                  <a:lnTo>
                    <a:pt x="17517" y="1"/>
                  </a:lnTo>
                  <a:lnTo>
                    <a:pt x="29747" y="5384"/>
                  </a:lnTo>
                  <a:lnTo>
                    <a:pt x="43827" y="21291"/>
                  </a:lnTo>
                  <a:lnTo>
                    <a:pt x="49343" y="27122"/>
                  </a:lnTo>
                  <a:lnTo>
                    <a:pt x="53735" y="25815"/>
                  </a:lnTo>
                  <a:lnTo>
                    <a:pt x="50347" y="35940"/>
                  </a:lnTo>
                  <a:lnTo>
                    <a:pt x="47093" y="38214"/>
                  </a:lnTo>
                  <a:lnTo>
                    <a:pt x="44069" y="44275"/>
                  </a:lnTo>
                  <a:lnTo>
                    <a:pt x="45073" y="51944"/>
                  </a:lnTo>
                  <a:lnTo>
                    <a:pt x="42170" y="55694"/>
                  </a:lnTo>
                  <a:lnTo>
                    <a:pt x="38227" y="66025"/>
                  </a:lnTo>
                  <a:lnTo>
                    <a:pt x="27593" y="7270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139;p66"/>
            <p:cNvSpPr/>
            <p:nvPr/>
          </p:nvSpPr>
          <p:spPr>
            <a:xfrm>
              <a:off x="3385100" y="2877450"/>
              <a:ext cx="295475" cy="291550"/>
            </a:xfrm>
            <a:custGeom>
              <a:avLst/>
              <a:gdLst/>
              <a:ahLst/>
              <a:cxnLst/>
              <a:rect l="l" t="t" r="r" b="b"/>
              <a:pathLst>
                <a:path w="11819" h="11662" fill="none" extrusionOk="0">
                  <a:moveTo>
                    <a:pt x="0" y="0"/>
                  </a:moveTo>
                  <a:lnTo>
                    <a:pt x="11819" y="1166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140;p66"/>
            <p:cNvSpPr/>
            <p:nvPr/>
          </p:nvSpPr>
          <p:spPr>
            <a:xfrm>
              <a:off x="3680550" y="2603750"/>
              <a:ext cx="106775" cy="565250"/>
            </a:xfrm>
            <a:custGeom>
              <a:avLst/>
              <a:gdLst/>
              <a:ahLst/>
              <a:cxnLst/>
              <a:rect l="l" t="t" r="r" b="b"/>
              <a:pathLst>
                <a:path w="4271" h="22610" fill="none" extrusionOk="0">
                  <a:moveTo>
                    <a:pt x="1" y="22610"/>
                  </a:moveTo>
                  <a:lnTo>
                    <a:pt x="427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141;p66"/>
            <p:cNvSpPr/>
            <p:nvPr/>
          </p:nvSpPr>
          <p:spPr>
            <a:xfrm>
              <a:off x="3787300" y="2603750"/>
              <a:ext cx="225625" cy="660225"/>
            </a:xfrm>
            <a:custGeom>
              <a:avLst/>
              <a:gdLst/>
              <a:ahLst/>
              <a:cxnLst/>
              <a:rect l="l" t="t" r="r" b="b"/>
              <a:pathLst>
                <a:path w="9025" h="26409" fill="none" extrusionOk="0">
                  <a:moveTo>
                    <a:pt x="1" y="1"/>
                  </a:moveTo>
                  <a:lnTo>
                    <a:pt x="9025" y="2640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142;p66"/>
            <p:cNvSpPr/>
            <p:nvPr/>
          </p:nvSpPr>
          <p:spPr>
            <a:xfrm>
              <a:off x="4093350" y="2738325"/>
              <a:ext cx="140350" cy="442775"/>
            </a:xfrm>
            <a:custGeom>
              <a:avLst/>
              <a:gdLst/>
              <a:ahLst/>
              <a:cxnLst/>
              <a:rect l="l" t="t" r="r" b="b"/>
              <a:pathLst>
                <a:path w="5614" h="17711" fill="none" extrusionOk="0">
                  <a:moveTo>
                    <a:pt x="5614" y="17711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143;p66"/>
            <p:cNvSpPr/>
            <p:nvPr/>
          </p:nvSpPr>
          <p:spPr>
            <a:xfrm>
              <a:off x="4012900" y="2738325"/>
              <a:ext cx="80475" cy="525650"/>
            </a:xfrm>
            <a:custGeom>
              <a:avLst/>
              <a:gdLst/>
              <a:ahLst/>
              <a:cxnLst/>
              <a:rect l="l" t="t" r="r" b="b"/>
              <a:pathLst>
                <a:path w="3219" h="21026" fill="none" extrusionOk="0">
                  <a:moveTo>
                    <a:pt x="3219" y="1"/>
                  </a:moveTo>
                  <a:lnTo>
                    <a:pt x="1" y="2102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144;p66"/>
            <p:cNvSpPr/>
            <p:nvPr/>
          </p:nvSpPr>
          <p:spPr>
            <a:xfrm>
              <a:off x="4015025" y="3249125"/>
              <a:ext cx="183000" cy="352025"/>
            </a:xfrm>
            <a:custGeom>
              <a:avLst/>
              <a:gdLst/>
              <a:ahLst/>
              <a:cxnLst/>
              <a:rect l="l" t="t" r="r" b="b"/>
              <a:pathLst>
                <a:path w="7320" h="14081" fill="none" extrusionOk="0">
                  <a:moveTo>
                    <a:pt x="7319" y="14081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145;p66"/>
            <p:cNvSpPr/>
            <p:nvPr/>
          </p:nvSpPr>
          <p:spPr>
            <a:xfrm>
              <a:off x="4198000" y="3181075"/>
              <a:ext cx="35700" cy="420075"/>
            </a:xfrm>
            <a:custGeom>
              <a:avLst/>
              <a:gdLst/>
              <a:ahLst/>
              <a:cxnLst/>
              <a:rect l="l" t="t" r="r" b="b"/>
              <a:pathLst>
                <a:path w="1428" h="16803" fill="none" extrusionOk="0">
                  <a:moveTo>
                    <a:pt x="0" y="16803"/>
                  </a:moveTo>
                  <a:lnTo>
                    <a:pt x="1428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146;p66"/>
            <p:cNvSpPr/>
            <p:nvPr/>
          </p:nvSpPr>
          <p:spPr>
            <a:xfrm>
              <a:off x="4013225" y="3179575"/>
              <a:ext cx="220175" cy="70775"/>
            </a:xfrm>
            <a:custGeom>
              <a:avLst/>
              <a:gdLst/>
              <a:ahLst/>
              <a:cxnLst/>
              <a:rect l="l" t="t" r="r" b="b"/>
              <a:pathLst>
                <a:path w="8807" h="2831" fill="none" extrusionOk="0">
                  <a:moveTo>
                    <a:pt x="8806" y="0"/>
                  </a:moveTo>
                  <a:lnTo>
                    <a:pt x="0" y="283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147;p66"/>
            <p:cNvSpPr/>
            <p:nvPr/>
          </p:nvSpPr>
          <p:spPr>
            <a:xfrm>
              <a:off x="3680550" y="3168975"/>
              <a:ext cx="338125" cy="80175"/>
            </a:xfrm>
            <a:custGeom>
              <a:avLst/>
              <a:gdLst/>
              <a:ahLst/>
              <a:cxnLst/>
              <a:rect l="l" t="t" r="r" b="b"/>
              <a:pathLst>
                <a:path w="13525" h="3207" fill="none" extrusionOk="0">
                  <a:moveTo>
                    <a:pt x="1" y="1"/>
                  </a:moveTo>
                  <a:lnTo>
                    <a:pt x="13525" y="320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148;p66"/>
            <p:cNvSpPr/>
            <p:nvPr/>
          </p:nvSpPr>
          <p:spPr>
            <a:xfrm>
              <a:off x="3641550" y="3168975"/>
              <a:ext cx="39025" cy="251950"/>
            </a:xfrm>
            <a:custGeom>
              <a:avLst/>
              <a:gdLst/>
              <a:ahLst/>
              <a:cxnLst/>
              <a:rect l="l" t="t" r="r" b="b"/>
              <a:pathLst>
                <a:path w="1561" h="10078" fill="none" extrusionOk="0">
                  <a:moveTo>
                    <a:pt x="1561" y="1"/>
                  </a:moveTo>
                  <a:lnTo>
                    <a:pt x="0" y="1007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149;p66"/>
            <p:cNvSpPr/>
            <p:nvPr/>
          </p:nvSpPr>
          <p:spPr>
            <a:xfrm>
              <a:off x="3364525" y="3168975"/>
              <a:ext cx="316050" cy="109800"/>
            </a:xfrm>
            <a:custGeom>
              <a:avLst/>
              <a:gdLst/>
              <a:ahLst/>
              <a:cxnLst/>
              <a:rect l="l" t="t" r="r" b="b"/>
              <a:pathLst>
                <a:path w="12642" h="4392" fill="none" extrusionOk="0">
                  <a:moveTo>
                    <a:pt x="0" y="4392"/>
                  </a:moveTo>
                  <a:lnTo>
                    <a:pt x="12642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150;p66"/>
            <p:cNvSpPr/>
            <p:nvPr/>
          </p:nvSpPr>
          <p:spPr>
            <a:xfrm>
              <a:off x="3680550" y="3168975"/>
              <a:ext cx="160000" cy="375025"/>
            </a:xfrm>
            <a:custGeom>
              <a:avLst/>
              <a:gdLst/>
              <a:ahLst/>
              <a:cxnLst/>
              <a:rect l="l" t="t" r="r" b="b"/>
              <a:pathLst>
                <a:path w="6400" h="15001" fill="none" extrusionOk="0">
                  <a:moveTo>
                    <a:pt x="1" y="1"/>
                  </a:moveTo>
                  <a:lnTo>
                    <a:pt x="6400" y="1500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151;p66"/>
            <p:cNvSpPr/>
            <p:nvPr/>
          </p:nvSpPr>
          <p:spPr>
            <a:xfrm>
              <a:off x="3840525" y="3249125"/>
              <a:ext cx="178150" cy="294875"/>
            </a:xfrm>
            <a:custGeom>
              <a:avLst/>
              <a:gdLst/>
              <a:ahLst/>
              <a:cxnLst/>
              <a:rect l="l" t="t" r="r" b="b"/>
              <a:pathLst>
                <a:path w="7126" h="11795" fill="none" extrusionOk="0">
                  <a:moveTo>
                    <a:pt x="1" y="11795"/>
                  </a:moveTo>
                  <a:lnTo>
                    <a:pt x="7126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152;p66"/>
            <p:cNvSpPr/>
            <p:nvPr/>
          </p:nvSpPr>
          <p:spPr>
            <a:xfrm>
              <a:off x="3929450" y="3247600"/>
              <a:ext cx="83475" cy="524425"/>
            </a:xfrm>
            <a:custGeom>
              <a:avLst/>
              <a:gdLst/>
              <a:ahLst/>
              <a:cxnLst/>
              <a:rect l="l" t="t" r="r" b="b"/>
              <a:pathLst>
                <a:path w="3339" h="20977" fill="none" extrusionOk="0">
                  <a:moveTo>
                    <a:pt x="0" y="20977"/>
                  </a:moveTo>
                  <a:lnTo>
                    <a:pt x="333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153;p66"/>
            <p:cNvSpPr/>
            <p:nvPr/>
          </p:nvSpPr>
          <p:spPr>
            <a:xfrm>
              <a:off x="3902525" y="3601125"/>
              <a:ext cx="295500" cy="170900"/>
            </a:xfrm>
            <a:custGeom>
              <a:avLst/>
              <a:gdLst/>
              <a:ahLst/>
              <a:cxnLst/>
              <a:rect l="l" t="t" r="r" b="b"/>
              <a:pathLst>
                <a:path w="11820" h="6836" fill="none" extrusionOk="0">
                  <a:moveTo>
                    <a:pt x="1" y="6836"/>
                  </a:moveTo>
                  <a:lnTo>
                    <a:pt x="1181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7154;p66"/>
            <p:cNvSpPr/>
            <p:nvPr/>
          </p:nvSpPr>
          <p:spPr>
            <a:xfrm>
              <a:off x="4201025" y="3131475"/>
              <a:ext cx="235300" cy="464850"/>
            </a:xfrm>
            <a:custGeom>
              <a:avLst/>
              <a:gdLst/>
              <a:ahLst/>
              <a:cxnLst/>
              <a:rect l="l" t="t" r="r" b="b"/>
              <a:pathLst>
                <a:path w="9412" h="18594" fill="none" extrusionOk="0">
                  <a:moveTo>
                    <a:pt x="0" y="18593"/>
                  </a:moveTo>
                  <a:lnTo>
                    <a:pt x="941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7155;p66"/>
            <p:cNvSpPr/>
            <p:nvPr/>
          </p:nvSpPr>
          <p:spPr>
            <a:xfrm>
              <a:off x="4233675" y="3136025"/>
              <a:ext cx="222300" cy="45075"/>
            </a:xfrm>
            <a:custGeom>
              <a:avLst/>
              <a:gdLst/>
              <a:ahLst/>
              <a:cxnLst/>
              <a:rect l="l" t="t" r="r" b="b"/>
              <a:pathLst>
                <a:path w="8892" h="1803" fill="none" extrusionOk="0">
                  <a:moveTo>
                    <a:pt x="1" y="1803"/>
                  </a:moveTo>
                  <a:lnTo>
                    <a:pt x="889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7156;p66"/>
            <p:cNvSpPr/>
            <p:nvPr/>
          </p:nvSpPr>
          <p:spPr>
            <a:xfrm>
              <a:off x="4455950" y="3147500"/>
              <a:ext cx="71100" cy="411625"/>
            </a:xfrm>
            <a:custGeom>
              <a:avLst/>
              <a:gdLst/>
              <a:ahLst/>
              <a:cxnLst/>
              <a:rect l="l" t="t" r="r" b="b"/>
              <a:pathLst>
                <a:path w="2844" h="16465" fill="none" extrusionOk="0">
                  <a:moveTo>
                    <a:pt x="1" y="1"/>
                  </a:moveTo>
                  <a:lnTo>
                    <a:pt x="2843" y="1646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157;p66"/>
            <p:cNvSpPr/>
            <p:nvPr/>
          </p:nvSpPr>
          <p:spPr>
            <a:xfrm>
              <a:off x="4198000" y="3559100"/>
              <a:ext cx="329050" cy="41750"/>
            </a:xfrm>
            <a:custGeom>
              <a:avLst/>
              <a:gdLst/>
              <a:ahLst/>
              <a:cxnLst/>
              <a:rect l="l" t="t" r="r" b="b"/>
              <a:pathLst>
                <a:path w="13162" h="1670" fill="none" extrusionOk="0">
                  <a:moveTo>
                    <a:pt x="13161" y="0"/>
                  </a:moveTo>
                  <a:lnTo>
                    <a:pt x="0" y="167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158;p66"/>
            <p:cNvSpPr/>
            <p:nvPr/>
          </p:nvSpPr>
          <p:spPr>
            <a:xfrm>
              <a:off x="4198000" y="3589050"/>
              <a:ext cx="205975" cy="407075"/>
            </a:xfrm>
            <a:custGeom>
              <a:avLst/>
              <a:gdLst/>
              <a:ahLst/>
              <a:cxnLst/>
              <a:rect l="l" t="t" r="r" b="b"/>
              <a:pathLst>
                <a:path w="8239" h="16283" fill="none" extrusionOk="0">
                  <a:moveTo>
                    <a:pt x="0" y="0"/>
                  </a:moveTo>
                  <a:lnTo>
                    <a:pt x="8238" y="1628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159;p66"/>
            <p:cNvSpPr/>
            <p:nvPr/>
          </p:nvSpPr>
          <p:spPr>
            <a:xfrm>
              <a:off x="4185900" y="3589050"/>
              <a:ext cx="12125" cy="523800"/>
            </a:xfrm>
            <a:custGeom>
              <a:avLst/>
              <a:gdLst/>
              <a:ahLst/>
              <a:cxnLst/>
              <a:rect l="l" t="t" r="r" b="b"/>
              <a:pathLst>
                <a:path w="485" h="20952" fill="none" extrusionOk="0">
                  <a:moveTo>
                    <a:pt x="0" y="20952"/>
                  </a:moveTo>
                  <a:lnTo>
                    <a:pt x="48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160;p66"/>
            <p:cNvSpPr/>
            <p:nvPr/>
          </p:nvSpPr>
          <p:spPr>
            <a:xfrm>
              <a:off x="4185900" y="4100725"/>
              <a:ext cx="119475" cy="168475"/>
            </a:xfrm>
            <a:custGeom>
              <a:avLst/>
              <a:gdLst/>
              <a:ahLst/>
              <a:cxnLst/>
              <a:rect l="l" t="t" r="r" b="b"/>
              <a:pathLst>
                <a:path w="4779" h="6739" fill="none" extrusionOk="0">
                  <a:moveTo>
                    <a:pt x="4779" y="6739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161;p66"/>
            <p:cNvSpPr/>
            <p:nvPr/>
          </p:nvSpPr>
          <p:spPr>
            <a:xfrm>
              <a:off x="3958775" y="4085900"/>
              <a:ext cx="227150" cy="14850"/>
            </a:xfrm>
            <a:custGeom>
              <a:avLst/>
              <a:gdLst/>
              <a:ahLst/>
              <a:cxnLst/>
              <a:rect l="l" t="t" r="r" b="b"/>
              <a:pathLst>
                <a:path w="9086" h="594" fill="none" extrusionOk="0">
                  <a:moveTo>
                    <a:pt x="9085" y="594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162;p66"/>
            <p:cNvSpPr/>
            <p:nvPr/>
          </p:nvSpPr>
          <p:spPr>
            <a:xfrm>
              <a:off x="4185900" y="3996100"/>
              <a:ext cx="218075" cy="104650"/>
            </a:xfrm>
            <a:custGeom>
              <a:avLst/>
              <a:gdLst/>
              <a:ahLst/>
              <a:cxnLst/>
              <a:rect l="l" t="t" r="r" b="b"/>
              <a:pathLst>
                <a:path w="8723" h="4186" fill="none" extrusionOk="0">
                  <a:moveTo>
                    <a:pt x="0" y="4186"/>
                  </a:moveTo>
                  <a:lnTo>
                    <a:pt x="872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163;p66"/>
            <p:cNvSpPr/>
            <p:nvPr/>
          </p:nvSpPr>
          <p:spPr>
            <a:xfrm>
              <a:off x="4334375" y="2852350"/>
              <a:ext cx="111025" cy="283700"/>
            </a:xfrm>
            <a:custGeom>
              <a:avLst/>
              <a:gdLst/>
              <a:ahLst/>
              <a:cxnLst/>
              <a:rect l="l" t="t" r="r" b="b"/>
              <a:pathLst>
                <a:path w="4441" h="11348" fill="none" extrusionOk="0">
                  <a:moveTo>
                    <a:pt x="4440" y="11347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164;p66"/>
            <p:cNvSpPr/>
            <p:nvPr/>
          </p:nvSpPr>
          <p:spPr>
            <a:xfrm>
              <a:off x="3385100" y="2652150"/>
              <a:ext cx="158175" cy="225325"/>
            </a:xfrm>
            <a:custGeom>
              <a:avLst/>
              <a:gdLst/>
              <a:ahLst/>
              <a:cxnLst/>
              <a:rect l="l" t="t" r="r" b="b"/>
              <a:pathLst>
                <a:path w="6327" h="9013" fill="none" extrusionOk="0">
                  <a:moveTo>
                    <a:pt x="0" y="9012"/>
                  </a:moveTo>
                  <a:lnTo>
                    <a:pt x="632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165;p66"/>
            <p:cNvSpPr/>
            <p:nvPr/>
          </p:nvSpPr>
          <p:spPr>
            <a:xfrm>
              <a:off x="3544150" y="2591975"/>
              <a:ext cx="256175" cy="64425"/>
            </a:xfrm>
            <a:custGeom>
              <a:avLst/>
              <a:gdLst/>
              <a:ahLst/>
              <a:cxnLst/>
              <a:rect l="l" t="t" r="r" b="b"/>
              <a:pathLst>
                <a:path w="10247" h="2577" fill="none" extrusionOk="0">
                  <a:moveTo>
                    <a:pt x="1" y="2577"/>
                  </a:moveTo>
                  <a:lnTo>
                    <a:pt x="1024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166;p66"/>
            <p:cNvSpPr/>
            <p:nvPr/>
          </p:nvSpPr>
          <p:spPr>
            <a:xfrm>
              <a:off x="3473100" y="1177850"/>
              <a:ext cx="3833475" cy="2175325"/>
            </a:xfrm>
            <a:custGeom>
              <a:avLst/>
              <a:gdLst/>
              <a:ahLst/>
              <a:cxnLst/>
              <a:rect l="l" t="t" r="r" b="b"/>
              <a:pathLst>
                <a:path w="153339" h="87013" fill="none" extrusionOk="0">
                  <a:moveTo>
                    <a:pt x="24811" y="62214"/>
                  </a:moveTo>
                  <a:lnTo>
                    <a:pt x="34452" y="66980"/>
                  </a:lnTo>
                  <a:lnTo>
                    <a:pt x="37549" y="69920"/>
                  </a:lnTo>
                  <a:lnTo>
                    <a:pt x="41274" y="77698"/>
                  </a:lnTo>
                  <a:lnTo>
                    <a:pt x="46270" y="79222"/>
                  </a:lnTo>
                  <a:lnTo>
                    <a:pt x="55899" y="72775"/>
                  </a:lnTo>
                  <a:lnTo>
                    <a:pt x="52645" y="69085"/>
                  </a:lnTo>
                  <a:lnTo>
                    <a:pt x="48291" y="70234"/>
                  </a:lnTo>
                  <a:lnTo>
                    <a:pt x="46585" y="64634"/>
                  </a:lnTo>
                  <a:lnTo>
                    <a:pt x="48774" y="66097"/>
                  </a:lnTo>
                  <a:lnTo>
                    <a:pt x="59698" y="70234"/>
                  </a:lnTo>
                  <a:lnTo>
                    <a:pt x="65988" y="72279"/>
                  </a:lnTo>
                  <a:lnTo>
                    <a:pt x="66315" y="75944"/>
                  </a:lnTo>
                  <a:lnTo>
                    <a:pt x="70960" y="87013"/>
                  </a:lnTo>
                  <a:lnTo>
                    <a:pt x="76573" y="75944"/>
                  </a:lnTo>
                  <a:lnTo>
                    <a:pt x="80831" y="72932"/>
                  </a:lnTo>
                  <a:lnTo>
                    <a:pt x="86069" y="78146"/>
                  </a:lnTo>
                  <a:lnTo>
                    <a:pt x="88355" y="83928"/>
                  </a:lnTo>
                  <a:lnTo>
                    <a:pt x="94633" y="84037"/>
                  </a:lnTo>
                  <a:lnTo>
                    <a:pt x="94270" y="74299"/>
                  </a:lnTo>
                  <a:lnTo>
                    <a:pt x="100936" y="72690"/>
                  </a:lnTo>
                  <a:lnTo>
                    <a:pt x="106682" y="64307"/>
                  </a:lnTo>
                  <a:lnTo>
                    <a:pt x="106319" y="56553"/>
                  </a:lnTo>
                  <a:lnTo>
                    <a:pt x="103416" y="54690"/>
                  </a:lnTo>
                  <a:lnTo>
                    <a:pt x="106827" y="53105"/>
                  </a:lnTo>
                  <a:lnTo>
                    <a:pt x="120194" y="45339"/>
                  </a:lnTo>
                  <a:lnTo>
                    <a:pt x="122528" y="36859"/>
                  </a:lnTo>
                  <a:lnTo>
                    <a:pt x="118851" y="35493"/>
                  </a:lnTo>
                  <a:lnTo>
                    <a:pt x="125093" y="28464"/>
                  </a:lnTo>
                  <a:lnTo>
                    <a:pt x="148536" y="25972"/>
                  </a:lnTo>
                  <a:lnTo>
                    <a:pt x="153339" y="12255"/>
                  </a:lnTo>
                  <a:lnTo>
                    <a:pt x="125468" y="6255"/>
                  </a:lnTo>
                  <a:lnTo>
                    <a:pt x="101758" y="5432"/>
                  </a:lnTo>
                  <a:lnTo>
                    <a:pt x="85016" y="1"/>
                  </a:lnTo>
                  <a:lnTo>
                    <a:pt x="60532" y="12255"/>
                  </a:lnTo>
                  <a:lnTo>
                    <a:pt x="39714" y="20214"/>
                  </a:lnTo>
                  <a:lnTo>
                    <a:pt x="35444" y="13089"/>
                  </a:lnTo>
                  <a:lnTo>
                    <a:pt x="22186" y="13464"/>
                  </a:lnTo>
                  <a:lnTo>
                    <a:pt x="15291" y="21351"/>
                  </a:lnTo>
                  <a:lnTo>
                    <a:pt x="11831" y="27484"/>
                  </a:lnTo>
                  <a:lnTo>
                    <a:pt x="21581" y="26614"/>
                  </a:lnTo>
                  <a:lnTo>
                    <a:pt x="24532" y="19561"/>
                  </a:lnTo>
                  <a:lnTo>
                    <a:pt x="29480" y="22694"/>
                  </a:lnTo>
                  <a:lnTo>
                    <a:pt x="24811" y="32964"/>
                  </a:lnTo>
                  <a:lnTo>
                    <a:pt x="20262" y="35541"/>
                  </a:lnTo>
                  <a:lnTo>
                    <a:pt x="15569" y="31368"/>
                  </a:lnTo>
                  <a:lnTo>
                    <a:pt x="15061" y="35650"/>
                  </a:lnTo>
                  <a:lnTo>
                    <a:pt x="11057" y="37924"/>
                  </a:lnTo>
                  <a:lnTo>
                    <a:pt x="6024" y="43089"/>
                  </a:lnTo>
                  <a:lnTo>
                    <a:pt x="6387" y="49210"/>
                  </a:lnTo>
                  <a:lnTo>
                    <a:pt x="992" y="49210"/>
                  </a:lnTo>
                  <a:lnTo>
                    <a:pt x="0" y="52198"/>
                  </a:lnTo>
                  <a:lnTo>
                    <a:pt x="835" y="57037"/>
                  </a:lnTo>
                  <a:lnTo>
                    <a:pt x="6726" y="55198"/>
                  </a:lnTo>
                  <a:lnTo>
                    <a:pt x="10924" y="50069"/>
                  </a:lnTo>
                  <a:lnTo>
                    <a:pt x="16367" y="50686"/>
                  </a:lnTo>
                  <a:lnTo>
                    <a:pt x="18049" y="46670"/>
                  </a:lnTo>
                  <a:lnTo>
                    <a:pt x="23093" y="54363"/>
                  </a:lnTo>
                  <a:lnTo>
                    <a:pt x="26528" y="56105"/>
                  </a:lnTo>
                  <a:lnTo>
                    <a:pt x="26734" y="52210"/>
                  </a:lnTo>
                  <a:lnTo>
                    <a:pt x="33835" y="47069"/>
                  </a:lnTo>
                  <a:lnTo>
                    <a:pt x="38069" y="49488"/>
                  </a:lnTo>
                  <a:lnTo>
                    <a:pt x="36278" y="53045"/>
                  </a:lnTo>
                  <a:lnTo>
                    <a:pt x="28343" y="55392"/>
                  </a:lnTo>
                  <a:cubicBezTo>
                    <a:pt x="28343" y="55392"/>
                    <a:pt x="31041" y="58888"/>
                    <a:pt x="31319" y="58984"/>
                  </a:cubicBezTo>
                  <a:cubicBezTo>
                    <a:pt x="31597" y="59069"/>
                    <a:pt x="36278" y="58150"/>
                    <a:pt x="36278" y="58150"/>
                  </a:cubicBezTo>
                  <a:lnTo>
                    <a:pt x="35456" y="61948"/>
                  </a:lnTo>
                  <a:lnTo>
                    <a:pt x="30920" y="63255"/>
                  </a:lnTo>
                  <a:lnTo>
                    <a:pt x="24823" y="6214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167;p66"/>
            <p:cNvSpPr/>
            <p:nvPr/>
          </p:nvSpPr>
          <p:spPr>
            <a:xfrm>
              <a:off x="3473100" y="2483100"/>
              <a:ext cx="168475" cy="66850"/>
            </a:xfrm>
            <a:custGeom>
              <a:avLst/>
              <a:gdLst/>
              <a:ahLst/>
              <a:cxnLst/>
              <a:rect l="l" t="t" r="r" b="b"/>
              <a:pathLst>
                <a:path w="6739" h="2674" fill="none" extrusionOk="0">
                  <a:moveTo>
                    <a:pt x="0" y="0"/>
                  </a:moveTo>
                  <a:lnTo>
                    <a:pt x="6738" y="267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168;p66"/>
            <p:cNvSpPr/>
            <p:nvPr/>
          </p:nvSpPr>
          <p:spPr>
            <a:xfrm>
              <a:off x="3493950" y="2402950"/>
              <a:ext cx="138850" cy="200825"/>
            </a:xfrm>
            <a:custGeom>
              <a:avLst/>
              <a:gdLst/>
              <a:ahLst/>
              <a:cxnLst/>
              <a:rect l="l" t="t" r="r" b="b"/>
              <a:pathLst>
                <a:path w="5554" h="8033" fill="none" extrusionOk="0">
                  <a:moveTo>
                    <a:pt x="1" y="8033"/>
                  </a:moveTo>
                  <a:lnTo>
                    <a:pt x="5553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7169;p66"/>
            <p:cNvSpPr/>
            <p:nvPr/>
          </p:nvSpPr>
          <p:spPr>
            <a:xfrm>
              <a:off x="3632775" y="2176750"/>
              <a:ext cx="356575" cy="226225"/>
            </a:xfrm>
            <a:custGeom>
              <a:avLst/>
              <a:gdLst/>
              <a:ahLst/>
              <a:cxnLst/>
              <a:rect l="l" t="t" r="r" b="b"/>
              <a:pathLst>
                <a:path w="14263" h="9049" fill="none" extrusionOk="0">
                  <a:moveTo>
                    <a:pt x="0" y="9049"/>
                  </a:moveTo>
                  <a:lnTo>
                    <a:pt x="1426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170;p66"/>
            <p:cNvSpPr/>
            <p:nvPr/>
          </p:nvSpPr>
          <p:spPr>
            <a:xfrm>
              <a:off x="3754650" y="2173125"/>
              <a:ext cx="246200" cy="254050"/>
            </a:xfrm>
            <a:custGeom>
              <a:avLst/>
              <a:gdLst/>
              <a:ahLst/>
              <a:cxnLst/>
              <a:rect l="l" t="t" r="r" b="b"/>
              <a:pathLst>
                <a:path w="9848" h="10162" fill="none" extrusionOk="0">
                  <a:moveTo>
                    <a:pt x="0" y="10161"/>
                  </a:moveTo>
                  <a:lnTo>
                    <a:pt x="984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171;p66"/>
            <p:cNvSpPr/>
            <p:nvPr/>
          </p:nvSpPr>
          <p:spPr>
            <a:xfrm>
              <a:off x="3936100" y="2173125"/>
              <a:ext cx="64750" cy="167850"/>
            </a:xfrm>
            <a:custGeom>
              <a:avLst/>
              <a:gdLst/>
              <a:ahLst/>
              <a:cxnLst/>
              <a:rect l="l" t="t" r="r" b="b"/>
              <a:pathLst>
                <a:path w="2590" h="6714" fill="none" extrusionOk="0">
                  <a:moveTo>
                    <a:pt x="0" y="6714"/>
                  </a:moveTo>
                  <a:lnTo>
                    <a:pt x="258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7172;p66"/>
            <p:cNvSpPr/>
            <p:nvPr/>
          </p:nvSpPr>
          <p:spPr>
            <a:xfrm>
              <a:off x="3998100" y="2185200"/>
              <a:ext cx="145775" cy="309700"/>
            </a:xfrm>
            <a:custGeom>
              <a:avLst/>
              <a:gdLst/>
              <a:ahLst/>
              <a:cxnLst/>
              <a:rect l="l" t="t" r="r" b="b"/>
              <a:pathLst>
                <a:path w="5831" h="12388" fill="none" extrusionOk="0">
                  <a:moveTo>
                    <a:pt x="5831" y="12388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7173;p66"/>
            <p:cNvSpPr/>
            <p:nvPr/>
          </p:nvSpPr>
          <p:spPr>
            <a:xfrm>
              <a:off x="3855350" y="2066350"/>
              <a:ext cx="142775" cy="118875"/>
            </a:xfrm>
            <a:custGeom>
              <a:avLst/>
              <a:gdLst/>
              <a:ahLst/>
              <a:cxnLst/>
              <a:rect l="l" t="t" r="r" b="b"/>
              <a:pathLst>
                <a:path w="5711" h="4755" fill="none" extrusionOk="0">
                  <a:moveTo>
                    <a:pt x="1" y="1"/>
                  </a:moveTo>
                  <a:lnTo>
                    <a:pt x="5710" y="475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7174;p66"/>
            <p:cNvSpPr/>
            <p:nvPr/>
          </p:nvSpPr>
          <p:spPr>
            <a:xfrm>
              <a:off x="3749500" y="2125625"/>
              <a:ext cx="248625" cy="59600"/>
            </a:xfrm>
            <a:custGeom>
              <a:avLst/>
              <a:gdLst/>
              <a:ahLst/>
              <a:cxnLst/>
              <a:rect l="l" t="t" r="r" b="b"/>
              <a:pathLst>
                <a:path w="9945" h="2384" fill="none" extrusionOk="0">
                  <a:moveTo>
                    <a:pt x="1" y="1"/>
                  </a:moveTo>
                  <a:lnTo>
                    <a:pt x="9944" y="238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7175;p66"/>
            <p:cNvSpPr/>
            <p:nvPr/>
          </p:nvSpPr>
          <p:spPr>
            <a:xfrm>
              <a:off x="3632775" y="2185200"/>
              <a:ext cx="368075" cy="61425"/>
            </a:xfrm>
            <a:custGeom>
              <a:avLst/>
              <a:gdLst/>
              <a:ahLst/>
              <a:cxnLst/>
              <a:rect l="l" t="t" r="r" b="b"/>
              <a:pathLst>
                <a:path w="14723" h="2457" fill="none" extrusionOk="0">
                  <a:moveTo>
                    <a:pt x="0" y="2457"/>
                  </a:moveTo>
                  <a:lnTo>
                    <a:pt x="14722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7176;p66"/>
            <p:cNvSpPr/>
            <p:nvPr/>
          </p:nvSpPr>
          <p:spPr>
            <a:xfrm>
              <a:off x="4093350" y="2001950"/>
              <a:ext cx="128250" cy="162725"/>
            </a:xfrm>
            <a:custGeom>
              <a:avLst/>
              <a:gdLst/>
              <a:ahLst/>
              <a:cxnLst/>
              <a:rect l="l" t="t" r="r" b="b"/>
              <a:pathLst>
                <a:path w="5130" h="6509" fill="none" extrusionOk="0">
                  <a:moveTo>
                    <a:pt x="5130" y="6508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177;p66"/>
            <p:cNvSpPr/>
            <p:nvPr/>
          </p:nvSpPr>
          <p:spPr>
            <a:xfrm>
              <a:off x="4012900" y="2001950"/>
              <a:ext cx="80475" cy="174825"/>
            </a:xfrm>
            <a:custGeom>
              <a:avLst/>
              <a:gdLst/>
              <a:ahLst/>
              <a:cxnLst/>
              <a:rect l="l" t="t" r="r" b="b"/>
              <a:pathLst>
                <a:path w="3219" h="6993" fill="none" extrusionOk="0">
                  <a:moveTo>
                    <a:pt x="1" y="6992"/>
                  </a:moveTo>
                  <a:lnTo>
                    <a:pt x="321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178;p66"/>
            <p:cNvSpPr/>
            <p:nvPr/>
          </p:nvSpPr>
          <p:spPr>
            <a:xfrm>
              <a:off x="3992350" y="2164650"/>
              <a:ext cx="229850" cy="22100"/>
            </a:xfrm>
            <a:custGeom>
              <a:avLst/>
              <a:gdLst/>
              <a:ahLst/>
              <a:cxnLst/>
              <a:rect l="l" t="t" r="r" b="b"/>
              <a:pathLst>
                <a:path w="9194" h="884" fill="none" extrusionOk="0">
                  <a:moveTo>
                    <a:pt x="0" y="883"/>
                  </a:moveTo>
                  <a:lnTo>
                    <a:pt x="919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179;p66"/>
            <p:cNvSpPr/>
            <p:nvPr/>
          </p:nvSpPr>
          <p:spPr>
            <a:xfrm>
              <a:off x="4222175" y="2164650"/>
              <a:ext cx="83200" cy="188125"/>
            </a:xfrm>
            <a:custGeom>
              <a:avLst/>
              <a:gdLst/>
              <a:ahLst/>
              <a:cxnLst/>
              <a:rect l="l" t="t" r="r" b="b"/>
              <a:pathLst>
                <a:path w="3328" h="7525" fill="none" extrusionOk="0">
                  <a:moveTo>
                    <a:pt x="1" y="0"/>
                  </a:moveTo>
                  <a:lnTo>
                    <a:pt x="3328" y="752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180;p66"/>
            <p:cNvSpPr/>
            <p:nvPr/>
          </p:nvSpPr>
          <p:spPr>
            <a:xfrm>
              <a:off x="4305350" y="2014050"/>
              <a:ext cx="236525" cy="338725"/>
            </a:xfrm>
            <a:custGeom>
              <a:avLst/>
              <a:gdLst/>
              <a:ahLst/>
              <a:cxnLst/>
              <a:rect l="l" t="t" r="r" b="b"/>
              <a:pathLst>
                <a:path w="9461" h="13549" fill="none" extrusionOk="0">
                  <a:moveTo>
                    <a:pt x="1" y="13549"/>
                  </a:moveTo>
                  <a:lnTo>
                    <a:pt x="946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181;p66"/>
            <p:cNvSpPr/>
            <p:nvPr/>
          </p:nvSpPr>
          <p:spPr>
            <a:xfrm>
              <a:off x="4138725" y="2164650"/>
              <a:ext cx="83475" cy="319075"/>
            </a:xfrm>
            <a:custGeom>
              <a:avLst/>
              <a:gdLst/>
              <a:ahLst/>
              <a:cxnLst/>
              <a:rect l="l" t="t" r="r" b="b"/>
              <a:pathLst>
                <a:path w="3339" h="12763" fill="none" extrusionOk="0">
                  <a:moveTo>
                    <a:pt x="3339" y="0"/>
                  </a:moveTo>
                  <a:lnTo>
                    <a:pt x="0" y="1276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182;p66"/>
            <p:cNvSpPr/>
            <p:nvPr/>
          </p:nvSpPr>
          <p:spPr>
            <a:xfrm>
              <a:off x="4465925" y="1687425"/>
              <a:ext cx="75950" cy="326650"/>
            </a:xfrm>
            <a:custGeom>
              <a:avLst/>
              <a:gdLst/>
              <a:ahLst/>
              <a:cxnLst/>
              <a:rect l="l" t="t" r="r" b="b"/>
              <a:pathLst>
                <a:path w="3038" h="13066" fill="none" extrusionOk="0">
                  <a:moveTo>
                    <a:pt x="3037" y="13065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183;p66"/>
            <p:cNvSpPr/>
            <p:nvPr/>
          </p:nvSpPr>
          <p:spPr>
            <a:xfrm>
              <a:off x="4210100" y="1757300"/>
              <a:ext cx="330850" cy="251925"/>
            </a:xfrm>
            <a:custGeom>
              <a:avLst/>
              <a:gdLst/>
              <a:ahLst/>
              <a:cxnLst/>
              <a:rect l="l" t="t" r="r" b="b"/>
              <a:pathLst>
                <a:path w="13234" h="10077" fill="none" extrusionOk="0">
                  <a:moveTo>
                    <a:pt x="0" y="0"/>
                  </a:moveTo>
                  <a:lnTo>
                    <a:pt x="13234" y="1007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184;p66"/>
            <p:cNvSpPr/>
            <p:nvPr/>
          </p:nvSpPr>
          <p:spPr>
            <a:xfrm>
              <a:off x="4209475" y="1505075"/>
              <a:ext cx="145800" cy="252250"/>
            </a:xfrm>
            <a:custGeom>
              <a:avLst/>
              <a:gdLst/>
              <a:ahLst/>
              <a:cxnLst/>
              <a:rect l="l" t="t" r="r" b="b"/>
              <a:pathLst>
                <a:path w="5832" h="10090" fill="none" extrusionOk="0">
                  <a:moveTo>
                    <a:pt x="5831" y="0"/>
                  </a:moveTo>
                  <a:lnTo>
                    <a:pt x="1" y="1008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185;p66"/>
            <p:cNvSpPr/>
            <p:nvPr/>
          </p:nvSpPr>
          <p:spPr>
            <a:xfrm>
              <a:off x="4209475" y="1678950"/>
              <a:ext cx="267975" cy="78375"/>
            </a:xfrm>
            <a:custGeom>
              <a:avLst/>
              <a:gdLst/>
              <a:ahLst/>
              <a:cxnLst/>
              <a:rect l="l" t="t" r="r" b="b"/>
              <a:pathLst>
                <a:path w="10719" h="3135" fill="none" extrusionOk="0">
                  <a:moveTo>
                    <a:pt x="1" y="3134"/>
                  </a:moveTo>
                  <a:lnTo>
                    <a:pt x="1071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186;p66"/>
            <p:cNvSpPr/>
            <p:nvPr/>
          </p:nvSpPr>
          <p:spPr>
            <a:xfrm>
              <a:off x="4018650" y="1505075"/>
              <a:ext cx="62625" cy="173900"/>
            </a:xfrm>
            <a:custGeom>
              <a:avLst/>
              <a:gdLst/>
              <a:ahLst/>
              <a:cxnLst/>
              <a:rect l="l" t="t" r="r" b="b"/>
              <a:pathLst>
                <a:path w="2505" h="6956" fill="none" extrusionOk="0">
                  <a:moveTo>
                    <a:pt x="2505" y="6956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187;p66"/>
            <p:cNvSpPr/>
            <p:nvPr/>
          </p:nvSpPr>
          <p:spPr>
            <a:xfrm>
              <a:off x="3855350" y="1666875"/>
              <a:ext cx="238025" cy="32675"/>
            </a:xfrm>
            <a:custGeom>
              <a:avLst/>
              <a:gdLst/>
              <a:ahLst/>
              <a:cxnLst/>
              <a:rect l="l" t="t" r="r" b="b"/>
              <a:pathLst>
                <a:path w="9521" h="1307" fill="none" extrusionOk="0">
                  <a:moveTo>
                    <a:pt x="1" y="1307"/>
                  </a:moveTo>
                  <a:lnTo>
                    <a:pt x="952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188;p66"/>
            <p:cNvSpPr/>
            <p:nvPr/>
          </p:nvSpPr>
          <p:spPr>
            <a:xfrm>
              <a:off x="3766450" y="1666875"/>
              <a:ext cx="314825" cy="202025"/>
            </a:xfrm>
            <a:custGeom>
              <a:avLst/>
              <a:gdLst/>
              <a:ahLst/>
              <a:cxnLst/>
              <a:rect l="l" t="t" r="r" b="b"/>
              <a:pathLst>
                <a:path w="12593" h="8081" fill="none" extrusionOk="0">
                  <a:moveTo>
                    <a:pt x="0" y="8081"/>
                  </a:moveTo>
                  <a:lnTo>
                    <a:pt x="12593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189;p66"/>
            <p:cNvSpPr/>
            <p:nvPr/>
          </p:nvSpPr>
          <p:spPr>
            <a:xfrm>
              <a:off x="4081250" y="1505075"/>
              <a:ext cx="277950" cy="161825"/>
            </a:xfrm>
            <a:custGeom>
              <a:avLst/>
              <a:gdLst/>
              <a:ahLst/>
              <a:cxnLst/>
              <a:rect l="l" t="t" r="r" b="b"/>
              <a:pathLst>
                <a:path w="11118" h="6473" fill="none" extrusionOk="0">
                  <a:moveTo>
                    <a:pt x="1" y="6472"/>
                  </a:moveTo>
                  <a:lnTo>
                    <a:pt x="11118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190;p66"/>
            <p:cNvSpPr/>
            <p:nvPr/>
          </p:nvSpPr>
          <p:spPr>
            <a:xfrm>
              <a:off x="4541850" y="1827450"/>
              <a:ext cx="336900" cy="186625"/>
            </a:xfrm>
            <a:custGeom>
              <a:avLst/>
              <a:gdLst/>
              <a:ahLst/>
              <a:cxnLst/>
              <a:rect l="l" t="t" r="r" b="b"/>
              <a:pathLst>
                <a:path w="13476" h="7465" fill="none" extrusionOk="0">
                  <a:moveTo>
                    <a:pt x="0" y="7464"/>
                  </a:moveTo>
                  <a:lnTo>
                    <a:pt x="13476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191;p66"/>
            <p:cNvSpPr/>
            <p:nvPr/>
          </p:nvSpPr>
          <p:spPr>
            <a:xfrm>
              <a:off x="4540925" y="2009200"/>
              <a:ext cx="380775" cy="174225"/>
            </a:xfrm>
            <a:custGeom>
              <a:avLst/>
              <a:gdLst/>
              <a:ahLst/>
              <a:cxnLst/>
              <a:rect l="l" t="t" r="r" b="b"/>
              <a:pathLst>
                <a:path w="15231" h="6969" fill="none" extrusionOk="0">
                  <a:moveTo>
                    <a:pt x="1" y="1"/>
                  </a:moveTo>
                  <a:lnTo>
                    <a:pt x="15231" y="696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192;p66"/>
            <p:cNvSpPr/>
            <p:nvPr/>
          </p:nvSpPr>
          <p:spPr>
            <a:xfrm>
              <a:off x="4539125" y="2394175"/>
              <a:ext cx="468175" cy="387425"/>
            </a:xfrm>
            <a:custGeom>
              <a:avLst/>
              <a:gdLst/>
              <a:ahLst/>
              <a:cxnLst/>
              <a:rect l="l" t="t" r="r" b="b"/>
              <a:pathLst>
                <a:path w="18727" h="15497" fill="none" extrusionOk="0">
                  <a:moveTo>
                    <a:pt x="18726" y="1"/>
                  </a:moveTo>
                  <a:lnTo>
                    <a:pt x="0" y="1549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193;p66"/>
            <p:cNvSpPr/>
            <p:nvPr/>
          </p:nvSpPr>
          <p:spPr>
            <a:xfrm>
              <a:off x="4921675" y="2186725"/>
              <a:ext cx="85625" cy="228350"/>
            </a:xfrm>
            <a:custGeom>
              <a:avLst/>
              <a:gdLst/>
              <a:ahLst/>
              <a:cxnLst/>
              <a:rect l="l" t="t" r="r" b="b"/>
              <a:pathLst>
                <a:path w="3425" h="9134" fill="none" extrusionOk="0">
                  <a:moveTo>
                    <a:pt x="1" y="0"/>
                  </a:moveTo>
                  <a:lnTo>
                    <a:pt x="3424" y="913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194;p66"/>
            <p:cNvSpPr/>
            <p:nvPr/>
          </p:nvSpPr>
          <p:spPr>
            <a:xfrm>
              <a:off x="5007275" y="2394175"/>
              <a:ext cx="85000" cy="258000"/>
            </a:xfrm>
            <a:custGeom>
              <a:avLst/>
              <a:gdLst/>
              <a:ahLst/>
              <a:cxnLst/>
              <a:rect l="l" t="t" r="r" b="b"/>
              <a:pathLst>
                <a:path w="3400" h="10320" fill="none" extrusionOk="0">
                  <a:moveTo>
                    <a:pt x="3399" y="10319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195;p66"/>
            <p:cNvSpPr/>
            <p:nvPr/>
          </p:nvSpPr>
          <p:spPr>
            <a:xfrm>
              <a:off x="4968850" y="1334200"/>
              <a:ext cx="2205875" cy="1654875"/>
            </a:xfrm>
            <a:custGeom>
              <a:avLst/>
              <a:gdLst/>
              <a:ahLst/>
              <a:cxnLst/>
              <a:rect l="l" t="t" r="r" b="b"/>
              <a:pathLst>
                <a:path w="88235" h="66195" fill="none" extrusionOk="0">
                  <a:moveTo>
                    <a:pt x="1" y="63509"/>
                  </a:moveTo>
                  <a:lnTo>
                    <a:pt x="1537" y="42400"/>
                  </a:lnTo>
                  <a:lnTo>
                    <a:pt x="10077" y="22210"/>
                  </a:lnTo>
                  <a:cubicBezTo>
                    <a:pt x="10077" y="22210"/>
                    <a:pt x="14202" y="33218"/>
                    <a:pt x="14202" y="32384"/>
                  </a:cubicBezTo>
                  <a:cubicBezTo>
                    <a:pt x="14202" y="31561"/>
                    <a:pt x="26009" y="8976"/>
                    <a:pt x="26009" y="8976"/>
                  </a:cubicBezTo>
                  <a:lnTo>
                    <a:pt x="33618" y="31077"/>
                  </a:lnTo>
                  <a:lnTo>
                    <a:pt x="15025" y="46779"/>
                  </a:lnTo>
                  <a:lnTo>
                    <a:pt x="36037" y="48944"/>
                  </a:lnTo>
                  <a:lnTo>
                    <a:pt x="27557" y="58863"/>
                  </a:lnTo>
                  <a:lnTo>
                    <a:pt x="40803" y="66194"/>
                  </a:lnTo>
                  <a:lnTo>
                    <a:pt x="43586" y="48448"/>
                  </a:lnTo>
                  <a:lnTo>
                    <a:pt x="51122" y="29734"/>
                  </a:lnTo>
                  <a:lnTo>
                    <a:pt x="49670" y="16694"/>
                  </a:lnTo>
                  <a:lnTo>
                    <a:pt x="65263" y="21376"/>
                  </a:lnTo>
                  <a:lnTo>
                    <a:pt x="68819" y="9448"/>
                  </a:lnTo>
                  <a:lnTo>
                    <a:pt x="66098" y="1"/>
                  </a:lnTo>
                  <a:lnTo>
                    <a:pt x="88235" y="2006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196;p66"/>
            <p:cNvSpPr/>
            <p:nvPr/>
          </p:nvSpPr>
          <p:spPr>
            <a:xfrm>
              <a:off x="4878750" y="1177850"/>
              <a:ext cx="1731050" cy="1005575"/>
            </a:xfrm>
            <a:custGeom>
              <a:avLst/>
              <a:gdLst/>
              <a:ahLst/>
              <a:cxnLst/>
              <a:rect l="l" t="t" r="r" b="b"/>
              <a:pathLst>
                <a:path w="69242" h="40223" fill="none" extrusionOk="0">
                  <a:moveTo>
                    <a:pt x="69242" y="6255"/>
                  </a:moveTo>
                  <a:lnTo>
                    <a:pt x="53274" y="22948"/>
                  </a:lnTo>
                  <a:lnTo>
                    <a:pt x="45532" y="5432"/>
                  </a:lnTo>
                  <a:lnTo>
                    <a:pt x="29613" y="14747"/>
                  </a:lnTo>
                  <a:lnTo>
                    <a:pt x="28790" y="1"/>
                  </a:lnTo>
                  <a:lnTo>
                    <a:pt x="13500" y="28912"/>
                  </a:lnTo>
                  <a:lnTo>
                    <a:pt x="4306" y="13089"/>
                  </a:lnTo>
                  <a:lnTo>
                    <a:pt x="0" y="25984"/>
                  </a:lnTo>
                  <a:lnTo>
                    <a:pt x="1718" y="4022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197;p66"/>
            <p:cNvSpPr/>
            <p:nvPr/>
          </p:nvSpPr>
          <p:spPr>
            <a:xfrm>
              <a:off x="5092250" y="2143775"/>
              <a:ext cx="396500" cy="851350"/>
            </a:xfrm>
            <a:custGeom>
              <a:avLst/>
              <a:gdLst/>
              <a:ahLst/>
              <a:cxnLst/>
              <a:rect l="l" t="t" r="r" b="b"/>
              <a:pathLst>
                <a:path w="15860" h="34054" fill="none" extrusionOk="0">
                  <a:moveTo>
                    <a:pt x="9266" y="1"/>
                  </a:moveTo>
                  <a:lnTo>
                    <a:pt x="10101" y="14396"/>
                  </a:lnTo>
                  <a:lnTo>
                    <a:pt x="15859" y="34053"/>
                  </a:lnTo>
                  <a:lnTo>
                    <a:pt x="0" y="19851"/>
                  </a:lnTo>
                  <a:lnTo>
                    <a:pt x="1234" y="3364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198;p66"/>
            <p:cNvSpPr/>
            <p:nvPr/>
          </p:nvSpPr>
          <p:spPr>
            <a:xfrm>
              <a:off x="4389725" y="2014050"/>
              <a:ext cx="617575" cy="1140750"/>
            </a:xfrm>
            <a:custGeom>
              <a:avLst/>
              <a:gdLst/>
              <a:ahLst/>
              <a:cxnLst/>
              <a:rect l="l" t="t" r="r" b="b"/>
              <a:pathLst>
                <a:path w="24703" h="45630" fill="none" extrusionOk="0">
                  <a:moveTo>
                    <a:pt x="8396" y="39968"/>
                  </a:moveTo>
                  <a:lnTo>
                    <a:pt x="9835" y="45629"/>
                  </a:lnTo>
                  <a:lnTo>
                    <a:pt x="11626" y="36786"/>
                  </a:lnTo>
                  <a:lnTo>
                    <a:pt x="5492" y="30218"/>
                  </a:lnTo>
                  <a:lnTo>
                    <a:pt x="1" y="25016"/>
                  </a:lnTo>
                  <a:lnTo>
                    <a:pt x="1392" y="16040"/>
                  </a:lnTo>
                  <a:lnTo>
                    <a:pt x="24702" y="15206"/>
                  </a:lnTo>
                  <a:lnTo>
                    <a:pt x="647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199;p66"/>
            <p:cNvSpPr/>
            <p:nvPr/>
          </p:nvSpPr>
          <p:spPr>
            <a:xfrm>
              <a:off x="4420875" y="2917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200;p66"/>
            <p:cNvSpPr/>
            <p:nvPr/>
          </p:nvSpPr>
          <p:spPr>
            <a:xfrm>
              <a:off x="5007275" y="2143775"/>
              <a:ext cx="316650" cy="250425"/>
            </a:xfrm>
            <a:custGeom>
              <a:avLst/>
              <a:gdLst/>
              <a:ahLst/>
              <a:cxnLst/>
              <a:rect l="l" t="t" r="r" b="b"/>
              <a:pathLst>
                <a:path w="12666" h="10017" fill="none" extrusionOk="0">
                  <a:moveTo>
                    <a:pt x="0" y="10017"/>
                  </a:moveTo>
                  <a:lnTo>
                    <a:pt x="12665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201;p66"/>
            <p:cNvSpPr/>
            <p:nvPr/>
          </p:nvSpPr>
          <p:spPr>
            <a:xfrm>
              <a:off x="5323900" y="2123225"/>
              <a:ext cx="497500" cy="20575"/>
            </a:xfrm>
            <a:custGeom>
              <a:avLst/>
              <a:gdLst/>
              <a:ahLst/>
              <a:cxnLst/>
              <a:rect l="l" t="t" r="r" b="b"/>
              <a:pathLst>
                <a:path w="19900" h="823" fill="none" extrusionOk="0">
                  <a:moveTo>
                    <a:pt x="0" y="823"/>
                  </a:moveTo>
                  <a:lnTo>
                    <a:pt x="1990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202;p66"/>
            <p:cNvSpPr/>
            <p:nvPr/>
          </p:nvSpPr>
          <p:spPr>
            <a:xfrm>
              <a:off x="5092250" y="2143775"/>
              <a:ext cx="231675" cy="495400"/>
            </a:xfrm>
            <a:custGeom>
              <a:avLst/>
              <a:gdLst/>
              <a:ahLst/>
              <a:cxnLst/>
              <a:rect l="l" t="t" r="r" b="b"/>
              <a:pathLst>
                <a:path w="9267" h="19816" fill="none" extrusionOk="0">
                  <a:moveTo>
                    <a:pt x="9266" y="1"/>
                  </a:moveTo>
                  <a:lnTo>
                    <a:pt x="0" y="1981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203;p66"/>
            <p:cNvSpPr/>
            <p:nvPr/>
          </p:nvSpPr>
          <p:spPr>
            <a:xfrm>
              <a:off x="4647700" y="2415050"/>
              <a:ext cx="359600" cy="378650"/>
            </a:xfrm>
            <a:custGeom>
              <a:avLst/>
              <a:gdLst/>
              <a:ahLst/>
              <a:cxnLst/>
              <a:rect l="l" t="t" r="r" b="b"/>
              <a:pathLst>
                <a:path w="14384" h="15146" fill="none" extrusionOk="0">
                  <a:moveTo>
                    <a:pt x="0" y="15146"/>
                  </a:moveTo>
                  <a:lnTo>
                    <a:pt x="14383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204;p66"/>
            <p:cNvSpPr/>
            <p:nvPr/>
          </p:nvSpPr>
          <p:spPr>
            <a:xfrm>
              <a:off x="5809275" y="1751550"/>
              <a:ext cx="401350" cy="374100"/>
            </a:xfrm>
            <a:custGeom>
              <a:avLst/>
              <a:gdLst/>
              <a:ahLst/>
              <a:cxnLst/>
              <a:rect l="l" t="t" r="r" b="b"/>
              <a:pathLst>
                <a:path w="16054" h="14964" fill="none" extrusionOk="0">
                  <a:moveTo>
                    <a:pt x="1" y="14964"/>
                  </a:moveTo>
                  <a:lnTo>
                    <a:pt x="16053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7205;p66"/>
            <p:cNvSpPr/>
            <p:nvPr/>
          </p:nvSpPr>
          <p:spPr>
            <a:xfrm>
              <a:off x="5821375" y="1313650"/>
              <a:ext cx="195700" cy="809600"/>
            </a:xfrm>
            <a:custGeom>
              <a:avLst/>
              <a:gdLst/>
              <a:ahLst/>
              <a:cxnLst/>
              <a:rect l="l" t="t" r="r" b="b"/>
              <a:pathLst>
                <a:path w="7828" h="32384" fill="none" extrusionOk="0">
                  <a:moveTo>
                    <a:pt x="1" y="32383"/>
                  </a:moveTo>
                  <a:lnTo>
                    <a:pt x="782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7206;p66"/>
            <p:cNvSpPr/>
            <p:nvPr/>
          </p:nvSpPr>
          <p:spPr>
            <a:xfrm>
              <a:off x="5809275" y="2077550"/>
              <a:ext cx="449725" cy="33600"/>
            </a:xfrm>
            <a:custGeom>
              <a:avLst/>
              <a:gdLst/>
              <a:ahLst/>
              <a:cxnLst/>
              <a:rect l="l" t="t" r="r" b="b"/>
              <a:pathLst>
                <a:path w="17989" h="1344" fill="none" extrusionOk="0">
                  <a:moveTo>
                    <a:pt x="1" y="1343"/>
                  </a:moveTo>
                  <a:lnTo>
                    <a:pt x="1798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7207;p66"/>
            <p:cNvSpPr/>
            <p:nvPr/>
          </p:nvSpPr>
          <p:spPr>
            <a:xfrm>
              <a:off x="5812300" y="2123225"/>
              <a:ext cx="57500" cy="434600"/>
            </a:xfrm>
            <a:custGeom>
              <a:avLst/>
              <a:gdLst/>
              <a:ahLst/>
              <a:cxnLst/>
              <a:rect l="l" t="t" r="r" b="b"/>
              <a:pathLst>
                <a:path w="2300" h="17384" fill="none" extrusionOk="0">
                  <a:moveTo>
                    <a:pt x="1" y="0"/>
                  </a:moveTo>
                  <a:lnTo>
                    <a:pt x="2299" y="1738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7208;p66"/>
            <p:cNvSpPr/>
            <p:nvPr/>
          </p:nvSpPr>
          <p:spPr>
            <a:xfrm>
              <a:off x="5344475" y="2503650"/>
              <a:ext cx="325425" cy="314250"/>
            </a:xfrm>
            <a:custGeom>
              <a:avLst/>
              <a:gdLst/>
              <a:ahLst/>
              <a:cxnLst/>
              <a:rect l="l" t="t" r="r" b="b"/>
              <a:pathLst>
                <a:path w="13017" h="12570" fill="none" extrusionOk="0">
                  <a:moveTo>
                    <a:pt x="0" y="1"/>
                  </a:moveTo>
                  <a:lnTo>
                    <a:pt x="13016" y="1256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7209;p66"/>
            <p:cNvSpPr/>
            <p:nvPr/>
          </p:nvSpPr>
          <p:spPr>
            <a:xfrm>
              <a:off x="5619050" y="2805775"/>
              <a:ext cx="50850" cy="321800"/>
            </a:xfrm>
            <a:custGeom>
              <a:avLst/>
              <a:gdLst/>
              <a:ahLst/>
              <a:cxnLst/>
              <a:rect l="l" t="t" r="r" b="b"/>
              <a:pathLst>
                <a:path w="2034" h="12872" fill="none" extrusionOk="0">
                  <a:moveTo>
                    <a:pt x="2033" y="0"/>
                  </a:moveTo>
                  <a:lnTo>
                    <a:pt x="1" y="1287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210;p66"/>
            <p:cNvSpPr/>
            <p:nvPr/>
          </p:nvSpPr>
          <p:spPr>
            <a:xfrm>
              <a:off x="5092250" y="2627950"/>
              <a:ext cx="295175" cy="427650"/>
            </a:xfrm>
            <a:custGeom>
              <a:avLst/>
              <a:gdLst/>
              <a:ahLst/>
              <a:cxnLst/>
              <a:rect l="l" t="t" r="r" b="b"/>
              <a:pathLst>
                <a:path w="11807" h="17106" fill="none" extrusionOk="0">
                  <a:moveTo>
                    <a:pt x="11807" y="17105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211;p66"/>
            <p:cNvSpPr/>
            <p:nvPr/>
          </p:nvSpPr>
          <p:spPr>
            <a:xfrm>
              <a:off x="6210600" y="1570400"/>
              <a:ext cx="478750" cy="181175"/>
            </a:xfrm>
            <a:custGeom>
              <a:avLst/>
              <a:gdLst/>
              <a:ahLst/>
              <a:cxnLst/>
              <a:rect l="l" t="t" r="r" b="b"/>
              <a:pathLst>
                <a:path w="19150" h="7247" fill="none" extrusionOk="0">
                  <a:moveTo>
                    <a:pt x="19149" y="0"/>
                  </a:moveTo>
                  <a:lnTo>
                    <a:pt x="0" y="724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212;p66"/>
            <p:cNvSpPr/>
            <p:nvPr/>
          </p:nvSpPr>
          <p:spPr>
            <a:xfrm>
              <a:off x="6245375" y="2065450"/>
              <a:ext cx="187525" cy="15750"/>
            </a:xfrm>
            <a:custGeom>
              <a:avLst/>
              <a:gdLst/>
              <a:ahLst/>
              <a:cxnLst/>
              <a:rect l="l" t="t" r="r" b="b"/>
              <a:pathLst>
                <a:path w="7501" h="630" fill="none" extrusionOk="0">
                  <a:moveTo>
                    <a:pt x="0" y="630"/>
                  </a:moveTo>
                  <a:lnTo>
                    <a:pt x="750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213;p66"/>
            <p:cNvSpPr/>
            <p:nvPr/>
          </p:nvSpPr>
          <p:spPr>
            <a:xfrm>
              <a:off x="6246875" y="2065450"/>
              <a:ext cx="210225" cy="245900"/>
            </a:xfrm>
            <a:custGeom>
              <a:avLst/>
              <a:gdLst/>
              <a:ahLst/>
              <a:cxnLst/>
              <a:rect l="l" t="t" r="r" b="b"/>
              <a:pathLst>
                <a:path w="8409" h="9836" fill="none" extrusionOk="0">
                  <a:moveTo>
                    <a:pt x="1" y="1"/>
                  </a:moveTo>
                  <a:lnTo>
                    <a:pt x="8408" y="983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214;p66"/>
            <p:cNvSpPr/>
            <p:nvPr/>
          </p:nvSpPr>
          <p:spPr>
            <a:xfrm>
              <a:off x="5869775" y="2545100"/>
              <a:ext cx="188725" cy="12725"/>
            </a:xfrm>
            <a:custGeom>
              <a:avLst/>
              <a:gdLst/>
              <a:ahLst/>
              <a:cxnLst/>
              <a:rect l="l" t="t" r="r" b="b"/>
              <a:pathLst>
                <a:path w="7549" h="509" fill="none" extrusionOk="0">
                  <a:moveTo>
                    <a:pt x="0" y="508"/>
                  </a:moveTo>
                  <a:lnTo>
                    <a:pt x="754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215;p66"/>
            <p:cNvSpPr/>
            <p:nvPr/>
          </p:nvSpPr>
          <p:spPr>
            <a:xfrm>
              <a:off x="5809275" y="2111125"/>
              <a:ext cx="249225" cy="434000"/>
            </a:xfrm>
            <a:custGeom>
              <a:avLst/>
              <a:gdLst/>
              <a:ahLst/>
              <a:cxnLst/>
              <a:rect l="l" t="t" r="r" b="b"/>
              <a:pathLst>
                <a:path w="9969" h="17360" fill="none" extrusionOk="0">
                  <a:moveTo>
                    <a:pt x="9969" y="17359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216;p66"/>
            <p:cNvSpPr/>
            <p:nvPr/>
          </p:nvSpPr>
          <p:spPr>
            <a:xfrm>
              <a:off x="4412100" y="2781575"/>
              <a:ext cx="127050" cy="144275"/>
            </a:xfrm>
            <a:custGeom>
              <a:avLst/>
              <a:gdLst/>
              <a:ahLst/>
              <a:cxnLst/>
              <a:rect l="l" t="t" r="r" b="b"/>
              <a:pathLst>
                <a:path w="5082" h="5771" fill="none" extrusionOk="0">
                  <a:moveTo>
                    <a:pt x="1" y="5771"/>
                  </a:moveTo>
                  <a:lnTo>
                    <a:pt x="508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217;p66"/>
            <p:cNvSpPr/>
            <p:nvPr/>
          </p:nvSpPr>
          <p:spPr>
            <a:xfrm>
              <a:off x="4334375" y="2769475"/>
              <a:ext cx="192675" cy="82900"/>
            </a:xfrm>
            <a:custGeom>
              <a:avLst/>
              <a:gdLst/>
              <a:ahLst/>
              <a:cxnLst/>
              <a:rect l="l" t="t" r="r" b="b"/>
              <a:pathLst>
                <a:path w="7707" h="3316" fill="none" extrusionOk="0">
                  <a:moveTo>
                    <a:pt x="1" y="3315"/>
                  </a:moveTo>
                  <a:lnTo>
                    <a:pt x="770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218;p66"/>
            <p:cNvSpPr/>
            <p:nvPr/>
          </p:nvSpPr>
          <p:spPr>
            <a:xfrm>
              <a:off x="4424500" y="2402950"/>
              <a:ext cx="102550" cy="378650"/>
            </a:xfrm>
            <a:custGeom>
              <a:avLst/>
              <a:gdLst/>
              <a:ahLst/>
              <a:cxnLst/>
              <a:rect l="l" t="t" r="r" b="b"/>
              <a:pathLst>
                <a:path w="4102" h="15146" fill="none" extrusionOk="0">
                  <a:moveTo>
                    <a:pt x="1" y="1"/>
                  </a:moveTo>
                  <a:lnTo>
                    <a:pt x="4101" y="1514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219;p66"/>
            <p:cNvSpPr/>
            <p:nvPr/>
          </p:nvSpPr>
          <p:spPr>
            <a:xfrm>
              <a:off x="4424500" y="2014050"/>
              <a:ext cx="129475" cy="388925"/>
            </a:xfrm>
            <a:custGeom>
              <a:avLst/>
              <a:gdLst/>
              <a:ahLst/>
              <a:cxnLst/>
              <a:rect l="l" t="t" r="r" b="b"/>
              <a:pathLst>
                <a:path w="5179" h="15557" fill="none" extrusionOk="0">
                  <a:moveTo>
                    <a:pt x="1" y="15557"/>
                  </a:moveTo>
                  <a:lnTo>
                    <a:pt x="5178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7220;p66"/>
            <p:cNvSpPr/>
            <p:nvPr/>
          </p:nvSpPr>
          <p:spPr>
            <a:xfrm>
              <a:off x="5702825" y="3559100"/>
              <a:ext cx="355675" cy="25"/>
            </a:xfrm>
            <a:custGeom>
              <a:avLst/>
              <a:gdLst/>
              <a:ahLst/>
              <a:cxnLst/>
              <a:rect l="l" t="t" r="r" b="b"/>
              <a:pathLst>
                <a:path w="14227" h="1" fill="none" extrusionOk="0">
                  <a:moveTo>
                    <a:pt x="1" y="0"/>
                  </a:moveTo>
                  <a:lnTo>
                    <a:pt x="1422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7221;p66"/>
            <p:cNvSpPr/>
            <p:nvPr/>
          </p:nvSpPr>
          <p:spPr>
            <a:xfrm>
              <a:off x="5975625" y="3844275"/>
              <a:ext cx="460900" cy="552550"/>
            </a:xfrm>
            <a:custGeom>
              <a:avLst/>
              <a:gdLst/>
              <a:ahLst/>
              <a:cxnLst/>
              <a:rect l="l" t="t" r="r" b="b"/>
              <a:pathLst>
                <a:path w="18436" h="22102" fill="none" extrusionOk="0">
                  <a:moveTo>
                    <a:pt x="0" y="12037"/>
                  </a:moveTo>
                  <a:cubicBezTo>
                    <a:pt x="702" y="12073"/>
                    <a:pt x="12302" y="22101"/>
                    <a:pt x="12302" y="22101"/>
                  </a:cubicBezTo>
                  <a:lnTo>
                    <a:pt x="11819" y="13005"/>
                  </a:lnTo>
                  <a:lnTo>
                    <a:pt x="18435" y="1"/>
                  </a:lnTo>
                  <a:lnTo>
                    <a:pt x="0" y="125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7222;p66"/>
            <p:cNvSpPr/>
            <p:nvPr/>
          </p:nvSpPr>
          <p:spPr>
            <a:xfrm>
              <a:off x="6283175" y="4106775"/>
              <a:ext cx="427050" cy="430975"/>
            </a:xfrm>
            <a:custGeom>
              <a:avLst/>
              <a:gdLst/>
              <a:ahLst/>
              <a:cxnLst/>
              <a:rect l="l" t="t" r="r" b="b"/>
              <a:pathLst>
                <a:path w="17082" h="17239" fill="none" extrusionOk="0">
                  <a:moveTo>
                    <a:pt x="13513" y="17239"/>
                  </a:moveTo>
                  <a:lnTo>
                    <a:pt x="12690" y="8614"/>
                  </a:lnTo>
                  <a:lnTo>
                    <a:pt x="17081" y="1"/>
                  </a:lnTo>
                  <a:lnTo>
                    <a:pt x="0" y="2021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7223;p66"/>
            <p:cNvSpPr/>
            <p:nvPr/>
          </p:nvSpPr>
          <p:spPr>
            <a:xfrm>
              <a:off x="6415625" y="3845800"/>
              <a:ext cx="315150" cy="259500"/>
            </a:xfrm>
            <a:custGeom>
              <a:avLst/>
              <a:gdLst/>
              <a:ahLst/>
              <a:cxnLst/>
              <a:rect l="l" t="t" r="r" b="b"/>
              <a:pathLst>
                <a:path w="12606" h="10380" fill="none" extrusionOk="0">
                  <a:moveTo>
                    <a:pt x="1" y="0"/>
                  </a:moveTo>
                  <a:lnTo>
                    <a:pt x="12606" y="1037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7224;p66"/>
            <p:cNvSpPr/>
            <p:nvPr/>
          </p:nvSpPr>
          <p:spPr>
            <a:xfrm>
              <a:off x="6282875" y="4157275"/>
              <a:ext cx="329650" cy="164850"/>
            </a:xfrm>
            <a:custGeom>
              <a:avLst/>
              <a:gdLst/>
              <a:ahLst/>
              <a:cxnLst/>
              <a:rect l="l" t="t" r="r" b="b"/>
              <a:pathLst>
                <a:path w="13186" h="6594" fill="none" extrusionOk="0">
                  <a:moveTo>
                    <a:pt x="13186" y="6594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7225;p66"/>
            <p:cNvSpPr/>
            <p:nvPr/>
          </p:nvSpPr>
          <p:spPr>
            <a:xfrm>
              <a:off x="6263525" y="4379875"/>
              <a:ext cx="336900" cy="159400"/>
            </a:xfrm>
            <a:custGeom>
              <a:avLst/>
              <a:gdLst/>
              <a:ahLst/>
              <a:cxnLst/>
              <a:rect l="l" t="t" r="r" b="b"/>
              <a:pathLst>
                <a:path w="13476" h="6376" fill="none" extrusionOk="0">
                  <a:moveTo>
                    <a:pt x="0" y="0"/>
                  </a:moveTo>
                  <a:lnTo>
                    <a:pt x="13476" y="637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7226;p66"/>
            <p:cNvSpPr/>
            <p:nvPr/>
          </p:nvSpPr>
          <p:spPr>
            <a:xfrm>
              <a:off x="5975625" y="4136425"/>
              <a:ext cx="307275" cy="20875"/>
            </a:xfrm>
            <a:custGeom>
              <a:avLst/>
              <a:gdLst/>
              <a:ahLst/>
              <a:cxnLst/>
              <a:rect l="l" t="t" r="r" b="b"/>
              <a:pathLst>
                <a:path w="12291" h="835" fill="none" extrusionOk="0">
                  <a:moveTo>
                    <a:pt x="12290" y="835"/>
                  </a:moveTo>
                  <a:lnTo>
                    <a:pt x="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7227;p66"/>
            <p:cNvSpPr/>
            <p:nvPr/>
          </p:nvSpPr>
          <p:spPr>
            <a:xfrm>
              <a:off x="3882275" y="952550"/>
              <a:ext cx="276125" cy="179350"/>
            </a:xfrm>
            <a:custGeom>
              <a:avLst/>
              <a:gdLst/>
              <a:ahLst/>
              <a:cxnLst/>
              <a:rect l="l" t="t" r="r" b="b"/>
              <a:pathLst>
                <a:path w="11045" h="7174" fill="none" extrusionOk="0">
                  <a:moveTo>
                    <a:pt x="0" y="1597"/>
                  </a:moveTo>
                  <a:cubicBezTo>
                    <a:pt x="242" y="1743"/>
                    <a:pt x="3532" y="7174"/>
                    <a:pt x="3532" y="7174"/>
                  </a:cubicBezTo>
                  <a:lnTo>
                    <a:pt x="6290" y="3315"/>
                  </a:lnTo>
                  <a:lnTo>
                    <a:pt x="11044" y="1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228;p66"/>
            <p:cNvSpPr/>
            <p:nvPr/>
          </p:nvSpPr>
          <p:spPr>
            <a:xfrm>
              <a:off x="3882275" y="992475"/>
              <a:ext cx="157275" cy="42975"/>
            </a:xfrm>
            <a:custGeom>
              <a:avLst/>
              <a:gdLst/>
              <a:ahLst/>
              <a:cxnLst/>
              <a:rect l="l" t="t" r="r" b="b"/>
              <a:pathLst>
                <a:path w="6291" h="1719" fill="none" extrusionOk="0">
                  <a:moveTo>
                    <a:pt x="0" y="0"/>
                  </a:moveTo>
                  <a:lnTo>
                    <a:pt x="6290" y="171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229;p66"/>
            <p:cNvSpPr/>
            <p:nvPr/>
          </p:nvSpPr>
          <p:spPr>
            <a:xfrm>
              <a:off x="4527025" y="2781575"/>
              <a:ext cx="72600" cy="231675"/>
            </a:xfrm>
            <a:custGeom>
              <a:avLst/>
              <a:gdLst/>
              <a:ahLst/>
              <a:cxnLst/>
              <a:rect l="l" t="t" r="r" b="b"/>
              <a:pathLst>
                <a:path w="2904" h="9267" fill="none" extrusionOk="0">
                  <a:moveTo>
                    <a:pt x="0" y="1"/>
                  </a:moveTo>
                  <a:lnTo>
                    <a:pt x="2904" y="926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230;p66"/>
            <p:cNvSpPr/>
            <p:nvPr/>
          </p:nvSpPr>
          <p:spPr>
            <a:xfrm>
              <a:off x="4407875" y="2921600"/>
              <a:ext cx="191750" cy="91650"/>
            </a:xfrm>
            <a:custGeom>
              <a:avLst/>
              <a:gdLst/>
              <a:ahLst/>
              <a:cxnLst/>
              <a:rect l="l" t="t" r="r" b="b"/>
              <a:pathLst>
                <a:path w="7670" h="3666" fill="none" extrusionOk="0">
                  <a:moveTo>
                    <a:pt x="0" y="1"/>
                  </a:moveTo>
                  <a:lnTo>
                    <a:pt x="7670" y="36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231;p66"/>
            <p:cNvSpPr/>
            <p:nvPr/>
          </p:nvSpPr>
          <p:spPr>
            <a:xfrm>
              <a:off x="4599600" y="2933700"/>
              <a:ext cx="80775" cy="79550"/>
            </a:xfrm>
            <a:custGeom>
              <a:avLst/>
              <a:gdLst/>
              <a:ahLst/>
              <a:cxnLst/>
              <a:rect l="l" t="t" r="r" b="b"/>
              <a:pathLst>
                <a:path w="3231" h="3182" fill="none" extrusionOk="0">
                  <a:moveTo>
                    <a:pt x="1" y="3182"/>
                  </a:moveTo>
                  <a:lnTo>
                    <a:pt x="323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232;p66"/>
            <p:cNvSpPr/>
            <p:nvPr/>
          </p:nvSpPr>
          <p:spPr>
            <a:xfrm>
              <a:off x="4878750" y="1827450"/>
              <a:ext cx="354150" cy="62025"/>
            </a:xfrm>
            <a:custGeom>
              <a:avLst/>
              <a:gdLst/>
              <a:ahLst/>
              <a:cxnLst/>
              <a:rect l="l" t="t" r="r" b="b"/>
              <a:pathLst>
                <a:path w="14166" h="2481" fill="none" extrusionOk="0">
                  <a:moveTo>
                    <a:pt x="0" y="0"/>
                  </a:moveTo>
                  <a:lnTo>
                    <a:pt x="14165" y="248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233;p66"/>
            <p:cNvSpPr/>
            <p:nvPr/>
          </p:nvSpPr>
          <p:spPr>
            <a:xfrm>
              <a:off x="5092250" y="2503650"/>
              <a:ext cx="252250" cy="135525"/>
            </a:xfrm>
            <a:custGeom>
              <a:avLst/>
              <a:gdLst/>
              <a:ahLst/>
              <a:cxnLst/>
              <a:rect l="l" t="t" r="r" b="b"/>
              <a:pathLst>
                <a:path w="10090" h="5421" fill="none" extrusionOk="0">
                  <a:moveTo>
                    <a:pt x="0" y="5420"/>
                  </a:moveTo>
                  <a:lnTo>
                    <a:pt x="1008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234;p66"/>
            <p:cNvSpPr/>
            <p:nvPr/>
          </p:nvSpPr>
          <p:spPr>
            <a:xfrm>
              <a:off x="4527025" y="2781575"/>
              <a:ext cx="120700" cy="12125"/>
            </a:xfrm>
            <a:custGeom>
              <a:avLst/>
              <a:gdLst/>
              <a:ahLst/>
              <a:cxnLst/>
              <a:rect l="l" t="t" r="r" b="b"/>
              <a:pathLst>
                <a:path w="4828" h="485" fill="none" extrusionOk="0">
                  <a:moveTo>
                    <a:pt x="0" y="1"/>
                  </a:moveTo>
                  <a:lnTo>
                    <a:pt x="4827" y="48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235;p66"/>
            <p:cNvSpPr/>
            <p:nvPr/>
          </p:nvSpPr>
          <p:spPr>
            <a:xfrm>
              <a:off x="4338925" y="2717475"/>
              <a:ext cx="16350" cy="139125"/>
            </a:xfrm>
            <a:custGeom>
              <a:avLst/>
              <a:gdLst/>
              <a:ahLst/>
              <a:cxnLst/>
              <a:rect l="l" t="t" r="r" b="b"/>
              <a:pathLst>
                <a:path w="654" h="5565" fill="none" extrusionOk="0">
                  <a:moveTo>
                    <a:pt x="653" y="0"/>
                  </a:moveTo>
                  <a:lnTo>
                    <a:pt x="0" y="556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236;p66"/>
            <p:cNvSpPr/>
            <p:nvPr/>
          </p:nvSpPr>
          <p:spPr>
            <a:xfrm>
              <a:off x="4367350" y="2717475"/>
              <a:ext cx="171800" cy="64125"/>
            </a:xfrm>
            <a:custGeom>
              <a:avLst/>
              <a:gdLst/>
              <a:ahLst/>
              <a:cxnLst/>
              <a:rect l="l" t="t" r="r" b="b"/>
              <a:pathLst>
                <a:path w="6872" h="2565" fill="none" extrusionOk="0">
                  <a:moveTo>
                    <a:pt x="0" y="0"/>
                  </a:moveTo>
                  <a:lnTo>
                    <a:pt x="6871" y="256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237;p66"/>
            <p:cNvSpPr/>
            <p:nvPr/>
          </p:nvSpPr>
          <p:spPr>
            <a:xfrm>
              <a:off x="4250925" y="2757375"/>
              <a:ext cx="88025" cy="99225"/>
            </a:xfrm>
            <a:custGeom>
              <a:avLst/>
              <a:gdLst/>
              <a:ahLst/>
              <a:cxnLst/>
              <a:rect l="l" t="t" r="r" b="b"/>
              <a:pathLst>
                <a:path w="3521" h="3969" fill="none" extrusionOk="0">
                  <a:moveTo>
                    <a:pt x="0" y="1"/>
                  </a:moveTo>
                  <a:lnTo>
                    <a:pt x="3520" y="396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238;p66"/>
            <p:cNvSpPr/>
            <p:nvPr/>
          </p:nvSpPr>
          <p:spPr>
            <a:xfrm>
              <a:off x="4540925" y="1474825"/>
              <a:ext cx="464250" cy="534400"/>
            </a:xfrm>
            <a:custGeom>
              <a:avLst/>
              <a:gdLst/>
              <a:ahLst/>
              <a:cxnLst/>
              <a:rect l="l" t="t" r="r" b="b"/>
              <a:pathLst>
                <a:path w="18570" h="21376" fill="none" extrusionOk="0">
                  <a:moveTo>
                    <a:pt x="1" y="21376"/>
                  </a:moveTo>
                  <a:lnTo>
                    <a:pt x="1856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239;p66"/>
            <p:cNvSpPr/>
            <p:nvPr/>
          </p:nvSpPr>
          <p:spPr>
            <a:xfrm>
              <a:off x="2083775" y="4509400"/>
              <a:ext cx="120100" cy="103050"/>
            </a:xfrm>
            <a:custGeom>
              <a:avLst/>
              <a:gdLst/>
              <a:ahLst/>
              <a:cxnLst/>
              <a:rect l="l" t="t" r="r" b="b"/>
              <a:pathLst>
                <a:path w="4804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3"/>
                  </a:cubicBezTo>
                  <a:cubicBezTo>
                    <a:pt x="1" y="1908"/>
                    <a:pt x="920" y="4121"/>
                    <a:pt x="2759" y="4121"/>
                  </a:cubicBezTo>
                  <a:cubicBezTo>
                    <a:pt x="3884" y="4109"/>
                    <a:pt x="4803" y="3190"/>
                    <a:pt x="4803" y="2065"/>
                  </a:cubicBezTo>
                  <a:cubicBezTo>
                    <a:pt x="4803" y="823"/>
                    <a:pt x="3792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240;p66"/>
            <p:cNvSpPr/>
            <p:nvPr/>
          </p:nvSpPr>
          <p:spPr>
            <a:xfrm>
              <a:off x="2131875" y="45401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241;p66"/>
            <p:cNvSpPr/>
            <p:nvPr/>
          </p:nvSpPr>
          <p:spPr>
            <a:xfrm>
              <a:off x="2149700" y="3967650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2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242;p66"/>
            <p:cNvSpPr/>
            <p:nvPr/>
          </p:nvSpPr>
          <p:spPr>
            <a:xfrm>
              <a:off x="2190825" y="399852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2" y="0"/>
                  </a:moveTo>
                  <a:cubicBezTo>
                    <a:pt x="364" y="0"/>
                    <a:pt x="1" y="883"/>
                    <a:pt x="521" y="1415"/>
                  </a:cubicBezTo>
                  <a:cubicBezTo>
                    <a:pt x="688" y="1582"/>
                    <a:pt x="894" y="1657"/>
                    <a:pt x="1096" y="1657"/>
                  </a:cubicBezTo>
                  <a:cubicBezTo>
                    <a:pt x="1524" y="1657"/>
                    <a:pt x="1936" y="1323"/>
                    <a:pt x="1936" y="823"/>
                  </a:cubicBezTo>
                  <a:cubicBezTo>
                    <a:pt x="1936" y="363"/>
                    <a:pt x="1561" y="0"/>
                    <a:pt x="110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243;p66"/>
            <p:cNvSpPr/>
            <p:nvPr/>
          </p:nvSpPr>
          <p:spPr>
            <a:xfrm>
              <a:off x="2412800" y="3351325"/>
              <a:ext cx="120100" cy="103150"/>
            </a:xfrm>
            <a:custGeom>
              <a:avLst/>
              <a:gdLst/>
              <a:ahLst/>
              <a:cxnLst/>
              <a:rect l="l" t="t" r="r" b="b"/>
              <a:pathLst>
                <a:path w="4804" h="4126" extrusionOk="0">
                  <a:moveTo>
                    <a:pt x="2731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1" y="1900"/>
                    <a:pt x="920" y="4126"/>
                    <a:pt x="2747" y="4126"/>
                  </a:cubicBezTo>
                  <a:cubicBezTo>
                    <a:pt x="3884" y="4114"/>
                    <a:pt x="4803" y="3195"/>
                    <a:pt x="4803" y="2070"/>
                  </a:cubicBezTo>
                  <a:cubicBezTo>
                    <a:pt x="4803" y="824"/>
                    <a:pt x="3788" y="1"/>
                    <a:pt x="27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244;p66"/>
            <p:cNvSpPr/>
            <p:nvPr/>
          </p:nvSpPr>
          <p:spPr>
            <a:xfrm>
              <a:off x="2460900" y="3381875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0" y="376"/>
                    <a:pt x="0" y="835"/>
                  </a:cubicBezTo>
                  <a:cubicBezTo>
                    <a:pt x="0" y="1295"/>
                    <a:pt x="363" y="1658"/>
                    <a:pt x="823" y="1658"/>
                  </a:cubicBezTo>
                  <a:cubicBezTo>
                    <a:pt x="1283" y="1658"/>
                    <a:pt x="1658" y="1295"/>
                    <a:pt x="1658" y="835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245;p66"/>
            <p:cNvSpPr/>
            <p:nvPr/>
          </p:nvSpPr>
          <p:spPr>
            <a:xfrm>
              <a:off x="2219875" y="3265425"/>
              <a:ext cx="120375" cy="102875"/>
            </a:xfrm>
            <a:custGeom>
              <a:avLst/>
              <a:gdLst/>
              <a:ahLst/>
              <a:cxnLst/>
              <a:rect l="l" t="t" r="r" b="b"/>
              <a:pathLst>
                <a:path w="4815" h="4115" extrusionOk="0">
                  <a:moveTo>
                    <a:pt x="2735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58" y="4114"/>
                  </a:cubicBezTo>
                  <a:cubicBezTo>
                    <a:pt x="3883" y="4114"/>
                    <a:pt x="4803" y="3195"/>
                    <a:pt x="4815" y="2058"/>
                  </a:cubicBezTo>
                  <a:cubicBezTo>
                    <a:pt x="4815" y="822"/>
                    <a:pt x="3795" y="1"/>
                    <a:pt x="273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246;p66"/>
            <p:cNvSpPr/>
            <p:nvPr/>
          </p:nvSpPr>
          <p:spPr>
            <a:xfrm>
              <a:off x="2267950" y="3296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247;p66"/>
            <p:cNvSpPr/>
            <p:nvPr/>
          </p:nvSpPr>
          <p:spPr>
            <a:xfrm>
              <a:off x="1842150" y="27531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0" y="0"/>
                  </a:moveTo>
                  <a:cubicBezTo>
                    <a:pt x="2226" y="0"/>
                    <a:pt x="1712" y="188"/>
                    <a:pt x="1295" y="605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248;p66"/>
            <p:cNvSpPr/>
            <p:nvPr/>
          </p:nvSpPr>
          <p:spPr>
            <a:xfrm>
              <a:off x="1890225" y="27840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76" y="0"/>
                    <a:pt x="1" y="375"/>
                    <a:pt x="1" y="823"/>
                  </a:cubicBezTo>
                  <a:cubicBezTo>
                    <a:pt x="1" y="1283"/>
                    <a:pt x="376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249;p66"/>
            <p:cNvSpPr/>
            <p:nvPr/>
          </p:nvSpPr>
          <p:spPr>
            <a:xfrm>
              <a:off x="1965225" y="2040750"/>
              <a:ext cx="120400" cy="103050"/>
            </a:xfrm>
            <a:custGeom>
              <a:avLst/>
              <a:gdLst/>
              <a:ahLst/>
              <a:cxnLst/>
              <a:rect l="l" t="t" r="r" b="b"/>
              <a:pathLst>
                <a:path w="4816" h="4122" extrusionOk="0">
                  <a:moveTo>
                    <a:pt x="2750" y="0"/>
                  </a:moveTo>
                  <a:cubicBezTo>
                    <a:pt x="2244" y="0"/>
                    <a:pt x="1727" y="190"/>
                    <a:pt x="1307" y="614"/>
                  </a:cubicBezTo>
                  <a:cubicBezTo>
                    <a:pt x="1" y="1908"/>
                    <a:pt x="920" y="4122"/>
                    <a:pt x="2759" y="4122"/>
                  </a:cubicBezTo>
                  <a:cubicBezTo>
                    <a:pt x="3896" y="4122"/>
                    <a:pt x="4815" y="3202"/>
                    <a:pt x="4815" y="2065"/>
                  </a:cubicBezTo>
                  <a:cubicBezTo>
                    <a:pt x="4815" y="823"/>
                    <a:pt x="3805" y="0"/>
                    <a:pt x="27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250;p66"/>
            <p:cNvSpPr/>
            <p:nvPr/>
          </p:nvSpPr>
          <p:spPr>
            <a:xfrm>
              <a:off x="2013325" y="20715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94" y="1658"/>
                    <a:pt x="1657" y="1295"/>
                    <a:pt x="1657" y="835"/>
                  </a:cubicBezTo>
                  <a:cubicBezTo>
                    <a:pt x="1657" y="376"/>
                    <a:pt x="1294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251;p66"/>
            <p:cNvSpPr/>
            <p:nvPr/>
          </p:nvSpPr>
          <p:spPr>
            <a:xfrm>
              <a:off x="2199300" y="2345175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252;p66"/>
            <p:cNvSpPr/>
            <p:nvPr/>
          </p:nvSpPr>
          <p:spPr>
            <a:xfrm>
              <a:off x="2247375" y="2376025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4" y="1"/>
                  </a:moveTo>
                  <a:cubicBezTo>
                    <a:pt x="364" y="1"/>
                    <a:pt x="1" y="376"/>
                    <a:pt x="1" y="824"/>
                  </a:cubicBezTo>
                  <a:cubicBezTo>
                    <a:pt x="1" y="1283"/>
                    <a:pt x="364" y="1658"/>
                    <a:pt x="824" y="1658"/>
                  </a:cubicBezTo>
                  <a:cubicBezTo>
                    <a:pt x="1283" y="1658"/>
                    <a:pt x="1658" y="1283"/>
                    <a:pt x="1658" y="824"/>
                  </a:cubicBezTo>
                  <a:cubicBezTo>
                    <a:pt x="1658" y="376"/>
                    <a:pt x="1283" y="1"/>
                    <a:pt x="82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253;p66"/>
            <p:cNvSpPr/>
            <p:nvPr/>
          </p:nvSpPr>
          <p:spPr>
            <a:xfrm>
              <a:off x="3401425" y="243380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2" y="187"/>
                    <a:pt x="1295" y="605"/>
                  </a:cubicBezTo>
                  <a:cubicBezTo>
                    <a:pt x="0" y="1900"/>
                    <a:pt x="920" y="4125"/>
                    <a:pt x="2758" y="4125"/>
                  </a:cubicBezTo>
                  <a:cubicBezTo>
                    <a:pt x="3883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254;p66"/>
            <p:cNvSpPr/>
            <p:nvPr/>
          </p:nvSpPr>
          <p:spPr>
            <a:xfrm>
              <a:off x="3449500" y="24646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75"/>
                    <a:pt x="1" y="835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83" y="1658"/>
                    <a:pt x="1658" y="1283"/>
                    <a:pt x="1658" y="835"/>
                  </a:cubicBezTo>
                  <a:cubicBezTo>
                    <a:pt x="1658" y="375"/>
                    <a:pt x="1283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255;p66"/>
            <p:cNvSpPr/>
            <p:nvPr/>
          </p:nvSpPr>
          <p:spPr>
            <a:xfrm>
              <a:off x="3549000" y="2197525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1"/>
                  </a:moveTo>
                  <a:cubicBezTo>
                    <a:pt x="2231" y="1"/>
                    <a:pt x="1715" y="189"/>
                    <a:pt x="1295" y="609"/>
                  </a:cubicBezTo>
                  <a:cubicBezTo>
                    <a:pt x="0" y="1903"/>
                    <a:pt x="908" y="4117"/>
                    <a:pt x="2746" y="4117"/>
                  </a:cubicBezTo>
                  <a:cubicBezTo>
                    <a:pt x="3884" y="4117"/>
                    <a:pt x="4803" y="3197"/>
                    <a:pt x="4803" y="2060"/>
                  </a:cubicBezTo>
                  <a:cubicBezTo>
                    <a:pt x="4803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256;p66"/>
            <p:cNvSpPr/>
            <p:nvPr/>
          </p:nvSpPr>
          <p:spPr>
            <a:xfrm>
              <a:off x="3597075" y="222815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23" y="1"/>
                  </a:moveTo>
                  <a:cubicBezTo>
                    <a:pt x="376" y="1"/>
                    <a:pt x="1" y="376"/>
                    <a:pt x="1" y="835"/>
                  </a:cubicBezTo>
                  <a:cubicBezTo>
                    <a:pt x="1" y="1295"/>
                    <a:pt x="376" y="1658"/>
                    <a:pt x="823" y="1658"/>
                  </a:cubicBezTo>
                  <a:cubicBezTo>
                    <a:pt x="1283" y="1658"/>
                    <a:pt x="1658" y="1295"/>
                    <a:pt x="1658" y="835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257;p66"/>
            <p:cNvSpPr/>
            <p:nvPr/>
          </p:nvSpPr>
          <p:spPr>
            <a:xfrm>
              <a:off x="3569875" y="33719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0" y="1900"/>
                    <a:pt x="920" y="4113"/>
                    <a:pt x="2746" y="4113"/>
                  </a:cubicBezTo>
                  <a:cubicBezTo>
                    <a:pt x="3883" y="4113"/>
                    <a:pt x="4803" y="3194"/>
                    <a:pt x="4803" y="2057"/>
                  </a:cubicBezTo>
                  <a:cubicBezTo>
                    <a:pt x="4803" y="821"/>
                    <a:pt x="3788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258;p66"/>
            <p:cNvSpPr/>
            <p:nvPr/>
          </p:nvSpPr>
          <p:spPr>
            <a:xfrm>
              <a:off x="3617950" y="34027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1" y="375"/>
                    <a:pt x="1" y="823"/>
                  </a:cubicBezTo>
                  <a:cubicBezTo>
                    <a:pt x="1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259;p66"/>
            <p:cNvSpPr/>
            <p:nvPr/>
          </p:nvSpPr>
          <p:spPr>
            <a:xfrm>
              <a:off x="3313425" y="2828375"/>
              <a:ext cx="120375" cy="102925"/>
            </a:xfrm>
            <a:custGeom>
              <a:avLst/>
              <a:gdLst/>
              <a:ahLst/>
              <a:cxnLst/>
              <a:rect l="l" t="t" r="r" b="b"/>
              <a:pathLst>
                <a:path w="4815" h="4117" extrusionOk="0">
                  <a:moveTo>
                    <a:pt x="2749" y="1"/>
                  </a:moveTo>
                  <a:cubicBezTo>
                    <a:pt x="2243" y="1"/>
                    <a:pt x="1726" y="189"/>
                    <a:pt x="1307" y="609"/>
                  </a:cubicBezTo>
                  <a:cubicBezTo>
                    <a:pt x="0" y="1903"/>
                    <a:pt x="919" y="4117"/>
                    <a:pt x="2758" y="4117"/>
                  </a:cubicBezTo>
                  <a:cubicBezTo>
                    <a:pt x="3895" y="4117"/>
                    <a:pt x="4815" y="3197"/>
                    <a:pt x="4815" y="2060"/>
                  </a:cubicBezTo>
                  <a:cubicBezTo>
                    <a:pt x="4815" y="818"/>
                    <a:pt x="3804" y="1"/>
                    <a:pt x="27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260;p66"/>
            <p:cNvSpPr/>
            <p:nvPr/>
          </p:nvSpPr>
          <p:spPr>
            <a:xfrm>
              <a:off x="3354550" y="28590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0"/>
                  </a:moveTo>
                  <a:cubicBezTo>
                    <a:pt x="375" y="0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3" y="1661"/>
                  </a:cubicBezTo>
                  <a:cubicBezTo>
                    <a:pt x="1528" y="1661"/>
                    <a:pt x="1936" y="1333"/>
                    <a:pt x="1936" y="835"/>
                  </a:cubicBezTo>
                  <a:cubicBezTo>
                    <a:pt x="1936" y="375"/>
                    <a:pt x="1573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261;p66"/>
            <p:cNvSpPr/>
            <p:nvPr/>
          </p:nvSpPr>
          <p:spPr>
            <a:xfrm>
              <a:off x="3471575" y="260315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262;p66"/>
            <p:cNvSpPr/>
            <p:nvPr/>
          </p:nvSpPr>
          <p:spPr>
            <a:xfrm>
              <a:off x="3519675" y="26340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0" y="363"/>
                    <a:pt x="0" y="823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2" y="1658"/>
                    <a:pt x="1657" y="1283"/>
                    <a:pt x="1657" y="823"/>
                  </a:cubicBezTo>
                  <a:cubicBezTo>
                    <a:pt x="1657" y="363"/>
                    <a:pt x="1282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263;p66"/>
            <p:cNvSpPr/>
            <p:nvPr/>
          </p:nvSpPr>
          <p:spPr>
            <a:xfrm>
              <a:off x="3857775" y="2291950"/>
              <a:ext cx="120375" cy="102850"/>
            </a:xfrm>
            <a:custGeom>
              <a:avLst/>
              <a:gdLst/>
              <a:ahLst/>
              <a:cxnLst/>
              <a:rect l="l" t="t" r="r" b="b"/>
              <a:pathLst>
                <a:path w="4815" h="4114" extrusionOk="0">
                  <a:moveTo>
                    <a:pt x="2744" y="1"/>
                  </a:moveTo>
                  <a:cubicBezTo>
                    <a:pt x="2239" y="1"/>
                    <a:pt x="1725" y="188"/>
                    <a:pt x="1307" y="606"/>
                  </a:cubicBezTo>
                  <a:cubicBezTo>
                    <a:pt x="0" y="1900"/>
                    <a:pt x="920" y="4114"/>
                    <a:pt x="2758" y="4114"/>
                  </a:cubicBezTo>
                  <a:cubicBezTo>
                    <a:pt x="3895" y="4114"/>
                    <a:pt x="4815" y="3195"/>
                    <a:pt x="4815" y="2058"/>
                  </a:cubicBezTo>
                  <a:cubicBezTo>
                    <a:pt x="4815" y="821"/>
                    <a:pt x="3801" y="1"/>
                    <a:pt x="274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264;p66"/>
            <p:cNvSpPr/>
            <p:nvPr/>
          </p:nvSpPr>
          <p:spPr>
            <a:xfrm>
              <a:off x="3898900" y="2322800"/>
              <a:ext cx="48400" cy="41475"/>
            </a:xfrm>
            <a:custGeom>
              <a:avLst/>
              <a:gdLst/>
              <a:ahLst/>
              <a:cxnLst/>
              <a:rect l="l" t="t" r="r" b="b"/>
              <a:pathLst>
                <a:path w="1936" h="1659" extrusionOk="0">
                  <a:moveTo>
                    <a:pt x="1113" y="1"/>
                  </a:moveTo>
                  <a:cubicBezTo>
                    <a:pt x="375" y="1"/>
                    <a:pt x="0" y="896"/>
                    <a:pt x="521" y="1416"/>
                  </a:cubicBezTo>
                  <a:cubicBezTo>
                    <a:pt x="692" y="1583"/>
                    <a:pt x="899" y="1658"/>
                    <a:pt x="1101" y="1658"/>
                  </a:cubicBezTo>
                  <a:cubicBezTo>
                    <a:pt x="1529" y="1658"/>
                    <a:pt x="1936" y="1324"/>
                    <a:pt x="1936" y="824"/>
                  </a:cubicBezTo>
                  <a:cubicBezTo>
                    <a:pt x="1936" y="364"/>
                    <a:pt x="1573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265;p66"/>
            <p:cNvSpPr/>
            <p:nvPr/>
          </p:nvSpPr>
          <p:spPr>
            <a:xfrm>
              <a:off x="4072500" y="2533875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4" y="606"/>
                  </a:cubicBezTo>
                  <a:cubicBezTo>
                    <a:pt x="0" y="1901"/>
                    <a:pt x="907" y="4114"/>
                    <a:pt x="2746" y="4114"/>
                  </a:cubicBezTo>
                  <a:cubicBezTo>
                    <a:pt x="3883" y="4114"/>
                    <a:pt x="4802" y="3195"/>
                    <a:pt x="4802" y="2058"/>
                  </a:cubicBezTo>
                  <a:cubicBezTo>
                    <a:pt x="4802" y="822"/>
                    <a:pt x="3788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266;p66"/>
            <p:cNvSpPr/>
            <p:nvPr/>
          </p:nvSpPr>
          <p:spPr>
            <a:xfrm>
              <a:off x="4113625" y="2564750"/>
              <a:ext cx="48400" cy="41450"/>
            </a:xfrm>
            <a:custGeom>
              <a:avLst/>
              <a:gdLst/>
              <a:ahLst/>
              <a:cxnLst/>
              <a:rect l="l" t="t" r="r" b="b"/>
              <a:pathLst>
                <a:path w="1936" h="1658" extrusionOk="0">
                  <a:moveTo>
                    <a:pt x="1113" y="0"/>
                  </a:moveTo>
                  <a:cubicBezTo>
                    <a:pt x="363" y="0"/>
                    <a:pt x="0" y="896"/>
                    <a:pt x="520" y="1416"/>
                  </a:cubicBezTo>
                  <a:cubicBezTo>
                    <a:pt x="687" y="1583"/>
                    <a:pt x="893" y="1657"/>
                    <a:pt x="1096" y="1657"/>
                  </a:cubicBezTo>
                  <a:cubicBezTo>
                    <a:pt x="1523" y="1657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267;p66"/>
            <p:cNvSpPr/>
            <p:nvPr/>
          </p:nvSpPr>
          <p:spPr>
            <a:xfrm>
              <a:off x="3851425" y="3723000"/>
              <a:ext cx="120375" cy="102850"/>
            </a:xfrm>
            <a:custGeom>
              <a:avLst/>
              <a:gdLst/>
              <a:ahLst/>
              <a:cxnLst/>
              <a:rect l="l" t="t" r="r" b="b"/>
              <a:pathLst>
                <a:path w="4815" h="4114" extrusionOk="0">
                  <a:moveTo>
                    <a:pt x="2740" y="0"/>
                  </a:moveTo>
                  <a:cubicBezTo>
                    <a:pt x="2234" y="0"/>
                    <a:pt x="1717" y="187"/>
                    <a:pt x="1295" y="606"/>
                  </a:cubicBezTo>
                  <a:cubicBezTo>
                    <a:pt x="0" y="1900"/>
                    <a:pt x="920" y="4114"/>
                    <a:pt x="2758" y="4114"/>
                  </a:cubicBezTo>
                  <a:cubicBezTo>
                    <a:pt x="3895" y="4114"/>
                    <a:pt x="4803" y="3194"/>
                    <a:pt x="4815" y="2057"/>
                  </a:cubicBezTo>
                  <a:cubicBezTo>
                    <a:pt x="4815" y="821"/>
                    <a:pt x="3801" y="0"/>
                    <a:pt x="274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268;p66"/>
            <p:cNvSpPr/>
            <p:nvPr/>
          </p:nvSpPr>
          <p:spPr>
            <a:xfrm>
              <a:off x="3899500" y="37538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6" y="1"/>
                    <a:pt x="1" y="364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4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269;p66"/>
            <p:cNvSpPr/>
            <p:nvPr/>
          </p:nvSpPr>
          <p:spPr>
            <a:xfrm>
              <a:off x="3967850" y="43723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1" y="1900"/>
                    <a:pt x="920" y="4114"/>
                    <a:pt x="2746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270;p66"/>
            <p:cNvSpPr/>
            <p:nvPr/>
          </p:nvSpPr>
          <p:spPr>
            <a:xfrm>
              <a:off x="4015625" y="440315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271;p66"/>
            <p:cNvSpPr/>
            <p:nvPr/>
          </p:nvSpPr>
          <p:spPr>
            <a:xfrm>
              <a:off x="4332275" y="394680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2" y="187"/>
                    <a:pt x="1294" y="605"/>
                  </a:cubicBezTo>
                  <a:cubicBezTo>
                    <a:pt x="0" y="1912"/>
                    <a:pt x="919" y="4125"/>
                    <a:pt x="2746" y="4125"/>
                  </a:cubicBezTo>
                  <a:cubicBezTo>
                    <a:pt x="3883" y="4125"/>
                    <a:pt x="4803" y="3206"/>
                    <a:pt x="4803" y="2069"/>
                  </a:cubicBezTo>
                  <a:cubicBezTo>
                    <a:pt x="4803" y="824"/>
                    <a:pt x="3787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272;p66"/>
            <p:cNvSpPr/>
            <p:nvPr/>
          </p:nvSpPr>
          <p:spPr>
            <a:xfrm>
              <a:off x="4373400" y="397765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01" y="0"/>
                  </a:moveTo>
                  <a:cubicBezTo>
                    <a:pt x="363" y="0"/>
                    <a:pt x="0" y="896"/>
                    <a:pt x="520" y="1416"/>
                  </a:cubicBezTo>
                  <a:cubicBezTo>
                    <a:pt x="689" y="1585"/>
                    <a:pt x="898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273;p66"/>
            <p:cNvSpPr/>
            <p:nvPr/>
          </p:nvSpPr>
          <p:spPr>
            <a:xfrm>
              <a:off x="4373700" y="3087000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2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7274;p66"/>
            <p:cNvSpPr/>
            <p:nvPr/>
          </p:nvSpPr>
          <p:spPr>
            <a:xfrm>
              <a:off x="4414825" y="31178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1" y="0"/>
                  </a:moveTo>
                  <a:cubicBezTo>
                    <a:pt x="363" y="0"/>
                    <a:pt x="1" y="895"/>
                    <a:pt x="521" y="1416"/>
                  </a:cubicBezTo>
                  <a:cubicBezTo>
                    <a:pt x="688" y="1583"/>
                    <a:pt x="894" y="1657"/>
                    <a:pt x="1096" y="1657"/>
                  </a:cubicBezTo>
                  <a:cubicBezTo>
                    <a:pt x="1524" y="1657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7275;p66"/>
            <p:cNvSpPr/>
            <p:nvPr/>
          </p:nvSpPr>
          <p:spPr>
            <a:xfrm>
              <a:off x="4262700" y="2803350"/>
              <a:ext cx="120300" cy="102850"/>
            </a:xfrm>
            <a:custGeom>
              <a:avLst/>
              <a:gdLst/>
              <a:ahLst/>
              <a:cxnLst/>
              <a:rect l="l" t="t" r="r" b="b"/>
              <a:pathLst>
                <a:path w="4812" h="4114" extrusionOk="0">
                  <a:moveTo>
                    <a:pt x="2735" y="0"/>
                  </a:moveTo>
                  <a:cubicBezTo>
                    <a:pt x="2229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11" y="821"/>
                    <a:pt x="3794" y="0"/>
                    <a:pt x="273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7276;p66"/>
            <p:cNvSpPr/>
            <p:nvPr/>
          </p:nvSpPr>
          <p:spPr>
            <a:xfrm>
              <a:off x="4303850" y="2833900"/>
              <a:ext cx="48400" cy="41650"/>
            </a:xfrm>
            <a:custGeom>
              <a:avLst/>
              <a:gdLst/>
              <a:ahLst/>
              <a:cxnLst/>
              <a:rect l="l" t="t" r="r" b="b"/>
              <a:pathLst>
                <a:path w="1936" h="1666" extrusionOk="0">
                  <a:moveTo>
                    <a:pt x="1101" y="0"/>
                  </a:moveTo>
                  <a:cubicBezTo>
                    <a:pt x="363" y="0"/>
                    <a:pt x="0" y="896"/>
                    <a:pt x="520" y="1416"/>
                  </a:cubicBezTo>
                  <a:cubicBezTo>
                    <a:pt x="689" y="1589"/>
                    <a:pt x="898" y="1666"/>
                    <a:pt x="1103" y="1666"/>
                  </a:cubicBezTo>
                  <a:cubicBezTo>
                    <a:pt x="1528" y="1666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7277;p66"/>
            <p:cNvSpPr/>
            <p:nvPr/>
          </p:nvSpPr>
          <p:spPr>
            <a:xfrm>
              <a:off x="4621375" y="3199925"/>
              <a:ext cx="120400" cy="103050"/>
            </a:xfrm>
            <a:custGeom>
              <a:avLst/>
              <a:gdLst/>
              <a:ahLst/>
              <a:cxnLst/>
              <a:rect l="l" t="t" r="r" b="b"/>
              <a:pathLst>
                <a:path w="4816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3"/>
                  </a:cubicBezTo>
                  <a:cubicBezTo>
                    <a:pt x="1" y="1908"/>
                    <a:pt x="920" y="4122"/>
                    <a:pt x="2759" y="4122"/>
                  </a:cubicBezTo>
                  <a:cubicBezTo>
                    <a:pt x="3884" y="4122"/>
                    <a:pt x="4803" y="3202"/>
                    <a:pt x="4815" y="2065"/>
                  </a:cubicBezTo>
                  <a:cubicBezTo>
                    <a:pt x="4807" y="823"/>
                    <a:pt x="3794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7278;p66"/>
            <p:cNvSpPr/>
            <p:nvPr/>
          </p:nvSpPr>
          <p:spPr>
            <a:xfrm>
              <a:off x="4669475" y="32306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7279;p66"/>
            <p:cNvSpPr/>
            <p:nvPr/>
          </p:nvSpPr>
          <p:spPr>
            <a:xfrm>
              <a:off x="4021975" y="268927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8" y="0"/>
                  </a:moveTo>
                  <a:cubicBezTo>
                    <a:pt x="2231" y="0"/>
                    <a:pt x="1715" y="188"/>
                    <a:pt x="1295" y="608"/>
                  </a:cubicBezTo>
                  <a:cubicBezTo>
                    <a:pt x="1" y="1902"/>
                    <a:pt x="908" y="4116"/>
                    <a:pt x="2747" y="4116"/>
                  </a:cubicBezTo>
                  <a:cubicBezTo>
                    <a:pt x="3884" y="4116"/>
                    <a:pt x="4803" y="3197"/>
                    <a:pt x="4803" y="2060"/>
                  </a:cubicBezTo>
                  <a:cubicBezTo>
                    <a:pt x="4803" y="817"/>
                    <a:pt x="3793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7280;p66"/>
            <p:cNvSpPr/>
            <p:nvPr/>
          </p:nvSpPr>
          <p:spPr>
            <a:xfrm>
              <a:off x="4062800" y="2719875"/>
              <a:ext cx="48425" cy="41550"/>
            </a:xfrm>
            <a:custGeom>
              <a:avLst/>
              <a:gdLst/>
              <a:ahLst/>
              <a:cxnLst/>
              <a:rect l="l" t="t" r="r" b="b"/>
              <a:pathLst>
                <a:path w="1937" h="1662" extrusionOk="0">
                  <a:moveTo>
                    <a:pt x="1114" y="1"/>
                  </a:moveTo>
                  <a:cubicBezTo>
                    <a:pt x="376" y="1"/>
                    <a:pt x="1" y="896"/>
                    <a:pt x="521" y="1416"/>
                  </a:cubicBezTo>
                  <a:cubicBezTo>
                    <a:pt x="694" y="1585"/>
                    <a:pt x="904" y="1661"/>
                    <a:pt x="1109" y="1661"/>
                  </a:cubicBezTo>
                  <a:cubicBezTo>
                    <a:pt x="1534" y="1661"/>
                    <a:pt x="1936" y="1334"/>
                    <a:pt x="1936" y="836"/>
                  </a:cubicBezTo>
                  <a:cubicBezTo>
                    <a:pt x="1936" y="376"/>
                    <a:pt x="1573" y="1"/>
                    <a:pt x="11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7281;p66"/>
            <p:cNvSpPr/>
            <p:nvPr/>
          </p:nvSpPr>
          <p:spPr>
            <a:xfrm>
              <a:off x="4233675" y="23037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6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7282;p66"/>
            <p:cNvSpPr/>
            <p:nvPr/>
          </p:nvSpPr>
          <p:spPr>
            <a:xfrm>
              <a:off x="4274500" y="2334600"/>
              <a:ext cx="48725" cy="41450"/>
            </a:xfrm>
            <a:custGeom>
              <a:avLst/>
              <a:gdLst/>
              <a:ahLst/>
              <a:cxnLst/>
              <a:rect l="l" t="t" r="r" b="b"/>
              <a:pathLst>
                <a:path w="1949" h="1658" extrusionOk="0">
                  <a:moveTo>
                    <a:pt x="1114" y="1"/>
                  </a:moveTo>
                  <a:cubicBezTo>
                    <a:pt x="376" y="1"/>
                    <a:pt x="1" y="896"/>
                    <a:pt x="533" y="1416"/>
                  </a:cubicBezTo>
                  <a:cubicBezTo>
                    <a:pt x="700" y="1583"/>
                    <a:pt x="905" y="1658"/>
                    <a:pt x="1105" y="1658"/>
                  </a:cubicBezTo>
                  <a:cubicBezTo>
                    <a:pt x="1529" y="1658"/>
                    <a:pt x="1936" y="1324"/>
                    <a:pt x="1936" y="823"/>
                  </a:cubicBezTo>
                  <a:cubicBezTo>
                    <a:pt x="1948" y="364"/>
                    <a:pt x="1573" y="1"/>
                    <a:pt x="11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7283;p66"/>
            <p:cNvSpPr/>
            <p:nvPr/>
          </p:nvSpPr>
          <p:spPr>
            <a:xfrm>
              <a:off x="4318350" y="259037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1" y="0"/>
                  </a:moveTo>
                  <a:cubicBezTo>
                    <a:pt x="2226" y="0"/>
                    <a:pt x="1711" y="188"/>
                    <a:pt x="1295" y="608"/>
                  </a:cubicBezTo>
                  <a:cubicBezTo>
                    <a:pt x="1" y="1903"/>
                    <a:pt x="920" y="4104"/>
                    <a:pt x="2747" y="4116"/>
                  </a:cubicBezTo>
                  <a:cubicBezTo>
                    <a:pt x="3884" y="4104"/>
                    <a:pt x="4803" y="3185"/>
                    <a:pt x="4803" y="2048"/>
                  </a:cubicBezTo>
                  <a:cubicBezTo>
                    <a:pt x="4795" y="814"/>
                    <a:pt x="3783" y="0"/>
                    <a:pt x="273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7284;p66"/>
            <p:cNvSpPr/>
            <p:nvPr/>
          </p:nvSpPr>
          <p:spPr>
            <a:xfrm>
              <a:off x="4359175" y="2621000"/>
              <a:ext cx="48725" cy="41350"/>
            </a:xfrm>
            <a:custGeom>
              <a:avLst/>
              <a:gdLst/>
              <a:ahLst/>
              <a:cxnLst/>
              <a:rect l="l" t="t" r="r" b="b"/>
              <a:pathLst>
                <a:path w="1949" h="1654" extrusionOk="0">
                  <a:moveTo>
                    <a:pt x="1114" y="0"/>
                  </a:moveTo>
                  <a:cubicBezTo>
                    <a:pt x="376" y="0"/>
                    <a:pt x="1" y="883"/>
                    <a:pt x="533" y="1404"/>
                  </a:cubicBezTo>
                  <a:cubicBezTo>
                    <a:pt x="702" y="1577"/>
                    <a:pt x="911" y="1654"/>
                    <a:pt x="1115" y="1654"/>
                  </a:cubicBezTo>
                  <a:cubicBezTo>
                    <a:pt x="1541" y="1654"/>
                    <a:pt x="1948" y="1321"/>
                    <a:pt x="1948" y="823"/>
                  </a:cubicBezTo>
                  <a:cubicBezTo>
                    <a:pt x="1948" y="363"/>
                    <a:pt x="1573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7285;p66"/>
            <p:cNvSpPr/>
            <p:nvPr/>
          </p:nvSpPr>
          <p:spPr>
            <a:xfrm>
              <a:off x="4394250" y="1634200"/>
              <a:ext cx="120400" cy="102850"/>
            </a:xfrm>
            <a:custGeom>
              <a:avLst/>
              <a:gdLst/>
              <a:ahLst/>
              <a:cxnLst/>
              <a:rect l="l" t="t" r="r" b="b"/>
              <a:pathLst>
                <a:path w="4816" h="4114" extrusionOk="0">
                  <a:moveTo>
                    <a:pt x="2733" y="0"/>
                  </a:moveTo>
                  <a:cubicBezTo>
                    <a:pt x="2228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84" y="4114"/>
                    <a:pt x="4803" y="3194"/>
                    <a:pt x="4815" y="2057"/>
                  </a:cubicBezTo>
                  <a:cubicBezTo>
                    <a:pt x="4807" y="821"/>
                    <a:pt x="3791" y="0"/>
                    <a:pt x="27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7286;p66"/>
            <p:cNvSpPr/>
            <p:nvPr/>
          </p:nvSpPr>
          <p:spPr>
            <a:xfrm>
              <a:off x="4442350" y="16650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63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7287;p66"/>
            <p:cNvSpPr/>
            <p:nvPr/>
          </p:nvSpPr>
          <p:spPr>
            <a:xfrm>
              <a:off x="4894150" y="2876825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2" y="1"/>
                  </a:moveTo>
                  <a:cubicBezTo>
                    <a:pt x="2228" y="1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7288;p66"/>
            <p:cNvSpPr/>
            <p:nvPr/>
          </p:nvSpPr>
          <p:spPr>
            <a:xfrm>
              <a:off x="4935300" y="2907375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1101" y="1"/>
                  </a:moveTo>
                  <a:cubicBezTo>
                    <a:pt x="363" y="1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2" y="1661"/>
                  </a:cubicBezTo>
                  <a:cubicBezTo>
                    <a:pt x="1528" y="1661"/>
                    <a:pt x="1936" y="1334"/>
                    <a:pt x="1936" y="836"/>
                  </a:cubicBezTo>
                  <a:cubicBezTo>
                    <a:pt x="1936" y="376"/>
                    <a:pt x="1561" y="1"/>
                    <a:pt x="110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7289;p66"/>
            <p:cNvSpPr/>
            <p:nvPr/>
          </p:nvSpPr>
          <p:spPr>
            <a:xfrm>
              <a:off x="4915025" y="143520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8"/>
                    <a:pt x="1295" y="606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72" y="4114"/>
                    <a:pt x="4791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7290;p66"/>
            <p:cNvSpPr/>
            <p:nvPr/>
          </p:nvSpPr>
          <p:spPr>
            <a:xfrm>
              <a:off x="4962800" y="14660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36" y="1"/>
                  </a:moveTo>
                  <a:cubicBezTo>
                    <a:pt x="376" y="1"/>
                    <a:pt x="1" y="364"/>
                    <a:pt x="1" y="823"/>
                  </a:cubicBezTo>
                  <a:cubicBezTo>
                    <a:pt x="1" y="1283"/>
                    <a:pt x="376" y="1658"/>
                    <a:pt x="836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36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7291;p66"/>
            <p:cNvSpPr/>
            <p:nvPr/>
          </p:nvSpPr>
          <p:spPr>
            <a:xfrm>
              <a:off x="5924800" y="294602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8" y="0"/>
                  </a:moveTo>
                  <a:cubicBezTo>
                    <a:pt x="2231" y="0"/>
                    <a:pt x="1715" y="188"/>
                    <a:pt x="1295" y="608"/>
                  </a:cubicBezTo>
                  <a:cubicBezTo>
                    <a:pt x="1" y="1903"/>
                    <a:pt x="920" y="4116"/>
                    <a:pt x="2747" y="4116"/>
                  </a:cubicBezTo>
                  <a:cubicBezTo>
                    <a:pt x="3884" y="4116"/>
                    <a:pt x="4803" y="3197"/>
                    <a:pt x="4803" y="2060"/>
                  </a:cubicBezTo>
                  <a:cubicBezTo>
                    <a:pt x="4803" y="817"/>
                    <a:pt x="3792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7292;p66"/>
            <p:cNvSpPr/>
            <p:nvPr/>
          </p:nvSpPr>
          <p:spPr>
            <a:xfrm>
              <a:off x="5965925" y="2976650"/>
              <a:ext cx="48425" cy="41525"/>
            </a:xfrm>
            <a:custGeom>
              <a:avLst/>
              <a:gdLst/>
              <a:ahLst/>
              <a:cxnLst/>
              <a:rect l="l" t="t" r="r" b="b"/>
              <a:pathLst>
                <a:path w="1937" h="1661" extrusionOk="0">
                  <a:moveTo>
                    <a:pt x="1114" y="0"/>
                  </a:moveTo>
                  <a:cubicBezTo>
                    <a:pt x="364" y="0"/>
                    <a:pt x="1" y="895"/>
                    <a:pt x="521" y="1415"/>
                  </a:cubicBezTo>
                  <a:cubicBezTo>
                    <a:pt x="690" y="1584"/>
                    <a:pt x="899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7293;p66"/>
            <p:cNvSpPr/>
            <p:nvPr/>
          </p:nvSpPr>
          <p:spPr>
            <a:xfrm>
              <a:off x="5966250" y="3510025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1"/>
                  </a:moveTo>
                  <a:cubicBezTo>
                    <a:pt x="2231" y="1"/>
                    <a:pt x="1714" y="189"/>
                    <a:pt x="1294" y="609"/>
                  </a:cubicBezTo>
                  <a:cubicBezTo>
                    <a:pt x="0" y="1903"/>
                    <a:pt x="919" y="4117"/>
                    <a:pt x="2746" y="4117"/>
                  </a:cubicBezTo>
                  <a:cubicBezTo>
                    <a:pt x="3883" y="4117"/>
                    <a:pt x="4802" y="3185"/>
                    <a:pt x="4802" y="2060"/>
                  </a:cubicBezTo>
                  <a:cubicBezTo>
                    <a:pt x="4802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7294;p66"/>
            <p:cNvSpPr/>
            <p:nvPr/>
          </p:nvSpPr>
          <p:spPr>
            <a:xfrm>
              <a:off x="6007075" y="3540650"/>
              <a:ext cx="48700" cy="41525"/>
            </a:xfrm>
            <a:custGeom>
              <a:avLst/>
              <a:gdLst/>
              <a:ahLst/>
              <a:cxnLst/>
              <a:rect l="l" t="t" r="r" b="b"/>
              <a:pathLst>
                <a:path w="1948" h="1661" extrusionOk="0">
                  <a:moveTo>
                    <a:pt x="1113" y="1"/>
                  </a:moveTo>
                  <a:cubicBezTo>
                    <a:pt x="375" y="1"/>
                    <a:pt x="0" y="896"/>
                    <a:pt x="532" y="1416"/>
                  </a:cubicBezTo>
                  <a:cubicBezTo>
                    <a:pt x="701" y="1585"/>
                    <a:pt x="910" y="1661"/>
                    <a:pt x="1114" y="1661"/>
                  </a:cubicBezTo>
                  <a:cubicBezTo>
                    <a:pt x="1540" y="1661"/>
                    <a:pt x="1948" y="1333"/>
                    <a:pt x="1948" y="835"/>
                  </a:cubicBezTo>
                  <a:cubicBezTo>
                    <a:pt x="1948" y="376"/>
                    <a:pt x="1573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7295;p66"/>
            <p:cNvSpPr/>
            <p:nvPr/>
          </p:nvSpPr>
          <p:spPr>
            <a:xfrm>
              <a:off x="5904250" y="4108225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4" y="0"/>
                  </a:moveTo>
                  <a:cubicBezTo>
                    <a:pt x="2229" y="0"/>
                    <a:pt x="1714" y="188"/>
                    <a:pt x="1295" y="608"/>
                  </a:cubicBezTo>
                  <a:cubicBezTo>
                    <a:pt x="0" y="1902"/>
                    <a:pt x="907" y="4116"/>
                    <a:pt x="2746" y="4116"/>
                  </a:cubicBezTo>
                  <a:cubicBezTo>
                    <a:pt x="3871" y="4116"/>
                    <a:pt x="4790" y="3197"/>
                    <a:pt x="4803" y="2060"/>
                  </a:cubicBezTo>
                  <a:cubicBezTo>
                    <a:pt x="4794" y="817"/>
                    <a:pt x="3787" y="0"/>
                    <a:pt x="27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7296;p66"/>
            <p:cNvSpPr/>
            <p:nvPr/>
          </p:nvSpPr>
          <p:spPr>
            <a:xfrm>
              <a:off x="5945075" y="4138825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1113" y="1"/>
                  </a:moveTo>
                  <a:cubicBezTo>
                    <a:pt x="375" y="1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3" y="1661"/>
                  </a:cubicBezTo>
                  <a:cubicBezTo>
                    <a:pt x="1528" y="1661"/>
                    <a:pt x="1936" y="1334"/>
                    <a:pt x="1936" y="836"/>
                  </a:cubicBezTo>
                  <a:cubicBezTo>
                    <a:pt x="1936" y="376"/>
                    <a:pt x="1561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7297;p66"/>
            <p:cNvSpPr/>
            <p:nvPr/>
          </p:nvSpPr>
          <p:spPr>
            <a:xfrm>
              <a:off x="6199400" y="4330850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2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1" y="1901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7298;p66"/>
            <p:cNvSpPr/>
            <p:nvPr/>
          </p:nvSpPr>
          <p:spPr>
            <a:xfrm>
              <a:off x="6240225" y="4361725"/>
              <a:ext cx="48725" cy="41450"/>
            </a:xfrm>
            <a:custGeom>
              <a:avLst/>
              <a:gdLst/>
              <a:ahLst/>
              <a:cxnLst/>
              <a:rect l="l" t="t" r="r" b="b"/>
              <a:pathLst>
                <a:path w="1949" h="1658" extrusionOk="0">
                  <a:moveTo>
                    <a:pt x="1114" y="0"/>
                  </a:moveTo>
                  <a:cubicBezTo>
                    <a:pt x="376" y="0"/>
                    <a:pt x="1" y="883"/>
                    <a:pt x="533" y="1416"/>
                  </a:cubicBezTo>
                  <a:cubicBezTo>
                    <a:pt x="700" y="1583"/>
                    <a:pt x="905" y="1657"/>
                    <a:pt x="1106" y="1657"/>
                  </a:cubicBezTo>
                  <a:cubicBezTo>
                    <a:pt x="1531" y="1657"/>
                    <a:pt x="1940" y="1324"/>
                    <a:pt x="1948" y="823"/>
                  </a:cubicBezTo>
                  <a:cubicBezTo>
                    <a:pt x="1948" y="363"/>
                    <a:pt x="1573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299;p66"/>
            <p:cNvSpPr/>
            <p:nvPr/>
          </p:nvSpPr>
          <p:spPr>
            <a:xfrm>
              <a:off x="6380250" y="3795600"/>
              <a:ext cx="105875" cy="102550"/>
            </a:xfrm>
            <a:custGeom>
              <a:avLst/>
              <a:gdLst/>
              <a:ahLst/>
              <a:cxnLst/>
              <a:rect l="l" t="t" r="r" b="b"/>
              <a:pathLst>
                <a:path w="4235" h="4102" extrusionOk="0">
                  <a:moveTo>
                    <a:pt x="1984" y="0"/>
                  </a:moveTo>
                  <a:cubicBezTo>
                    <a:pt x="871" y="49"/>
                    <a:pt x="0" y="1004"/>
                    <a:pt x="37" y="2117"/>
                  </a:cubicBezTo>
                  <a:cubicBezTo>
                    <a:pt x="73" y="3227"/>
                    <a:pt x="980" y="4101"/>
                    <a:pt x="2084" y="4101"/>
                  </a:cubicBezTo>
                  <a:cubicBezTo>
                    <a:pt x="2099" y="4101"/>
                    <a:pt x="2114" y="4101"/>
                    <a:pt x="2130" y="4101"/>
                  </a:cubicBezTo>
                  <a:lnTo>
                    <a:pt x="2275" y="4101"/>
                  </a:lnTo>
                  <a:cubicBezTo>
                    <a:pt x="3375" y="4028"/>
                    <a:pt x="4234" y="3085"/>
                    <a:pt x="4186" y="1984"/>
                  </a:cubicBezTo>
                  <a:cubicBezTo>
                    <a:pt x="4150" y="871"/>
                    <a:pt x="3242" y="0"/>
                    <a:pt x="21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300;p66"/>
            <p:cNvSpPr/>
            <p:nvPr/>
          </p:nvSpPr>
          <p:spPr>
            <a:xfrm>
              <a:off x="6405950" y="3826100"/>
              <a:ext cx="49275" cy="41525"/>
            </a:xfrm>
            <a:custGeom>
              <a:avLst/>
              <a:gdLst/>
              <a:ahLst/>
              <a:cxnLst/>
              <a:rect l="l" t="t" r="r" b="b"/>
              <a:pathLst>
                <a:path w="1971" h="1661" extrusionOk="0">
                  <a:moveTo>
                    <a:pt x="1098" y="1"/>
                  </a:moveTo>
                  <a:cubicBezTo>
                    <a:pt x="1083" y="1"/>
                    <a:pt x="1068" y="1"/>
                    <a:pt x="1053" y="2"/>
                  </a:cubicBezTo>
                  <a:cubicBezTo>
                    <a:pt x="315" y="50"/>
                    <a:pt x="1" y="970"/>
                    <a:pt x="557" y="1453"/>
                  </a:cubicBezTo>
                  <a:cubicBezTo>
                    <a:pt x="721" y="1596"/>
                    <a:pt x="913" y="1660"/>
                    <a:pt x="1100" y="1660"/>
                  </a:cubicBezTo>
                  <a:cubicBezTo>
                    <a:pt x="1548" y="1660"/>
                    <a:pt x="1970" y="1296"/>
                    <a:pt x="1936" y="776"/>
                  </a:cubicBezTo>
                  <a:cubicBezTo>
                    <a:pt x="1901" y="332"/>
                    <a:pt x="1527" y="1"/>
                    <a:pt x="109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301;p66"/>
            <p:cNvSpPr/>
            <p:nvPr/>
          </p:nvSpPr>
          <p:spPr>
            <a:xfrm>
              <a:off x="6565025" y="4489025"/>
              <a:ext cx="106475" cy="102575"/>
            </a:xfrm>
            <a:custGeom>
              <a:avLst/>
              <a:gdLst/>
              <a:ahLst/>
              <a:cxnLst/>
              <a:rect l="l" t="t" r="r" b="b"/>
              <a:pathLst>
                <a:path w="4259" h="4103" extrusionOk="0">
                  <a:moveTo>
                    <a:pt x="2175" y="0"/>
                  </a:moveTo>
                  <a:cubicBezTo>
                    <a:pt x="2160" y="0"/>
                    <a:pt x="2145" y="1"/>
                    <a:pt x="2130" y="1"/>
                  </a:cubicBezTo>
                  <a:lnTo>
                    <a:pt x="1984" y="1"/>
                  </a:lnTo>
                  <a:cubicBezTo>
                    <a:pt x="872" y="49"/>
                    <a:pt x="1" y="993"/>
                    <a:pt x="37" y="2118"/>
                  </a:cubicBezTo>
                  <a:cubicBezTo>
                    <a:pt x="73" y="3228"/>
                    <a:pt x="980" y="4102"/>
                    <a:pt x="2085" y="4102"/>
                  </a:cubicBezTo>
                  <a:cubicBezTo>
                    <a:pt x="2100" y="4102"/>
                    <a:pt x="2115" y="4102"/>
                    <a:pt x="2130" y="4102"/>
                  </a:cubicBezTo>
                  <a:lnTo>
                    <a:pt x="2275" y="4102"/>
                  </a:lnTo>
                  <a:cubicBezTo>
                    <a:pt x="3388" y="4041"/>
                    <a:pt x="4259" y="3098"/>
                    <a:pt x="4222" y="1985"/>
                  </a:cubicBezTo>
                  <a:cubicBezTo>
                    <a:pt x="4175" y="875"/>
                    <a:pt x="3279" y="0"/>
                    <a:pt x="217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302;p66"/>
            <p:cNvSpPr/>
            <p:nvPr/>
          </p:nvSpPr>
          <p:spPr>
            <a:xfrm>
              <a:off x="6590725" y="4519525"/>
              <a:ext cx="48975" cy="41475"/>
            </a:xfrm>
            <a:custGeom>
              <a:avLst/>
              <a:gdLst/>
              <a:ahLst/>
              <a:cxnLst/>
              <a:rect l="l" t="t" r="r" b="b"/>
              <a:pathLst>
                <a:path w="1959" h="1659" extrusionOk="0">
                  <a:moveTo>
                    <a:pt x="1106" y="0"/>
                  </a:moveTo>
                  <a:cubicBezTo>
                    <a:pt x="1085" y="0"/>
                    <a:pt x="1063" y="1"/>
                    <a:pt x="1041" y="3"/>
                  </a:cubicBezTo>
                  <a:cubicBezTo>
                    <a:pt x="303" y="51"/>
                    <a:pt x="1" y="970"/>
                    <a:pt x="557" y="1454"/>
                  </a:cubicBezTo>
                  <a:cubicBezTo>
                    <a:pt x="720" y="1596"/>
                    <a:pt x="909" y="1659"/>
                    <a:pt x="1093" y="1659"/>
                  </a:cubicBezTo>
                  <a:cubicBezTo>
                    <a:pt x="1538" y="1659"/>
                    <a:pt x="1958" y="1290"/>
                    <a:pt x="1924" y="777"/>
                  </a:cubicBezTo>
                  <a:cubicBezTo>
                    <a:pt x="1901" y="339"/>
                    <a:pt x="1538" y="0"/>
                    <a:pt x="110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303;p66"/>
            <p:cNvSpPr/>
            <p:nvPr/>
          </p:nvSpPr>
          <p:spPr>
            <a:xfrm>
              <a:off x="6653950" y="4057775"/>
              <a:ext cx="105250" cy="102850"/>
            </a:xfrm>
            <a:custGeom>
              <a:avLst/>
              <a:gdLst/>
              <a:ahLst/>
              <a:cxnLst/>
              <a:rect l="l" t="t" r="r" b="b"/>
              <a:pathLst>
                <a:path w="4210" h="4114" extrusionOk="0">
                  <a:moveTo>
                    <a:pt x="1984" y="1"/>
                  </a:moveTo>
                  <a:cubicBezTo>
                    <a:pt x="871" y="61"/>
                    <a:pt x="0" y="1005"/>
                    <a:pt x="36" y="2130"/>
                  </a:cubicBezTo>
                  <a:cubicBezTo>
                    <a:pt x="84" y="3235"/>
                    <a:pt x="992" y="4114"/>
                    <a:pt x="2106" y="4114"/>
                  </a:cubicBezTo>
                  <a:cubicBezTo>
                    <a:pt x="2114" y="4114"/>
                    <a:pt x="2121" y="4114"/>
                    <a:pt x="2129" y="4114"/>
                  </a:cubicBezTo>
                  <a:lnTo>
                    <a:pt x="2274" y="4114"/>
                  </a:lnTo>
                  <a:cubicBezTo>
                    <a:pt x="3375" y="4029"/>
                    <a:pt x="4210" y="3086"/>
                    <a:pt x="4173" y="1985"/>
                  </a:cubicBezTo>
                  <a:cubicBezTo>
                    <a:pt x="4137" y="884"/>
                    <a:pt x="3230" y="13"/>
                    <a:pt x="212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304;p66"/>
            <p:cNvSpPr/>
            <p:nvPr/>
          </p:nvSpPr>
          <p:spPr>
            <a:xfrm>
              <a:off x="6679650" y="4088300"/>
              <a:ext cx="49250" cy="41500"/>
            </a:xfrm>
            <a:custGeom>
              <a:avLst/>
              <a:gdLst/>
              <a:ahLst/>
              <a:cxnLst/>
              <a:rect l="l" t="t" r="r" b="b"/>
              <a:pathLst>
                <a:path w="1970" h="1660" extrusionOk="0">
                  <a:moveTo>
                    <a:pt x="1098" y="1"/>
                  </a:moveTo>
                  <a:cubicBezTo>
                    <a:pt x="1083" y="1"/>
                    <a:pt x="1068" y="1"/>
                    <a:pt x="1053" y="2"/>
                  </a:cubicBezTo>
                  <a:cubicBezTo>
                    <a:pt x="315" y="62"/>
                    <a:pt x="0" y="970"/>
                    <a:pt x="557" y="1453"/>
                  </a:cubicBezTo>
                  <a:cubicBezTo>
                    <a:pt x="721" y="1596"/>
                    <a:pt x="913" y="1660"/>
                    <a:pt x="1100" y="1660"/>
                  </a:cubicBezTo>
                  <a:cubicBezTo>
                    <a:pt x="1547" y="1660"/>
                    <a:pt x="1970" y="1296"/>
                    <a:pt x="1936" y="776"/>
                  </a:cubicBezTo>
                  <a:cubicBezTo>
                    <a:pt x="1901" y="332"/>
                    <a:pt x="1527" y="1"/>
                    <a:pt x="109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305;p66"/>
            <p:cNvSpPr/>
            <p:nvPr/>
          </p:nvSpPr>
          <p:spPr>
            <a:xfrm>
              <a:off x="5631150" y="351002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8" y="1"/>
                  </a:moveTo>
                  <a:cubicBezTo>
                    <a:pt x="2231" y="1"/>
                    <a:pt x="1715" y="189"/>
                    <a:pt x="1295" y="609"/>
                  </a:cubicBezTo>
                  <a:cubicBezTo>
                    <a:pt x="1" y="1903"/>
                    <a:pt x="920" y="4117"/>
                    <a:pt x="2747" y="4117"/>
                  </a:cubicBezTo>
                  <a:cubicBezTo>
                    <a:pt x="3884" y="4117"/>
                    <a:pt x="4803" y="3185"/>
                    <a:pt x="4803" y="2060"/>
                  </a:cubicBezTo>
                  <a:cubicBezTo>
                    <a:pt x="4803" y="818"/>
                    <a:pt x="3792" y="1"/>
                    <a:pt x="273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306;p66"/>
            <p:cNvSpPr/>
            <p:nvPr/>
          </p:nvSpPr>
          <p:spPr>
            <a:xfrm>
              <a:off x="5672275" y="3540650"/>
              <a:ext cx="48425" cy="41525"/>
            </a:xfrm>
            <a:custGeom>
              <a:avLst/>
              <a:gdLst/>
              <a:ahLst/>
              <a:cxnLst/>
              <a:rect l="l" t="t" r="r" b="b"/>
              <a:pathLst>
                <a:path w="1937" h="1661" extrusionOk="0">
                  <a:moveTo>
                    <a:pt x="1102" y="1"/>
                  </a:moveTo>
                  <a:cubicBezTo>
                    <a:pt x="364" y="1"/>
                    <a:pt x="1" y="896"/>
                    <a:pt x="521" y="1416"/>
                  </a:cubicBezTo>
                  <a:cubicBezTo>
                    <a:pt x="690" y="1585"/>
                    <a:pt x="899" y="1661"/>
                    <a:pt x="1103" y="1661"/>
                  </a:cubicBezTo>
                  <a:cubicBezTo>
                    <a:pt x="1528" y="1661"/>
                    <a:pt x="1936" y="1333"/>
                    <a:pt x="1936" y="835"/>
                  </a:cubicBezTo>
                  <a:cubicBezTo>
                    <a:pt x="1936" y="376"/>
                    <a:pt x="1561" y="1"/>
                    <a:pt x="110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307;p66"/>
            <p:cNvSpPr/>
            <p:nvPr/>
          </p:nvSpPr>
          <p:spPr>
            <a:xfrm>
              <a:off x="6059075" y="25423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4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899"/>
                    <a:pt x="920" y="4125"/>
                    <a:pt x="2759" y="4125"/>
                  </a:cubicBezTo>
                  <a:cubicBezTo>
                    <a:pt x="3896" y="4113"/>
                    <a:pt x="4815" y="3194"/>
                    <a:pt x="4815" y="2069"/>
                  </a:cubicBezTo>
                  <a:cubicBezTo>
                    <a:pt x="4815" y="824"/>
                    <a:pt x="3795" y="0"/>
                    <a:pt x="27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308;p66"/>
            <p:cNvSpPr/>
            <p:nvPr/>
          </p:nvSpPr>
          <p:spPr>
            <a:xfrm>
              <a:off x="6100200" y="2573225"/>
              <a:ext cx="48425" cy="41525"/>
            </a:xfrm>
            <a:custGeom>
              <a:avLst/>
              <a:gdLst/>
              <a:ahLst/>
              <a:cxnLst/>
              <a:rect l="l" t="t" r="r" b="b"/>
              <a:pathLst>
                <a:path w="1937" h="1661" extrusionOk="0">
                  <a:moveTo>
                    <a:pt x="1114" y="0"/>
                  </a:moveTo>
                  <a:cubicBezTo>
                    <a:pt x="376" y="0"/>
                    <a:pt x="1" y="895"/>
                    <a:pt x="521" y="1415"/>
                  </a:cubicBezTo>
                  <a:cubicBezTo>
                    <a:pt x="690" y="1584"/>
                    <a:pt x="899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73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7309;p66"/>
            <p:cNvSpPr/>
            <p:nvPr/>
          </p:nvSpPr>
          <p:spPr>
            <a:xfrm>
              <a:off x="6406250" y="226232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7310;p66"/>
            <p:cNvSpPr/>
            <p:nvPr/>
          </p:nvSpPr>
          <p:spPr>
            <a:xfrm>
              <a:off x="6447375" y="22931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2" y="0"/>
                  </a:moveTo>
                  <a:cubicBezTo>
                    <a:pt x="364" y="0"/>
                    <a:pt x="1" y="896"/>
                    <a:pt x="521" y="1416"/>
                  </a:cubicBezTo>
                  <a:cubicBezTo>
                    <a:pt x="688" y="1583"/>
                    <a:pt x="894" y="1658"/>
                    <a:pt x="1096" y="1658"/>
                  </a:cubicBezTo>
                  <a:cubicBezTo>
                    <a:pt x="1524" y="1658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0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7311;p66"/>
            <p:cNvSpPr/>
            <p:nvPr/>
          </p:nvSpPr>
          <p:spPr>
            <a:xfrm>
              <a:off x="6528750" y="18404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4" y="605"/>
                  </a:cubicBezTo>
                  <a:cubicBezTo>
                    <a:pt x="0" y="1900"/>
                    <a:pt x="919" y="4114"/>
                    <a:pt x="2746" y="4114"/>
                  </a:cubicBezTo>
                  <a:cubicBezTo>
                    <a:pt x="3883" y="4114"/>
                    <a:pt x="4802" y="3194"/>
                    <a:pt x="4802" y="2057"/>
                  </a:cubicBezTo>
                  <a:cubicBezTo>
                    <a:pt x="4802" y="821"/>
                    <a:pt x="3788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312;p66"/>
            <p:cNvSpPr/>
            <p:nvPr/>
          </p:nvSpPr>
          <p:spPr>
            <a:xfrm>
              <a:off x="6576825" y="1871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75" y="1"/>
                    <a:pt x="0" y="363"/>
                    <a:pt x="0" y="823"/>
                  </a:cubicBezTo>
                  <a:cubicBezTo>
                    <a:pt x="0" y="1283"/>
                    <a:pt x="375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313;p66"/>
            <p:cNvSpPr/>
            <p:nvPr/>
          </p:nvSpPr>
          <p:spPr>
            <a:xfrm>
              <a:off x="7234575" y="143520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84" y="4114"/>
                    <a:pt x="4803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314;p66"/>
            <p:cNvSpPr/>
            <p:nvPr/>
          </p:nvSpPr>
          <p:spPr>
            <a:xfrm>
              <a:off x="7282675" y="14660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5" y="1"/>
                    <a:pt x="0" y="364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315;p66"/>
            <p:cNvSpPr/>
            <p:nvPr/>
          </p:nvSpPr>
          <p:spPr>
            <a:xfrm>
              <a:off x="7114525" y="1799000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2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316;p66"/>
            <p:cNvSpPr/>
            <p:nvPr/>
          </p:nvSpPr>
          <p:spPr>
            <a:xfrm>
              <a:off x="7155650" y="18298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1" y="0"/>
                  </a:moveTo>
                  <a:cubicBezTo>
                    <a:pt x="364" y="0"/>
                    <a:pt x="1" y="895"/>
                    <a:pt x="521" y="1416"/>
                  </a:cubicBezTo>
                  <a:cubicBezTo>
                    <a:pt x="688" y="1583"/>
                    <a:pt x="894" y="1657"/>
                    <a:pt x="1096" y="1657"/>
                  </a:cubicBezTo>
                  <a:cubicBezTo>
                    <a:pt x="1524" y="1657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317;p66"/>
            <p:cNvSpPr/>
            <p:nvPr/>
          </p:nvSpPr>
          <p:spPr>
            <a:xfrm>
              <a:off x="5945675" y="1264625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2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7318;p66"/>
            <p:cNvSpPr/>
            <p:nvPr/>
          </p:nvSpPr>
          <p:spPr>
            <a:xfrm>
              <a:off x="5986500" y="12952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0"/>
                  </a:moveTo>
                  <a:cubicBezTo>
                    <a:pt x="375" y="0"/>
                    <a:pt x="0" y="895"/>
                    <a:pt x="521" y="1416"/>
                  </a:cubicBezTo>
                  <a:cubicBezTo>
                    <a:pt x="690" y="1585"/>
                    <a:pt x="898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7319;p66"/>
            <p:cNvSpPr/>
            <p:nvPr/>
          </p:nvSpPr>
          <p:spPr>
            <a:xfrm>
              <a:off x="3967850" y="986125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3" y="187"/>
                    <a:pt x="1295" y="605"/>
                  </a:cubicBezTo>
                  <a:cubicBezTo>
                    <a:pt x="1" y="1900"/>
                    <a:pt x="920" y="4125"/>
                    <a:pt x="2746" y="4125"/>
                  </a:cubicBezTo>
                  <a:cubicBezTo>
                    <a:pt x="3884" y="4125"/>
                    <a:pt x="4803" y="3206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320;p66"/>
            <p:cNvSpPr/>
            <p:nvPr/>
          </p:nvSpPr>
          <p:spPr>
            <a:xfrm>
              <a:off x="4015625" y="1016975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35" y="0"/>
                  </a:moveTo>
                  <a:cubicBezTo>
                    <a:pt x="376" y="0"/>
                    <a:pt x="1" y="375"/>
                    <a:pt x="1" y="835"/>
                  </a:cubicBezTo>
                  <a:cubicBezTo>
                    <a:pt x="1" y="1295"/>
                    <a:pt x="376" y="1657"/>
                    <a:pt x="835" y="1657"/>
                  </a:cubicBezTo>
                  <a:cubicBezTo>
                    <a:pt x="1295" y="1657"/>
                    <a:pt x="1658" y="1295"/>
                    <a:pt x="1658" y="835"/>
                  </a:cubicBezTo>
                  <a:cubicBezTo>
                    <a:pt x="1658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321;p66"/>
            <p:cNvSpPr/>
            <p:nvPr/>
          </p:nvSpPr>
          <p:spPr>
            <a:xfrm>
              <a:off x="3810600" y="947700"/>
              <a:ext cx="120075" cy="103175"/>
            </a:xfrm>
            <a:custGeom>
              <a:avLst/>
              <a:gdLst/>
              <a:ahLst/>
              <a:cxnLst/>
              <a:rect l="l" t="t" r="r" b="b"/>
              <a:pathLst>
                <a:path w="4803" h="4127" extrusionOk="0">
                  <a:moveTo>
                    <a:pt x="2730" y="1"/>
                  </a:moveTo>
                  <a:cubicBezTo>
                    <a:pt x="2226" y="1"/>
                    <a:pt x="1712" y="188"/>
                    <a:pt x="1295" y="606"/>
                  </a:cubicBezTo>
                  <a:cubicBezTo>
                    <a:pt x="0" y="1900"/>
                    <a:pt x="920" y="4114"/>
                    <a:pt x="2746" y="4126"/>
                  </a:cubicBezTo>
                  <a:cubicBezTo>
                    <a:pt x="3883" y="4114"/>
                    <a:pt x="4803" y="3195"/>
                    <a:pt x="4803" y="2070"/>
                  </a:cubicBezTo>
                  <a:cubicBezTo>
                    <a:pt x="4803" y="824"/>
                    <a:pt x="3787" y="1"/>
                    <a:pt x="2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322;p66"/>
            <p:cNvSpPr/>
            <p:nvPr/>
          </p:nvSpPr>
          <p:spPr>
            <a:xfrm>
              <a:off x="3858675" y="9785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1" y="376"/>
                    <a:pt x="1" y="823"/>
                  </a:cubicBezTo>
                  <a:cubicBezTo>
                    <a:pt x="1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323;p66"/>
            <p:cNvSpPr/>
            <p:nvPr/>
          </p:nvSpPr>
          <p:spPr>
            <a:xfrm>
              <a:off x="3908875" y="1090125"/>
              <a:ext cx="102850" cy="88350"/>
            </a:xfrm>
            <a:custGeom>
              <a:avLst/>
              <a:gdLst/>
              <a:ahLst/>
              <a:cxnLst/>
              <a:rect l="l" t="t" r="r" b="b"/>
              <a:pathLst>
                <a:path w="4114" h="3534" extrusionOk="0">
                  <a:moveTo>
                    <a:pt x="2338" y="0"/>
                  </a:moveTo>
                  <a:cubicBezTo>
                    <a:pt x="1904" y="0"/>
                    <a:pt x="1462" y="162"/>
                    <a:pt x="1101" y="522"/>
                  </a:cubicBezTo>
                  <a:cubicBezTo>
                    <a:pt x="1" y="1635"/>
                    <a:pt x="787" y="3534"/>
                    <a:pt x="2360" y="3534"/>
                  </a:cubicBezTo>
                  <a:cubicBezTo>
                    <a:pt x="3327" y="3534"/>
                    <a:pt x="4114" y="2735"/>
                    <a:pt x="4114" y="1768"/>
                  </a:cubicBezTo>
                  <a:cubicBezTo>
                    <a:pt x="4114" y="704"/>
                    <a:pt x="3245" y="0"/>
                    <a:pt x="23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324;p66"/>
            <p:cNvSpPr/>
            <p:nvPr/>
          </p:nvSpPr>
          <p:spPr>
            <a:xfrm>
              <a:off x="3949700" y="1121000"/>
              <a:ext cx="31475" cy="26675"/>
            </a:xfrm>
            <a:custGeom>
              <a:avLst/>
              <a:gdLst/>
              <a:ahLst/>
              <a:cxnLst/>
              <a:rect l="l" t="t" r="r" b="b"/>
              <a:pathLst>
                <a:path w="1259" h="1067" extrusionOk="0">
                  <a:moveTo>
                    <a:pt x="714" y="0"/>
                  </a:moveTo>
                  <a:cubicBezTo>
                    <a:pt x="243" y="0"/>
                    <a:pt x="1" y="569"/>
                    <a:pt x="339" y="908"/>
                  </a:cubicBezTo>
                  <a:cubicBezTo>
                    <a:pt x="449" y="1017"/>
                    <a:pt x="584" y="1066"/>
                    <a:pt x="716" y="1066"/>
                  </a:cubicBezTo>
                  <a:cubicBezTo>
                    <a:pt x="993" y="1066"/>
                    <a:pt x="1259" y="852"/>
                    <a:pt x="1259" y="533"/>
                  </a:cubicBezTo>
                  <a:cubicBezTo>
                    <a:pt x="1259" y="230"/>
                    <a:pt x="1017" y="0"/>
                    <a:pt x="7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325;p66"/>
            <p:cNvSpPr/>
            <p:nvPr/>
          </p:nvSpPr>
          <p:spPr>
            <a:xfrm>
              <a:off x="4091550" y="910775"/>
              <a:ext cx="103150" cy="88375"/>
            </a:xfrm>
            <a:custGeom>
              <a:avLst/>
              <a:gdLst/>
              <a:ahLst/>
              <a:cxnLst/>
              <a:rect l="l" t="t" r="r" b="b"/>
              <a:pathLst>
                <a:path w="4126" h="3535" extrusionOk="0">
                  <a:moveTo>
                    <a:pt x="2350" y="1"/>
                  </a:moveTo>
                  <a:cubicBezTo>
                    <a:pt x="1916" y="1"/>
                    <a:pt x="1473" y="162"/>
                    <a:pt x="1113" y="522"/>
                  </a:cubicBezTo>
                  <a:cubicBezTo>
                    <a:pt x="0" y="1635"/>
                    <a:pt x="798" y="3534"/>
                    <a:pt x="2371" y="3534"/>
                  </a:cubicBezTo>
                  <a:cubicBezTo>
                    <a:pt x="3339" y="3534"/>
                    <a:pt x="4125" y="2748"/>
                    <a:pt x="4125" y="1768"/>
                  </a:cubicBezTo>
                  <a:cubicBezTo>
                    <a:pt x="4125" y="705"/>
                    <a:pt x="3256" y="1"/>
                    <a:pt x="235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326;p66"/>
            <p:cNvSpPr/>
            <p:nvPr/>
          </p:nvSpPr>
          <p:spPr>
            <a:xfrm>
              <a:off x="4137200" y="941675"/>
              <a:ext cx="26950" cy="26625"/>
            </a:xfrm>
            <a:custGeom>
              <a:avLst/>
              <a:gdLst/>
              <a:ahLst/>
              <a:cxnLst/>
              <a:rect l="l" t="t" r="r" b="b"/>
              <a:pathLst>
                <a:path w="1078" h="1065" extrusionOk="0">
                  <a:moveTo>
                    <a:pt x="533" y="0"/>
                  </a:moveTo>
                  <a:cubicBezTo>
                    <a:pt x="243" y="0"/>
                    <a:pt x="1" y="242"/>
                    <a:pt x="1" y="532"/>
                  </a:cubicBezTo>
                  <a:cubicBezTo>
                    <a:pt x="1" y="835"/>
                    <a:pt x="243" y="1065"/>
                    <a:pt x="533" y="1065"/>
                  </a:cubicBezTo>
                  <a:cubicBezTo>
                    <a:pt x="835" y="1065"/>
                    <a:pt x="1077" y="835"/>
                    <a:pt x="1077" y="532"/>
                  </a:cubicBezTo>
                  <a:cubicBezTo>
                    <a:pt x="1077" y="242"/>
                    <a:pt x="835" y="0"/>
                    <a:pt x="53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327;p66"/>
            <p:cNvSpPr/>
            <p:nvPr/>
          </p:nvSpPr>
          <p:spPr>
            <a:xfrm>
              <a:off x="5526825" y="11288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8"/>
                    <a:pt x="1295" y="606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328;p66"/>
            <p:cNvSpPr/>
            <p:nvPr/>
          </p:nvSpPr>
          <p:spPr>
            <a:xfrm>
              <a:off x="5574900" y="115970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64" y="1"/>
                    <a:pt x="1" y="376"/>
                    <a:pt x="1" y="823"/>
                  </a:cubicBezTo>
                  <a:cubicBezTo>
                    <a:pt x="1" y="1283"/>
                    <a:pt x="364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329;p66"/>
            <p:cNvSpPr/>
            <p:nvPr/>
          </p:nvSpPr>
          <p:spPr>
            <a:xfrm>
              <a:off x="6549300" y="1285200"/>
              <a:ext cx="120400" cy="102850"/>
            </a:xfrm>
            <a:custGeom>
              <a:avLst/>
              <a:gdLst/>
              <a:ahLst/>
              <a:cxnLst/>
              <a:rect l="l" t="t" r="r" b="b"/>
              <a:pathLst>
                <a:path w="4816" h="4114" extrusionOk="0">
                  <a:moveTo>
                    <a:pt x="2744" y="0"/>
                  </a:moveTo>
                  <a:cubicBezTo>
                    <a:pt x="2240" y="0"/>
                    <a:pt x="1725" y="188"/>
                    <a:pt x="1307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96" y="4114"/>
                    <a:pt x="4815" y="3195"/>
                    <a:pt x="4815" y="2057"/>
                  </a:cubicBezTo>
                  <a:cubicBezTo>
                    <a:pt x="4815" y="821"/>
                    <a:pt x="3801" y="0"/>
                    <a:pt x="27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330;p66"/>
            <p:cNvSpPr/>
            <p:nvPr/>
          </p:nvSpPr>
          <p:spPr>
            <a:xfrm>
              <a:off x="6590425" y="1316050"/>
              <a:ext cx="48425" cy="41475"/>
            </a:xfrm>
            <a:custGeom>
              <a:avLst/>
              <a:gdLst/>
              <a:ahLst/>
              <a:cxnLst/>
              <a:rect l="l" t="t" r="r" b="b"/>
              <a:pathLst>
                <a:path w="1937" h="1659" extrusionOk="0">
                  <a:moveTo>
                    <a:pt x="1114" y="1"/>
                  </a:moveTo>
                  <a:cubicBezTo>
                    <a:pt x="376" y="1"/>
                    <a:pt x="1" y="896"/>
                    <a:pt x="521" y="1416"/>
                  </a:cubicBezTo>
                  <a:cubicBezTo>
                    <a:pt x="692" y="1583"/>
                    <a:pt x="899" y="1658"/>
                    <a:pt x="1102" y="1658"/>
                  </a:cubicBezTo>
                  <a:cubicBezTo>
                    <a:pt x="1529" y="1658"/>
                    <a:pt x="1936" y="1324"/>
                    <a:pt x="1936" y="823"/>
                  </a:cubicBezTo>
                  <a:cubicBezTo>
                    <a:pt x="1936" y="376"/>
                    <a:pt x="1573" y="1"/>
                    <a:pt x="11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331;p66"/>
            <p:cNvSpPr/>
            <p:nvPr/>
          </p:nvSpPr>
          <p:spPr>
            <a:xfrm>
              <a:off x="3219375" y="1617800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0"/>
                  </a:moveTo>
                  <a:cubicBezTo>
                    <a:pt x="2231" y="0"/>
                    <a:pt x="1714" y="189"/>
                    <a:pt x="1294" y="608"/>
                  </a:cubicBezTo>
                  <a:cubicBezTo>
                    <a:pt x="0" y="1903"/>
                    <a:pt x="919" y="4116"/>
                    <a:pt x="2746" y="4116"/>
                  </a:cubicBezTo>
                  <a:cubicBezTo>
                    <a:pt x="3883" y="4116"/>
                    <a:pt x="4802" y="3197"/>
                    <a:pt x="4802" y="2060"/>
                  </a:cubicBezTo>
                  <a:cubicBezTo>
                    <a:pt x="4802" y="817"/>
                    <a:pt x="3792" y="0"/>
                    <a:pt x="273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332;p66"/>
            <p:cNvSpPr/>
            <p:nvPr/>
          </p:nvSpPr>
          <p:spPr>
            <a:xfrm>
              <a:off x="3267150" y="16487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63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333;p66"/>
            <p:cNvSpPr/>
            <p:nvPr/>
          </p:nvSpPr>
          <p:spPr>
            <a:xfrm>
              <a:off x="4287500" y="14557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9" y="0"/>
                  </a:moveTo>
                  <a:cubicBezTo>
                    <a:pt x="2233" y="0"/>
                    <a:pt x="1717" y="188"/>
                    <a:pt x="1295" y="605"/>
                  </a:cubicBezTo>
                  <a:cubicBezTo>
                    <a:pt x="1" y="1900"/>
                    <a:pt x="920" y="4126"/>
                    <a:pt x="2759" y="4126"/>
                  </a:cubicBezTo>
                  <a:cubicBezTo>
                    <a:pt x="3884" y="4113"/>
                    <a:pt x="4803" y="3206"/>
                    <a:pt x="4815" y="2069"/>
                  </a:cubicBezTo>
                  <a:cubicBezTo>
                    <a:pt x="4815" y="824"/>
                    <a:pt x="3800" y="0"/>
                    <a:pt x="273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334;p66"/>
            <p:cNvSpPr/>
            <p:nvPr/>
          </p:nvSpPr>
          <p:spPr>
            <a:xfrm>
              <a:off x="4335600" y="14866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7" y="1283"/>
                    <a:pt x="1657" y="835"/>
                  </a:cubicBezTo>
                  <a:cubicBezTo>
                    <a:pt x="1657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335;p66"/>
            <p:cNvSpPr/>
            <p:nvPr/>
          </p:nvSpPr>
          <p:spPr>
            <a:xfrm>
              <a:off x="5316025" y="3027225"/>
              <a:ext cx="120100" cy="103075"/>
            </a:xfrm>
            <a:custGeom>
              <a:avLst/>
              <a:gdLst/>
              <a:ahLst/>
              <a:cxnLst/>
              <a:rect l="l" t="t" r="r" b="b"/>
              <a:pathLst>
                <a:path w="4804" h="4123" extrusionOk="0">
                  <a:moveTo>
                    <a:pt x="2738" y="1"/>
                  </a:moveTo>
                  <a:cubicBezTo>
                    <a:pt x="2232" y="1"/>
                    <a:pt x="1715" y="190"/>
                    <a:pt x="1295" y="614"/>
                  </a:cubicBezTo>
                  <a:cubicBezTo>
                    <a:pt x="1" y="1909"/>
                    <a:pt x="908" y="4122"/>
                    <a:pt x="2747" y="4122"/>
                  </a:cubicBezTo>
                  <a:cubicBezTo>
                    <a:pt x="3884" y="4122"/>
                    <a:pt x="4803" y="3203"/>
                    <a:pt x="4803" y="2066"/>
                  </a:cubicBezTo>
                  <a:cubicBezTo>
                    <a:pt x="4803" y="824"/>
                    <a:pt x="3793" y="1"/>
                    <a:pt x="273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336;p66"/>
            <p:cNvSpPr/>
            <p:nvPr/>
          </p:nvSpPr>
          <p:spPr>
            <a:xfrm>
              <a:off x="5363825" y="30580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4"/>
                    <a:pt x="375" y="1657"/>
                    <a:pt x="835" y="1657"/>
                  </a:cubicBezTo>
                  <a:cubicBezTo>
                    <a:pt x="1295" y="1657"/>
                    <a:pt x="1657" y="1294"/>
                    <a:pt x="1657" y="835"/>
                  </a:cubicBezTo>
                  <a:cubicBezTo>
                    <a:pt x="1657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337;p66"/>
            <p:cNvSpPr/>
            <p:nvPr/>
          </p:nvSpPr>
          <p:spPr>
            <a:xfrm>
              <a:off x="5252225" y="2094775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6" y="1"/>
                  </a:moveTo>
                  <a:cubicBezTo>
                    <a:pt x="2232" y="1"/>
                    <a:pt x="1717" y="188"/>
                    <a:pt x="1295" y="606"/>
                  </a:cubicBezTo>
                  <a:cubicBezTo>
                    <a:pt x="1" y="1900"/>
                    <a:pt x="920" y="4114"/>
                    <a:pt x="2746" y="4114"/>
                  </a:cubicBezTo>
                  <a:cubicBezTo>
                    <a:pt x="3884" y="4114"/>
                    <a:pt x="4803" y="3195"/>
                    <a:pt x="4803" y="2070"/>
                  </a:cubicBezTo>
                  <a:cubicBezTo>
                    <a:pt x="4803" y="824"/>
                    <a:pt x="3793" y="1"/>
                    <a:pt x="27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338;p66"/>
            <p:cNvSpPr/>
            <p:nvPr/>
          </p:nvSpPr>
          <p:spPr>
            <a:xfrm>
              <a:off x="5300300" y="2125625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76" y="1"/>
                    <a:pt x="1" y="364"/>
                    <a:pt x="1" y="823"/>
                  </a:cubicBezTo>
                  <a:cubicBezTo>
                    <a:pt x="1" y="1283"/>
                    <a:pt x="376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339;p66"/>
            <p:cNvSpPr/>
            <p:nvPr/>
          </p:nvSpPr>
          <p:spPr>
            <a:xfrm>
              <a:off x="5798100" y="2508725"/>
              <a:ext cx="120375" cy="102925"/>
            </a:xfrm>
            <a:custGeom>
              <a:avLst/>
              <a:gdLst/>
              <a:ahLst/>
              <a:cxnLst/>
              <a:rect l="l" t="t" r="r" b="b"/>
              <a:pathLst>
                <a:path w="4815" h="4117" extrusionOk="0">
                  <a:moveTo>
                    <a:pt x="2740" y="0"/>
                  </a:moveTo>
                  <a:cubicBezTo>
                    <a:pt x="2232" y="0"/>
                    <a:pt x="1714" y="189"/>
                    <a:pt x="1295" y="608"/>
                  </a:cubicBezTo>
                  <a:cubicBezTo>
                    <a:pt x="0" y="1903"/>
                    <a:pt x="920" y="4116"/>
                    <a:pt x="2758" y="4116"/>
                  </a:cubicBezTo>
                  <a:cubicBezTo>
                    <a:pt x="3883" y="4116"/>
                    <a:pt x="4815" y="3197"/>
                    <a:pt x="4815" y="2060"/>
                  </a:cubicBezTo>
                  <a:cubicBezTo>
                    <a:pt x="4815" y="817"/>
                    <a:pt x="3798" y="0"/>
                    <a:pt x="274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340;p66"/>
            <p:cNvSpPr/>
            <p:nvPr/>
          </p:nvSpPr>
          <p:spPr>
            <a:xfrm>
              <a:off x="5839225" y="2539650"/>
              <a:ext cx="48400" cy="41450"/>
            </a:xfrm>
            <a:custGeom>
              <a:avLst/>
              <a:gdLst/>
              <a:ahLst/>
              <a:cxnLst/>
              <a:rect l="l" t="t" r="r" b="b"/>
              <a:pathLst>
                <a:path w="1936" h="1658" extrusionOk="0">
                  <a:moveTo>
                    <a:pt x="1134" y="0"/>
                  </a:moveTo>
                  <a:cubicBezTo>
                    <a:pt x="1127" y="0"/>
                    <a:pt x="1120" y="0"/>
                    <a:pt x="1113" y="0"/>
                  </a:cubicBezTo>
                  <a:cubicBezTo>
                    <a:pt x="363" y="0"/>
                    <a:pt x="0" y="883"/>
                    <a:pt x="521" y="1416"/>
                  </a:cubicBezTo>
                  <a:cubicBezTo>
                    <a:pt x="691" y="1583"/>
                    <a:pt x="899" y="1657"/>
                    <a:pt x="1101" y="1657"/>
                  </a:cubicBezTo>
                  <a:cubicBezTo>
                    <a:pt x="1529" y="1657"/>
                    <a:pt x="1936" y="1324"/>
                    <a:pt x="1936" y="823"/>
                  </a:cubicBezTo>
                  <a:cubicBezTo>
                    <a:pt x="1936" y="370"/>
                    <a:pt x="1573" y="0"/>
                    <a:pt x="113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341;p66"/>
            <p:cNvSpPr/>
            <p:nvPr/>
          </p:nvSpPr>
          <p:spPr>
            <a:xfrm>
              <a:off x="4906250" y="2323200"/>
              <a:ext cx="171500" cy="146925"/>
            </a:xfrm>
            <a:custGeom>
              <a:avLst/>
              <a:gdLst/>
              <a:ahLst/>
              <a:cxnLst/>
              <a:rect l="l" t="t" r="r" b="b"/>
              <a:pathLst>
                <a:path w="6860" h="5877" extrusionOk="0">
                  <a:moveTo>
                    <a:pt x="3909" y="0"/>
                  </a:moveTo>
                  <a:cubicBezTo>
                    <a:pt x="3187" y="0"/>
                    <a:pt x="2451" y="269"/>
                    <a:pt x="1852" y="868"/>
                  </a:cubicBezTo>
                  <a:cubicBezTo>
                    <a:pt x="1" y="2719"/>
                    <a:pt x="1307" y="5876"/>
                    <a:pt x="3920" y="5876"/>
                  </a:cubicBezTo>
                  <a:cubicBezTo>
                    <a:pt x="5541" y="5876"/>
                    <a:pt x="6848" y="4558"/>
                    <a:pt x="6860" y="2937"/>
                  </a:cubicBezTo>
                  <a:cubicBezTo>
                    <a:pt x="6860" y="1170"/>
                    <a:pt x="5416" y="0"/>
                    <a:pt x="390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342;p66"/>
            <p:cNvSpPr/>
            <p:nvPr/>
          </p:nvSpPr>
          <p:spPr>
            <a:xfrm>
              <a:off x="4961600" y="2353950"/>
              <a:ext cx="85300" cy="85325"/>
            </a:xfrm>
            <a:custGeom>
              <a:avLst/>
              <a:gdLst/>
              <a:ahLst/>
              <a:cxnLst/>
              <a:rect l="l" t="t" r="r" b="b"/>
              <a:pathLst>
                <a:path w="3412" h="3413" extrusionOk="0">
                  <a:moveTo>
                    <a:pt x="1706" y="1"/>
                  </a:moveTo>
                  <a:cubicBezTo>
                    <a:pt x="763" y="1"/>
                    <a:pt x="1" y="763"/>
                    <a:pt x="1" y="1707"/>
                  </a:cubicBezTo>
                  <a:cubicBezTo>
                    <a:pt x="1" y="2650"/>
                    <a:pt x="763" y="3412"/>
                    <a:pt x="1706" y="3412"/>
                  </a:cubicBezTo>
                  <a:cubicBezTo>
                    <a:pt x="2650" y="3412"/>
                    <a:pt x="3412" y="2650"/>
                    <a:pt x="3412" y="1707"/>
                  </a:cubicBezTo>
                  <a:cubicBezTo>
                    <a:pt x="3412" y="763"/>
                    <a:pt x="2650" y="1"/>
                    <a:pt x="1706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343;p66"/>
            <p:cNvSpPr/>
            <p:nvPr/>
          </p:nvSpPr>
          <p:spPr>
            <a:xfrm>
              <a:off x="4807075" y="1778150"/>
              <a:ext cx="120375" cy="103150"/>
            </a:xfrm>
            <a:custGeom>
              <a:avLst/>
              <a:gdLst/>
              <a:ahLst/>
              <a:cxnLst/>
              <a:rect l="l" t="t" r="r" b="b"/>
              <a:pathLst>
                <a:path w="4815" h="4126" extrusionOk="0">
                  <a:moveTo>
                    <a:pt x="2742" y="1"/>
                  </a:moveTo>
                  <a:cubicBezTo>
                    <a:pt x="2238" y="1"/>
                    <a:pt x="1724" y="188"/>
                    <a:pt x="1307" y="606"/>
                  </a:cubicBezTo>
                  <a:cubicBezTo>
                    <a:pt x="0" y="1912"/>
                    <a:pt x="919" y="4126"/>
                    <a:pt x="2758" y="4126"/>
                  </a:cubicBezTo>
                  <a:cubicBezTo>
                    <a:pt x="3895" y="4114"/>
                    <a:pt x="4815" y="3194"/>
                    <a:pt x="4815" y="2069"/>
                  </a:cubicBezTo>
                  <a:cubicBezTo>
                    <a:pt x="4815" y="824"/>
                    <a:pt x="3799" y="1"/>
                    <a:pt x="274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344;p66"/>
            <p:cNvSpPr/>
            <p:nvPr/>
          </p:nvSpPr>
          <p:spPr>
            <a:xfrm>
              <a:off x="4848200" y="18090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1"/>
                  </a:moveTo>
                  <a:cubicBezTo>
                    <a:pt x="375" y="1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3" y="1661"/>
                  </a:cubicBezTo>
                  <a:cubicBezTo>
                    <a:pt x="1528" y="1661"/>
                    <a:pt x="1936" y="1333"/>
                    <a:pt x="1936" y="835"/>
                  </a:cubicBezTo>
                  <a:cubicBezTo>
                    <a:pt x="1936" y="376"/>
                    <a:pt x="1573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345;p66"/>
            <p:cNvSpPr/>
            <p:nvPr/>
          </p:nvSpPr>
          <p:spPr>
            <a:xfrm>
              <a:off x="6138625" y="1702250"/>
              <a:ext cx="120375" cy="103150"/>
            </a:xfrm>
            <a:custGeom>
              <a:avLst/>
              <a:gdLst/>
              <a:ahLst/>
              <a:cxnLst/>
              <a:rect l="l" t="t" r="r" b="b"/>
              <a:pathLst>
                <a:path w="4815" h="4126" extrusionOk="0">
                  <a:moveTo>
                    <a:pt x="2742" y="0"/>
                  </a:moveTo>
                  <a:cubicBezTo>
                    <a:pt x="2238" y="0"/>
                    <a:pt x="1724" y="187"/>
                    <a:pt x="1307" y="605"/>
                  </a:cubicBezTo>
                  <a:cubicBezTo>
                    <a:pt x="0" y="1912"/>
                    <a:pt x="920" y="4125"/>
                    <a:pt x="2758" y="4125"/>
                  </a:cubicBezTo>
                  <a:cubicBezTo>
                    <a:pt x="3895" y="4113"/>
                    <a:pt x="4815" y="3194"/>
                    <a:pt x="4815" y="2069"/>
                  </a:cubicBezTo>
                  <a:cubicBezTo>
                    <a:pt x="4815" y="824"/>
                    <a:pt x="3800" y="0"/>
                    <a:pt x="274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346;p66"/>
            <p:cNvSpPr/>
            <p:nvPr/>
          </p:nvSpPr>
          <p:spPr>
            <a:xfrm>
              <a:off x="6179750" y="17331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0"/>
                  </a:moveTo>
                  <a:cubicBezTo>
                    <a:pt x="375" y="0"/>
                    <a:pt x="0" y="895"/>
                    <a:pt x="520" y="1416"/>
                  </a:cubicBezTo>
                  <a:cubicBezTo>
                    <a:pt x="693" y="1585"/>
                    <a:pt x="903" y="1660"/>
                    <a:pt x="1108" y="1660"/>
                  </a:cubicBezTo>
                  <a:cubicBezTo>
                    <a:pt x="1533" y="1660"/>
                    <a:pt x="1936" y="1333"/>
                    <a:pt x="1936" y="835"/>
                  </a:cubicBezTo>
                  <a:cubicBezTo>
                    <a:pt x="1936" y="375"/>
                    <a:pt x="1573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347;p66"/>
            <p:cNvSpPr/>
            <p:nvPr/>
          </p:nvSpPr>
          <p:spPr>
            <a:xfrm>
              <a:off x="3911000" y="2124650"/>
              <a:ext cx="147000" cy="125900"/>
            </a:xfrm>
            <a:custGeom>
              <a:avLst/>
              <a:gdLst/>
              <a:ahLst/>
              <a:cxnLst/>
              <a:rect l="l" t="t" r="r" b="b"/>
              <a:pathLst>
                <a:path w="5880" h="5036" extrusionOk="0">
                  <a:moveTo>
                    <a:pt x="3345" y="0"/>
                  </a:moveTo>
                  <a:cubicBezTo>
                    <a:pt x="2727" y="0"/>
                    <a:pt x="2097" y="229"/>
                    <a:pt x="1585" y="741"/>
                  </a:cubicBezTo>
                  <a:cubicBezTo>
                    <a:pt x="0" y="2326"/>
                    <a:pt x="1125" y="5036"/>
                    <a:pt x="3363" y="5036"/>
                  </a:cubicBezTo>
                  <a:cubicBezTo>
                    <a:pt x="4754" y="5036"/>
                    <a:pt x="5879" y="3911"/>
                    <a:pt x="5879" y="2520"/>
                  </a:cubicBezTo>
                  <a:cubicBezTo>
                    <a:pt x="5879" y="1005"/>
                    <a:pt x="4638" y="0"/>
                    <a:pt x="33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348;p66"/>
            <p:cNvSpPr/>
            <p:nvPr/>
          </p:nvSpPr>
          <p:spPr>
            <a:xfrm>
              <a:off x="3952125" y="2155575"/>
              <a:ext cx="75325" cy="64275"/>
            </a:xfrm>
            <a:custGeom>
              <a:avLst/>
              <a:gdLst/>
              <a:ahLst/>
              <a:cxnLst/>
              <a:rect l="l" t="t" r="r" b="b"/>
              <a:pathLst>
                <a:path w="3013" h="2571" extrusionOk="0">
                  <a:moveTo>
                    <a:pt x="1718" y="0"/>
                  </a:moveTo>
                  <a:cubicBezTo>
                    <a:pt x="569" y="0"/>
                    <a:pt x="0" y="1379"/>
                    <a:pt x="811" y="2190"/>
                  </a:cubicBezTo>
                  <a:cubicBezTo>
                    <a:pt x="1074" y="2453"/>
                    <a:pt x="1398" y="2571"/>
                    <a:pt x="1715" y="2571"/>
                  </a:cubicBezTo>
                  <a:cubicBezTo>
                    <a:pt x="2377" y="2571"/>
                    <a:pt x="3013" y="2059"/>
                    <a:pt x="3013" y="1283"/>
                  </a:cubicBezTo>
                  <a:cubicBezTo>
                    <a:pt x="3013" y="581"/>
                    <a:pt x="2432" y="0"/>
                    <a:pt x="171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349;p66"/>
            <p:cNvSpPr/>
            <p:nvPr/>
          </p:nvSpPr>
          <p:spPr>
            <a:xfrm>
              <a:off x="3674500" y="2074000"/>
              <a:ext cx="120100" cy="103075"/>
            </a:xfrm>
            <a:custGeom>
              <a:avLst/>
              <a:gdLst/>
              <a:ahLst/>
              <a:cxnLst/>
              <a:rect l="l" t="t" r="r" b="b"/>
              <a:pathLst>
                <a:path w="4804" h="4123" extrusionOk="0">
                  <a:moveTo>
                    <a:pt x="2738" y="1"/>
                  </a:moveTo>
                  <a:cubicBezTo>
                    <a:pt x="2231" y="1"/>
                    <a:pt x="1715" y="191"/>
                    <a:pt x="1295" y="614"/>
                  </a:cubicBezTo>
                  <a:cubicBezTo>
                    <a:pt x="1" y="1909"/>
                    <a:pt x="920" y="4122"/>
                    <a:pt x="2747" y="4122"/>
                  </a:cubicBezTo>
                  <a:cubicBezTo>
                    <a:pt x="3884" y="4122"/>
                    <a:pt x="4803" y="3203"/>
                    <a:pt x="4803" y="2066"/>
                  </a:cubicBezTo>
                  <a:cubicBezTo>
                    <a:pt x="4803" y="824"/>
                    <a:pt x="3793" y="1"/>
                    <a:pt x="273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350;p66"/>
            <p:cNvSpPr/>
            <p:nvPr/>
          </p:nvSpPr>
          <p:spPr>
            <a:xfrm>
              <a:off x="3722600" y="21047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0" y="375"/>
                    <a:pt x="0" y="835"/>
                  </a:cubicBezTo>
                  <a:cubicBezTo>
                    <a:pt x="0" y="1295"/>
                    <a:pt x="363" y="1657"/>
                    <a:pt x="823" y="1657"/>
                  </a:cubicBezTo>
                  <a:cubicBezTo>
                    <a:pt x="1282" y="1657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351;p66"/>
            <p:cNvSpPr/>
            <p:nvPr/>
          </p:nvSpPr>
          <p:spPr>
            <a:xfrm>
              <a:off x="3946975" y="14557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9" y="0"/>
                  </a:moveTo>
                  <a:cubicBezTo>
                    <a:pt x="2233" y="0"/>
                    <a:pt x="1717" y="188"/>
                    <a:pt x="1295" y="605"/>
                  </a:cubicBezTo>
                  <a:cubicBezTo>
                    <a:pt x="1" y="1900"/>
                    <a:pt x="920" y="4126"/>
                    <a:pt x="2759" y="4126"/>
                  </a:cubicBezTo>
                  <a:cubicBezTo>
                    <a:pt x="3884" y="4113"/>
                    <a:pt x="4803" y="3206"/>
                    <a:pt x="4815" y="2069"/>
                  </a:cubicBezTo>
                  <a:cubicBezTo>
                    <a:pt x="4815" y="824"/>
                    <a:pt x="3800" y="0"/>
                    <a:pt x="273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352;p66"/>
            <p:cNvSpPr/>
            <p:nvPr/>
          </p:nvSpPr>
          <p:spPr>
            <a:xfrm>
              <a:off x="3988200" y="1486925"/>
              <a:ext cx="48325" cy="41350"/>
            </a:xfrm>
            <a:custGeom>
              <a:avLst/>
              <a:gdLst/>
              <a:ahLst/>
              <a:cxnLst/>
              <a:rect l="l" t="t" r="r" b="b"/>
              <a:pathLst>
                <a:path w="1933" h="1654" extrusionOk="0">
                  <a:moveTo>
                    <a:pt x="1131" y="0"/>
                  </a:moveTo>
                  <a:cubicBezTo>
                    <a:pt x="1124" y="0"/>
                    <a:pt x="1117" y="0"/>
                    <a:pt x="1110" y="1"/>
                  </a:cubicBezTo>
                  <a:cubicBezTo>
                    <a:pt x="1105" y="0"/>
                    <a:pt x="1100" y="0"/>
                    <a:pt x="1095" y="0"/>
                  </a:cubicBezTo>
                  <a:cubicBezTo>
                    <a:pt x="367" y="0"/>
                    <a:pt x="0" y="887"/>
                    <a:pt x="517" y="1404"/>
                  </a:cubicBezTo>
                  <a:cubicBezTo>
                    <a:pt x="686" y="1577"/>
                    <a:pt x="895" y="1654"/>
                    <a:pt x="1100" y="1654"/>
                  </a:cubicBezTo>
                  <a:cubicBezTo>
                    <a:pt x="1525" y="1654"/>
                    <a:pt x="1932" y="1321"/>
                    <a:pt x="1932" y="823"/>
                  </a:cubicBezTo>
                  <a:cubicBezTo>
                    <a:pt x="1932" y="371"/>
                    <a:pt x="1569" y="0"/>
                    <a:pt x="113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353;p66"/>
            <p:cNvSpPr/>
            <p:nvPr/>
          </p:nvSpPr>
          <p:spPr>
            <a:xfrm>
              <a:off x="3695075" y="1819575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1"/>
                  </a:moveTo>
                  <a:cubicBezTo>
                    <a:pt x="2226" y="1"/>
                    <a:pt x="1712" y="188"/>
                    <a:pt x="1295" y="606"/>
                  </a:cubicBezTo>
                  <a:cubicBezTo>
                    <a:pt x="0" y="1912"/>
                    <a:pt x="920" y="4126"/>
                    <a:pt x="2758" y="4126"/>
                  </a:cubicBezTo>
                  <a:cubicBezTo>
                    <a:pt x="3883" y="4114"/>
                    <a:pt x="4803" y="3195"/>
                    <a:pt x="4803" y="2070"/>
                  </a:cubicBezTo>
                  <a:cubicBezTo>
                    <a:pt x="4803" y="824"/>
                    <a:pt x="3787" y="1"/>
                    <a:pt x="2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354;p66"/>
            <p:cNvSpPr/>
            <p:nvPr/>
          </p:nvSpPr>
          <p:spPr>
            <a:xfrm>
              <a:off x="3743150" y="1850425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76" y="1"/>
                    <a:pt x="1" y="376"/>
                    <a:pt x="1" y="836"/>
                  </a:cubicBezTo>
                  <a:cubicBezTo>
                    <a:pt x="1" y="1295"/>
                    <a:pt x="376" y="1658"/>
                    <a:pt x="823" y="1658"/>
                  </a:cubicBezTo>
                  <a:cubicBezTo>
                    <a:pt x="1283" y="1658"/>
                    <a:pt x="1658" y="1295"/>
                    <a:pt x="1658" y="836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355;p66"/>
            <p:cNvSpPr/>
            <p:nvPr/>
          </p:nvSpPr>
          <p:spPr>
            <a:xfrm>
              <a:off x="2320275" y="190245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2" y="187"/>
                    <a:pt x="1295" y="605"/>
                  </a:cubicBezTo>
                  <a:cubicBezTo>
                    <a:pt x="0" y="1912"/>
                    <a:pt x="920" y="4125"/>
                    <a:pt x="2758" y="4125"/>
                  </a:cubicBezTo>
                  <a:cubicBezTo>
                    <a:pt x="3883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7356;p66"/>
            <p:cNvSpPr/>
            <p:nvPr/>
          </p:nvSpPr>
          <p:spPr>
            <a:xfrm>
              <a:off x="2368350" y="1933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75"/>
                    <a:pt x="1" y="835"/>
                  </a:cubicBezTo>
                  <a:cubicBezTo>
                    <a:pt x="1" y="1295"/>
                    <a:pt x="376" y="1658"/>
                    <a:pt x="835" y="1658"/>
                  </a:cubicBezTo>
                  <a:cubicBezTo>
                    <a:pt x="1295" y="1658"/>
                    <a:pt x="1658" y="1295"/>
                    <a:pt x="1658" y="835"/>
                  </a:cubicBezTo>
                  <a:cubicBezTo>
                    <a:pt x="1658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7357;p66"/>
            <p:cNvSpPr/>
            <p:nvPr/>
          </p:nvSpPr>
          <p:spPr>
            <a:xfrm>
              <a:off x="2371375" y="1149525"/>
              <a:ext cx="120100" cy="103050"/>
            </a:xfrm>
            <a:custGeom>
              <a:avLst/>
              <a:gdLst/>
              <a:ahLst/>
              <a:cxnLst/>
              <a:rect l="l" t="t" r="r" b="b"/>
              <a:pathLst>
                <a:path w="4804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4"/>
                  </a:cubicBezTo>
                  <a:cubicBezTo>
                    <a:pt x="1" y="1908"/>
                    <a:pt x="920" y="4122"/>
                    <a:pt x="2747" y="4122"/>
                  </a:cubicBezTo>
                  <a:cubicBezTo>
                    <a:pt x="3884" y="4122"/>
                    <a:pt x="4803" y="3202"/>
                    <a:pt x="4803" y="2065"/>
                  </a:cubicBezTo>
                  <a:cubicBezTo>
                    <a:pt x="4803" y="823"/>
                    <a:pt x="3793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7358;p66"/>
            <p:cNvSpPr/>
            <p:nvPr/>
          </p:nvSpPr>
          <p:spPr>
            <a:xfrm>
              <a:off x="2419475" y="11802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0" y="375"/>
                    <a:pt x="0" y="835"/>
                  </a:cubicBezTo>
                  <a:cubicBezTo>
                    <a:pt x="0" y="1295"/>
                    <a:pt x="363" y="1658"/>
                    <a:pt x="823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7359;p66"/>
            <p:cNvSpPr/>
            <p:nvPr/>
          </p:nvSpPr>
          <p:spPr>
            <a:xfrm>
              <a:off x="1965525" y="74327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1" y="0"/>
                  </a:moveTo>
                  <a:cubicBezTo>
                    <a:pt x="2227" y="0"/>
                    <a:pt x="1713" y="188"/>
                    <a:pt x="1295" y="605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360;p66"/>
            <p:cNvSpPr/>
            <p:nvPr/>
          </p:nvSpPr>
          <p:spPr>
            <a:xfrm>
              <a:off x="2013325" y="7741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76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4" y="1658"/>
                    <a:pt x="1657" y="1283"/>
                    <a:pt x="1657" y="823"/>
                  </a:cubicBezTo>
                  <a:cubicBezTo>
                    <a:pt x="1657" y="376"/>
                    <a:pt x="1294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361;p66"/>
            <p:cNvSpPr/>
            <p:nvPr/>
          </p:nvSpPr>
          <p:spPr>
            <a:xfrm>
              <a:off x="1650400" y="859700"/>
              <a:ext cx="120100" cy="103150"/>
            </a:xfrm>
            <a:custGeom>
              <a:avLst/>
              <a:gdLst/>
              <a:ahLst/>
              <a:cxnLst/>
              <a:rect l="l" t="t" r="r" b="b"/>
              <a:pathLst>
                <a:path w="4804" h="4126" extrusionOk="0">
                  <a:moveTo>
                    <a:pt x="2731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1" y="1900"/>
                    <a:pt x="908" y="4114"/>
                    <a:pt x="2747" y="4126"/>
                  </a:cubicBezTo>
                  <a:cubicBezTo>
                    <a:pt x="3884" y="4114"/>
                    <a:pt x="4803" y="3194"/>
                    <a:pt x="4803" y="2069"/>
                  </a:cubicBezTo>
                  <a:cubicBezTo>
                    <a:pt x="4803" y="824"/>
                    <a:pt x="3788" y="1"/>
                    <a:pt x="27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362;p66"/>
            <p:cNvSpPr/>
            <p:nvPr/>
          </p:nvSpPr>
          <p:spPr>
            <a:xfrm>
              <a:off x="1698200" y="8905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7" y="1283"/>
                    <a:pt x="1657" y="835"/>
                  </a:cubicBezTo>
                  <a:cubicBezTo>
                    <a:pt x="1657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363;p66"/>
            <p:cNvSpPr/>
            <p:nvPr/>
          </p:nvSpPr>
          <p:spPr>
            <a:xfrm>
              <a:off x="1564225" y="11288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8"/>
                    <a:pt x="1295" y="606"/>
                  </a:cubicBezTo>
                  <a:cubicBezTo>
                    <a:pt x="0" y="1900"/>
                    <a:pt x="908" y="4114"/>
                    <a:pt x="2746" y="4114"/>
                  </a:cubicBezTo>
                  <a:cubicBezTo>
                    <a:pt x="3883" y="4114"/>
                    <a:pt x="4803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364;p66"/>
            <p:cNvSpPr/>
            <p:nvPr/>
          </p:nvSpPr>
          <p:spPr>
            <a:xfrm>
              <a:off x="1612000" y="115970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6" y="1"/>
                    <a:pt x="1" y="376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365;p66"/>
            <p:cNvSpPr/>
            <p:nvPr/>
          </p:nvSpPr>
          <p:spPr>
            <a:xfrm>
              <a:off x="1259375" y="103117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6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72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366;p66"/>
            <p:cNvSpPr/>
            <p:nvPr/>
          </p:nvSpPr>
          <p:spPr>
            <a:xfrm>
              <a:off x="1307175" y="10620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64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82" y="1658"/>
                    <a:pt x="1657" y="1283"/>
                    <a:pt x="1657" y="823"/>
                  </a:cubicBezTo>
                  <a:cubicBezTo>
                    <a:pt x="1657" y="364"/>
                    <a:pt x="1282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367;p66"/>
            <p:cNvSpPr/>
            <p:nvPr/>
          </p:nvSpPr>
          <p:spPr>
            <a:xfrm>
              <a:off x="1437800" y="1312050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26" y="1"/>
                  </a:moveTo>
                  <a:cubicBezTo>
                    <a:pt x="2219" y="1"/>
                    <a:pt x="1703" y="189"/>
                    <a:pt x="1283" y="608"/>
                  </a:cubicBezTo>
                  <a:cubicBezTo>
                    <a:pt x="1" y="1903"/>
                    <a:pt x="908" y="4117"/>
                    <a:pt x="2747" y="4117"/>
                  </a:cubicBezTo>
                  <a:cubicBezTo>
                    <a:pt x="3872" y="4104"/>
                    <a:pt x="4791" y="3185"/>
                    <a:pt x="4803" y="2060"/>
                  </a:cubicBezTo>
                  <a:cubicBezTo>
                    <a:pt x="4795" y="818"/>
                    <a:pt x="3782" y="1"/>
                    <a:pt x="272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368;p66"/>
            <p:cNvSpPr/>
            <p:nvPr/>
          </p:nvSpPr>
          <p:spPr>
            <a:xfrm>
              <a:off x="1485600" y="13426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369;p66"/>
            <p:cNvSpPr/>
            <p:nvPr/>
          </p:nvSpPr>
          <p:spPr>
            <a:xfrm>
              <a:off x="1315025" y="120317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7" y="1"/>
                  </a:moveTo>
                  <a:cubicBezTo>
                    <a:pt x="2231" y="1"/>
                    <a:pt x="1715" y="189"/>
                    <a:pt x="1295" y="609"/>
                  </a:cubicBezTo>
                  <a:cubicBezTo>
                    <a:pt x="1" y="1903"/>
                    <a:pt x="920" y="4117"/>
                    <a:pt x="2759" y="4117"/>
                  </a:cubicBezTo>
                  <a:cubicBezTo>
                    <a:pt x="3884" y="4117"/>
                    <a:pt x="4803" y="3197"/>
                    <a:pt x="4803" y="2060"/>
                  </a:cubicBezTo>
                  <a:cubicBezTo>
                    <a:pt x="4803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370;p66"/>
            <p:cNvSpPr/>
            <p:nvPr/>
          </p:nvSpPr>
          <p:spPr>
            <a:xfrm>
              <a:off x="1363125" y="12338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95"/>
                    <a:pt x="375" y="1658"/>
                    <a:pt x="823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6"/>
                    <a:pt x="1282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371;p66"/>
            <p:cNvSpPr/>
            <p:nvPr/>
          </p:nvSpPr>
          <p:spPr>
            <a:xfrm>
              <a:off x="2412800" y="79770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1"/>
                  </a:moveTo>
                  <a:cubicBezTo>
                    <a:pt x="2228" y="1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7372;p66"/>
            <p:cNvSpPr/>
            <p:nvPr/>
          </p:nvSpPr>
          <p:spPr>
            <a:xfrm>
              <a:off x="2460900" y="8285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0" y="364"/>
                    <a:pt x="0" y="824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4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7373;p66"/>
            <p:cNvSpPr/>
            <p:nvPr/>
          </p:nvSpPr>
          <p:spPr>
            <a:xfrm>
              <a:off x="3030350" y="147635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3" y="187"/>
                    <a:pt x="1295" y="605"/>
                  </a:cubicBezTo>
                  <a:cubicBezTo>
                    <a:pt x="1" y="1899"/>
                    <a:pt x="920" y="4125"/>
                    <a:pt x="2746" y="4125"/>
                  </a:cubicBezTo>
                  <a:cubicBezTo>
                    <a:pt x="3884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7374;p66"/>
            <p:cNvSpPr/>
            <p:nvPr/>
          </p:nvSpPr>
          <p:spPr>
            <a:xfrm>
              <a:off x="3078125" y="150750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2"/>
                    <a:pt x="376" y="1657"/>
                    <a:pt x="835" y="1657"/>
                  </a:cubicBezTo>
                  <a:cubicBezTo>
                    <a:pt x="1295" y="1657"/>
                    <a:pt x="1658" y="1282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7375;p66"/>
            <p:cNvSpPr/>
            <p:nvPr/>
          </p:nvSpPr>
          <p:spPr>
            <a:xfrm>
              <a:off x="2817750" y="158490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1"/>
                  </a:moveTo>
                  <a:cubicBezTo>
                    <a:pt x="2226" y="1"/>
                    <a:pt x="1713" y="188"/>
                    <a:pt x="1295" y="606"/>
                  </a:cubicBezTo>
                  <a:cubicBezTo>
                    <a:pt x="0" y="1900"/>
                    <a:pt x="920" y="4126"/>
                    <a:pt x="2759" y="4126"/>
                  </a:cubicBezTo>
                  <a:cubicBezTo>
                    <a:pt x="3884" y="4114"/>
                    <a:pt x="4803" y="3194"/>
                    <a:pt x="4803" y="2069"/>
                  </a:cubicBezTo>
                  <a:cubicBezTo>
                    <a:pt x="4803" y="824"/>
                    <a:pt x="3788" y="1"/>
                    <a:pt x="2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7376;p66"/>
            <p:cNvSpPr/>
            <p:nvPr/>
          </p:nvSpPr>
          <p:spPr>
            <a:xfrm>
              <a:off x="2865825" y="16157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76" y="1"/>
                    <a:pt x="1" y="376"/>
                    <a:pt x="1" y="823"/>
                  </a:cubicBezTo>
                  <a:cubicBezTo>
                    <a:pt x="1" y="1283"/>
                    <a:pt x="376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7377;p66"/>
            <p:cNvSpPr/>
            <p:nvPr/>
          </p:nvSpPr>
          <p:spPr>
            <a:xfrm>
              <a:off x="2583075" y="17231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7378;p66"/>
            <p:cNvSpPr/>
            <p:nvPr/>
          </p:nvSpPr>
          <p:spPr>
            <a:xfrm>
              <a:off x="2631150" y="17539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64" y="1"/>
                    <a:pt x="1" y="364"/>
                    <a:pt x="1" y="824"/>
                  </a:cubicBezTo>
                  <a:cubicBezTo>
                    <a:pt x="1" y="1283"/>
                    <a:pt x="364" y="1658"/>
                    <a:pt x="823" y="1658"/>
                  </a:cubicBezTo>
                  <a:cubicBezTo>
                    <a:pt x="1283" y="1658"/>
                    <a:pt x="1658" y="1283"/>
                    <a:pt x="1658" y="824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7379;p66"/>
            <p:cNvSpPr/>
            <p:nvPr/>
          </p:nvSpPr>
          <p:spPr>
            <a:xfrm>
              <a:off x="1041650" y="2365850"/>
              <a:ext cx="120075" cy="103050"/>
            </a:xfrm>
            <a:custGeom>
              <a:avLst/>
              <a:gdLst/>
              <a:ahLst/>
              <a:cxnLst/>
              <a:rect l="l" t="t" r="r" b="b"/>
              <a:pathLst>
                <a:path w="4803" h="4122" extrusionOk="0">
                  <a:moveTo>
                    <a:pt x="2737" y="0"/>
                  </a:moveTo>
                  <a:cubicBezTo>
                    <a:pt x="2231" y="0"/>
                    <a:pt x="1714" y="190"/>
                    <a:pt x="1294" y="614"/>
                  </a:cubicBezTo>
                  <a:cubicBezTo>
                    <a:pt x="0" y="1908"/>
                    <a:pt x="919" y="4122"/>
                    <a:pt x="2746" y="4122"/>
                  </a:cubicBezTo>
                  <a:cubicBezTo>
                    <a:pt x="3883" y="4122"/>
                    <a:pt x="4803" y="3202"/>
                    <a:pt x="4803" y="2065"/>
                  </a:cubicBezTo>
                  <a:cubicBezTo>
                    <a:pt x="4803" y="823"/>
                    <a:pt x="3792" y="0"/>
                    <a:pt x="273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7380;p66"/>
            <p:cNvSpPr/>
            <p:nvPr/>
          </p:nvSpPr>
          <p:spPr>
            <a:xfrm>
              <a:off x="1089725" y="23966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1" y="376"/>
                    <a:pt x="1" y="835"/>
                  </a:cubicBezTo>
                  <a:cubicBezTo>
                    <a:pt x="1" y="1295"/>
                    <a:pt x="363" y="1658"/>
                    <a:pt x="823" y="1658"/>
                  </a:cubicBezTo>
                  <a:cubicBezTo>
                    <a:pt x="1283" y="1658"/>
                    <a:pt x="1658" y="1295"/>
                    <a:pt x="1658" y="835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7381;p66"/>
            <p:cNvSpPr/>
            <p:nvPr/>
          </p:nvSpPr>
          <p:spPr>
            <a:xfrm>
              <a:off x="1635600" y="18404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7382;p66"/>
            <p:cNvSpPr/>
            <p:nvPr/>
          </p:nvSpPr>
          <p:spPr>
            <a:xfrm>
              <a:off x="1683675" y="1871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1" y="363"/>
                    <a:pt x="1" y="823"/>
                  </a:cubicBezTo>
                  <a:cubicBezTo>
                    <a:pt x="1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7383;p66"/>
            <p:cNvSpPr/>
            <p:nvPr/>
          </p:nvSpPr>
          <p:spPr>
            <a:xfrm>
              <a:off x="1563925" y="1617800"/>
              <a:ext cx="120375" cy="102925"/>
            </a:xfrm>
            <a:custGeom>
              <a:avLst/>
              <a:gdLst/>
              <a:ahLst/>
              <a:cxnLst/>
              <a:rect l="l" t="t" r="r" b="b"/>
              <a:pathLst>
                <a:path w="4815" h="4117" extrusionOk="0">
                  <a:moveTo>
                    <a:pt x="2749" y="0"/>
                  </a:moveTo>
                  <a:cubicBezTo>
                    <a:pt x="2243" y="0"/>
                    <a:pt x="1726" y="189"/>
                    <a:pt x="1307" y="608"/>
                  </a:cubicBezTo>
                  <a:cubicBezTo>
                    <a:pt x="0" y="1903"/>
                    <a:pt x="920" y="4116"/>
                    <a:pt x="2758" y="4116"/>
                  </a:cubicBezTo>
                  <a:cubicBezTo>
                    <a:pt x="3895" y="4116"/>
                    <a:pt x="4815" y="3197"/>
                    <a:pt x="4815" y="2060"/>
                  </a:cubicBezTo>
                  <a:cubicBezTo>
                    <a:pt x="4815" y="817"/>
                    <a:pt x="3804" y="0"/>
                    <a:pt x="274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7384;p66"/>
            <p:cNvSpPr/>
            <p:nvPr/>
          </p:nvSpPr>
          <p:spPr>
            <a:xfrm>
              <a:off x="1612000" y="16487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7385;p66"/>
            <p:cNvSpPr/>
            <p:nvPr/>
          </p:nvSpPr>
          <p:spPr>
            <a:xfrm>
              <a:off x="1504650" y="2183975"/>
              <a:ext cx="151825" cy="130100"/>
            </a:xfrm>
            <a:custGeom>
              <a:avLst/>
              <a:gdLst/>
              <a:ahLst/>
              <a:cxnLst/>
              <a:rect l="l" t="t" r="r" b="b"/>
              <a:pathLst>
                <a:path w="6073" h="5204" extrusionOk="0">
                  <a:moveTo>
                    <a:pt x="3457" y="0"/>
                  </a:moveTo>
                  <a:cubicBezTo>
                    <a:pt x="2821" y="0"/>
                    <a:pt x="2173" y="236"/>
                    <a:pt x="1645" y="764"/>
                  </a:cubicBezTo>
                  <a:cubicBezTo>
                    <a:pt x="0" y="2397"/>
                    <a:pt x="1162" y="5191"/>
                    <a:pt x="3472" y="5203"/>
                  </a:cubicBezTo>
                  <a:cubicBezTo>
                    <a:pt x="4899" y="5191"/>
                    <a:pt x="6061" y="4030"/>
                    <a:pt x="6073" y="2602"/>
                  </a:cubicBezTo>
                  <a:cubicBezTo>
                    <a:pt x="6073" y="1038"/>
                    <a:pt x="4792" y="0"/>
                    <a:pt x="345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7386;p66"/>
            <p:cNvSpPr/>
            <p:nvPr/>
          </p:nvSpPr>
          <p:spPr>
            <a:xfrm>
              <a:off x="1546075" y="2214850"/>
              <a:ext cx="79550" cy="68175"/>
            </a:xfrm>
            <a:custGeom>
              <a:avLst/>
              <a:gdLst/>
              <a:ahLst/>
              <a:cxnLst/>
              <a:rect l="l" t="t" r="r" b="b"/>
              <a:pathLst>
                <a:path w="3182" h="2727" extrusionOk="0">
                  <a:moveTo>
                    <a:pt x="1815" y="0"/>
                  </a:moveTo>
                  <a:cubicBezTo>
                    <a:pt x="605" y="0"/>
                    <a:pt x="1" y="1464"/>
                    <a:pt x="847" y="2323"/>
                  </a:cubicBezTo>
                  <a:cubicBezTo>
                    <a:pt x="1126" y="2601"/>
                    <a:pt x="1468" y="2726"/>
                    <a:pt x="1803" y="2726"/>
                  </a:cubicBezTo>
                  <a:cubicBezTo>
                    <a:pt x="2503" y="2726"/>
                    <a:pt x="3174" y="2185"/>
                    <a:pt x="3182" y="1367"/>
                  </a:cubicBezTo>
                  <a:cubicBezTo>
                    <a:pt x="3182" y="605"/>
                    <a:pt x="2565" y="0"/>
                    <a:pt x="181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7387;p66"/>
            <p:cNvSpPr/>
            <p:nvPr/>
          </p:nvSpPr>
          <p:spPr>
            <a:xfrm>
              <a:off x="716850" y="1861250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0"/>
                  </a:moveTo>
                  <a:cubicBezTo>
                    <a:pt x="2231" y="0"/>
                    <a:pt x="1714" y="188"/>
                    <a:pt x="1295" y="608"/>
                  </a:cubicBezTo>
                  <a:cubicBezTo>
                    <a:pt x="0" y="1903"/>
                    <a:pt x="920" y="4116"/>
                    <a:pt x="2746" y="4116"/>
                  </a:cubicBezTo>
                  <a:cubicBezTo>
                    <a:pt x="3883" y="4104"/>
                    <a:pt x="4803" y="3185"/>
                    <a:pt x="4803" y="2060"/>
                  </a:cubicBezTo>
                  <a:cubicBezTo>
                    <a:pt x="4803" y="817"/>
                    <a:pt x="3792" y="0"/>
                    <a:pt x="273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7388;p66"/>
            <p:cNvSpPr/>
            <p:nvPr/>
          </p:nvSpPr>
          <p:spPr>
            <a:xfrm>
              <a:off x="764925" y="18918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1" y="375"/>
                    <a:pt x="1" y="835"/>
                  </a:cubicBezTo>
                  <a:cubicBezTo>
                    <a:pt x="1" y="1294"/>
                    <a:pt x="363" y="1657"/>
                    <a:pt x="823" y="1657"/>
                  </a:cubicBezTo>
                  <a:cubicBezTo>
                    <a:pt x="1283" y="1657"/>
                    <a:pt x="1658" y="1294"/>
                    <a:pt x="1658" y="835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7389;p66"/>
            <p:cNvSpPr/>
            <p:nvPr/>
          </p:nvSpPr>
          <p:spPr>
            <a:xfrm>
              <a:off x="340625" y="140285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72" y="4114"/>
                    <a:pt x="4791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7390;p66"/>
            <p:cNvSpPr/>
            <p:nvPr/>
          </p:nvSpPr>
          <p:spPr>
            <a:xfrm>
              <a:off x="388425" y="14334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7391;p66"/>
            <p:cNvSpPr/>
            <p:nvPr/>
          </p:nvSpPr>
          <p:spPr>
            <a:xfrm>
              <a:off x="1211300" y="147635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3" y="187"/>
                    <a:pt x="1295" y="605"/>
                  </a:cubicBezTo>
                  <a:cubicBezTo>
                    <a:pt x="0" y="1899"/>
                    <a:pt x="920" y="4125"/>
                    <a:pt x="2746" y="4125"/>
                  </a:cubicBezTo>
                  <a:cubicBezTo>
                    <a:pt x="3883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7392;p66"/>
            <p:cNvSpPr/>
            <p:nvPr/>
          </p:nvSpPr>
          <p:spPr>
            <a:xfrm>
              <a:off x="1259375" y="150750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23" y="0"/>
                  </a:moveTo>
                  <a:cubicBezTo>
                    <a:pt x="364" y="0"/>
                    <a:pt x="1" y="363"/>
                    <a:pt x="1" y="823"/>
                  </a:cubicBezTo>
                  <a:cubicBezTo>
                    <a:pt x="1" y="1282"/>
                    <a:pt x="364" y="1657"/>
                    <a:pt x="823" y="1657"/>
                  </a:cubicBezTo>
                  <a:cubicBezTo>
                    <a:pt x="1283" y="1657"/>
                    <a:pt x="1658" y="1282"/>
                    <a:pt x="1658" y="823"/>
                  </a:cubicBezTo>
                  <a:cubicBezTo>
                    <a:pt x="1658" y="363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7393;p66"/>
            <p:cNvSpPr/>
            <p:nvPr/>
          </p:nvSpPr>
          <p:spPr>
            <a:xfrm>
              <a:off x="1083075" y="18404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7394;p66"/>
            <p:cNvSpPr/>
            <p:nvPr/>
          </p:nvSpPr>
          <p:spPr>
            <a:xfrm>
              <a:off x="1131150" y="187130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23" y="1"/>
                  </a:moveTo>
                  <a:cubicBezTo>
                    <a:pt x="364" y="1"/>
                    <a:pt x="1" y="363"/>
                    <a:pt x="1" y="823"/>
                  </a:cubicBezTo>
                  <a:cubicBezTo>
                    <a:pt x="1" y="1283"/>
                    <a:pt x="364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7395;p66"/>
            <p:cNvSpPr/>
            <p:nvPr/>
          </p:nvSpPr>
          <p:spPr>
            <a:xfrm>
              <a:off x="1584775" y="296665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7396;p66"/>
            <p:cNvSpPr/>
            <p:nvPr/>
          </p:nvSpPr>
          <p:spPr>
            <a:xfrm>
              <a:off x="1632875" y="299750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0" y="376"/>
                    <a:pt x="0" y="823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7397;p66"/>
            <p:cNvSpPr/>
            <p:nvPr/>
          </p:nvSpPr>
          <p:spPr>
            <a:xfrm>
              <a:off x="1425725" y="30081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0" y="0"/>
                  </a:moveTo>
                  <a:cubicBezTo>
                    <a:pt x="2226" y="0"/>
                    <a:pt x="1712" y="187"/>
                    <a:pt x="1294" y="605"/>
                  </a:cubicBezTo>
                  <a:cubicBezTo>
                    <a:pt x="0" y="1899"/>
                    <a:pt x="919" y="4113"/>
                    <a:pt x="2746" y="4113"/>
                  </a:cubicBezTo>
                  <a:cubicBezTo>
                    <a:pt x="3883" y="4113"/>
                    <a:pt x="4802" y="3194"/>
                    <a:pt x="4802" y="2069"/>
                  </a:cubicBezTo>
                  <a:cubicBezTo>
                    <a:pt x="4802" y="824"/>
                    <a:pt x="3787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7398;p66"/>
            <p:cNvSpPr/>
            <p:nvPr/>
          </p:nvSpPr>
          <p:spPr>
            <a:xfrm>
              <a:off x="1473800" y="30389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0" y="375"/>
                    <a:pt x="0" y="823"/>
                  </a:cubicBezTo>
                  <a:cubicBezTo>
                    <a:pt x="0" y="1282"/>
                    <a:pt x="363" y="1657"/>
                    <a:pt x="823" y="1657"/>
                  </a:cubicBezTo>
                  <a:cubicBezTo>
                    <a:pt x="1283" y="1657"/>
                    <a:pt x="1658" y="1282"/>
                    <a:pt x="1658" y="823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7399;p66"/>
            <p:cNvSpPr/>
            <p:nvPr/>
          </p:nvSpPr>
          <p:spPr>
            <a:xfrm>
              <a:off x="1742050" y="3194300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1"/>
                  </a:moveTo>
                  <a:cubicBezTo>
                    <a:pt x="2231" y="1"/>
                    <a:pt x="1714" y="189"/>
                    <a:pt x="1295" y="609"/>
                  </a:cubicBezTo>
                  <a:cubicBezTo>
                    <a:pt x="0" y="1891"/>
                    <a:pt x="920" y="4105"/>
                    <a:pt x="2746" y="4117"/>
                  </a:cubicBezTo>
                  <a:cubicBezTo>
                    <a:pt x="3883" y="4105"/>
                    <a:pt x="4803" y="3185"/>
                    <a:pt x="4803" y="2060"/>
                  </a:cubicBezTo>
                  <a:cubicBezTo>
                    <a:pt x="4803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7400;p66"/>
            <p:cNvSpPr/>
            <p:nvPr/>
          </p:nvSpPr>
          <p:spPr>
            <a:xfrm>
              <a:off x="1789825" y="32249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6" y="1"/>
                    <a:pt x="1" y="376"/>
                    <a:pt x="1" y="835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35"/>
                  </a:cubicBezTo>
                  <a:cubicBezTo>
                    <a:pt x="1658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7401;p66"/>
            <p:cNvSpPr/>
            <p:nvPr/>
          </p:nvSpPr>
          <p:spPr>
            <a:xfrm>
              <a:off x="2597975" y="4168450"/>
              <a:ext cx="120000" cy="102875"/>
            </a:xfrm>
            <a:custGeom>
              <a:avLst/>
              <a:gdLst/>
              <a:ahLst/>
              <a:cxnLst/>
              <a:rect l="l" t="t" r="r" b="b"/>
              <a:pathLst>
                <a:path w="4800" h="4115" extrusionOk="0">
                  <a:moveTo>
                    <a:pt x="2729" y="1"/>
                  </a:moveTo>
                  <a:cubicBezTo>
                    <a:pt x="2224" y="1"/>
                    <a:pt x="1710" y="188"/>
                    <a:pt x="1291" y="606"/>
                  </a:cubicBezTo>
                  <a:cubicBezTo>
                    <a:pt x="1" y="1897"/>
                    <a:pt x="912" y="4114"/>
                    <a:pt x="2740" y="4114"/>
                  </a:cubicBezTo>
                  <a:cubicBezTo>
                    <a:pt x="2745" y="4114"/>
                    <a:pt x="2750" y="4114"/>
                    <a:pt x="2755" y="4114"/>
                  </a:cubicBezTo>
                  <a:cubicBezTo>
                    <a:pt x="3880" y="4114"/>
                    <a:pt x="4800" y="3195"/>
                    <a:pt x="4800" y="2058"/>
                  </a:cubicBezTo>
                  <a:cubicBezTo>
                    <a:pt x="4800" y="822"/>
                    <a:pt x="3785" y="1"/>
                    <a:pt x="272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7402;p66"/>
            <p:cNvSpPr/>
            <p:nvPr/>
          </p:nvSpPr>
          <p:spPr>
            <a:xfrm>
              <a:off x="2639025" y="4199325"/>
              <a:ext cx="48400" cy="41450"/>
            </a:xfrm>
            <a:custGeom>
              <a:avLst/>
              <a:gdLst/>
              <a:ahLst/>
              <a:cxnLst/>
              <a:rect l="l" t="t" r="r" b="b"/>
              <a:pathLst>
                <a:path w="1936" h="1658" extrusionOk="0">
                  <a:moveTo>
                    <a:pt x="1101" y="0"/>
                  </a:moveTo>
                  <a:cubicBezTo>
                    <a:pt x="363" y="0"/>
                    <a:pt x="0" y="895"/>
                    <a:pt x="520" y="1416"/>
                  </a:cubicBezTo>
                  <a:cubicBezTo>
                    <a:pt x="688" y="1583"/>
                    <a:pt x="893" y="1657"/>
                    <a:pt x="1096" y="1657"/>
                  </a:cubicBezTo>
                  <a:cubicBezTo>
                    <a:pt x="1523" y="1657"/>
                    <a:pt x="1936" y="1324"/>
                    <a:pt x="1936" y="823"/>
                  </a:cubicBezTo>
                  <a:cubicBezTo>
                    <a:pt x="1936" y="375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7403;p66"/>
            <p:cNvSpPr/>
            <p:nvPr/>
          </p:nvSpPr>
          <p:spPr>
            <a:xfrm>
              <a:off x="2800500" y="3889925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3" y="1"/>
                  </a:moveTo>
                  <a:cubicBezTo>
                    <a:pt x="2228" y="1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7404;p66"/>
            <p:cNvSpPr/>
            <p:nvPr/>
          </p:nvSpPr>
          <p:spPr>
            <a:xfrm>
              <a:off x="2841650" y="3920775"/>
              <a:ext cx="48400" cy="41375"/>
            </a:xfrm>
            <a:custGeom>
              <a:avLst/>
              <a:gdLst/>
              <a:ahLst/>
              <a:cxnLst/>
              <a:rect l="l" t="t" r="r" b="b"/>
              <a:pathLst>
                <a:path w="1936" h="1655" extrusionOk="0">
                  <a:moveTo>
                    <a:pt x="1123" y="1"/>
                  </a:moveTo>
                  <a:cubicBezTo>
                    <a:pt x="1115" y="1"/>
                    <a:pt x="1108" y="1"/>
                    <a:pt x="1101" y="1"/>
                  </a:cubicBezTo>
                  <a:cubicBezTo>
                    <a:pt x="363" y="1"/>
                    <a:pt x="0" y="884"/>
                    <a:pt x="520" y="1404"/>
                  </a:cubicBezTo>
                  <a:cubicBezTo>
                    <a:pt x="689" y="1577"/>
                    <a:pt x="898" y="1655"/>
                    <a:pt x="1103" y="1655"/>
                  </a:cubicBezTo>
                  <a:cubicBezTo>
                    <a:pt x="1528" y="1655"/>
                    <a:pt x="1936" y="1322"/>
                    <a:pt x="1936" y="824"/>
                  </a:cubicBezTo>
                  <a:cubicBezTo>
                    <a:pt x="1936" y="371"/>
                    <a:pt x="1572" y="1"/>
                    <a:pt x="11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7405;p66"/>
            <p:cNvSpPr/>
            <p:nvPr/>
          </p:nvSpPr>
          <p:spPr>
            <a:xfrm>
              <a:off x="3081750" y="8182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9" y="0"/>
                  </a:moveTo>
                  <a:cubicBezTo>
                    <a:pt x="2233" y="0"/>
                    <a:pt x="1717" y="188"/>
                    <a:pt x="1295" y="605"/>
                  </a:cubicBezTo>
                  <a:cubicBezTo>
                    <a:pt x="1" y="1900"/>
                    <a:pt x="920" y="4126"/>
                    <a:pt x="2759" y="4126"/>
                  </a:cubicBezTo>
                  <a:cubicBezTo>
                    <a:pt x="3896" y="4114"/>
                    <a:pt x="4803" y="3194"/>
                    <a:pt x="4815" y="2069"/>
                  </a:cubicBezTo>
                  <a:cubicBezTo>
                    <a:pt x="4815" y="824"/>
                    <a:pt x="3800" y="0"/>
                    <a:pt x="273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7406;p66"/>
            <p:cNvSpPr/>
            <p:nvPr/>
          </p:nvSpPr>
          <p:spPr>
            <a:xfrm>
              <a:off x="3129850" y="8491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8" y="1283"/>
                    <a:pt x="1658" y="835"/>
                  </a:cubicBezTo>
                  <a:cubicBezTo>
                    <a:pt x="1658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7407;p66"/>
            <p:cNvSpPr/>
            <p:nvPr/>
          </p:nvSpPr>
          <p:spPr>
            <a:xfrm>
              <a:off x="3177925" y="1190950"/>
              <a:ext cx="120100" cy="103050"/>
            </a:xfrm>
            <a:custGeom>
              <a:avLst/>
              <a:gdLst/>
              <a:ahLst/>
              <a:cxnLst/>
              <a:rect l="l" t="t" r="r" b="b"/>
              <a:pathLst>
                <a:path w="4804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4"/>
                  </a:cubicBezTo>
                  <a:cubicBezTo>
                    <a:pt x="1" y="1908"/>
                    <a:pt x="920" y="4122"/>
                    <a:pt x="2747" y="4122"/>
                  </a:cubicBezTo>
                  <a:cubicBezTo>
                    <a:pt x="3884" y="4122"/>
                    <a:pt x="4803" y="3202"/>
                    <a:pt x="4803" y="2065"/>
                  </a:cubicBezTo>
                  <a:cubicBezTo>
                    <a:pt x="4803" y="823"/>
                    <a:pt x="3793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7408;p66"/>
            <p:cNvSpPr/>
            <p:nvPr/>
          </p:nvSpPr>
          <p:spPr>
            <a:xfrm>
              <a:off x="3226025" y="12217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0" y="376"/>
                    <a:pt x="0" y="835"/>
                  </a:cubicBezTo>
                  <a:cubicBezTo>
                    <a:pt x="0" y="1295"/>
                    <a:pt x="363" y="1658"/>
                    <a:pt x="823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6"/>
                    <a:pt x="1282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7409;p66"/>
            <p:cNvSpPr/>
            <p:nvPr/>
          </p:nvSpPr>
          <p:spPr>
            <a:xfrm>
              <a:off x="2412800" y="448872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7410;p66"/>
            <p:cNvSpPr/>
            <p:nvPr/>
          </p:nvSpPr>
          <p:spPr>
            <a:xfrm>
              <a:off x="2460900" y="45195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0" y="364"/>
                    <a:pt x="0" y="823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7411;p66"/>
            <p:cNvSpPr/>
            <p:nvPr/>
          </p:nvSpPr>
          <p:spPr>
            <a:xfrm>
              <a:off x="2205050" y="4762100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7412;p66"/>
            <p:cNvSpPr/>
            <p:nvPr/>
          </p:nvSpPr>
          <p:spPr>
            <a:xfrm>
              <a:off x="2246175" y="47929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13" y="0"/>
                  </a:moveTo>
                  <a:cubicBezTo>
                    <a:pt x="363" y="0"/>
                    <a:pt x="1" y="895"/>
                    <a:pt x="521" y="1416"/>
                  </a:cubicBezTo>
                  <a:cubicBezTo>
                    <a:pt x="688" y="1583"/>
                    <a:pt x="894" y="1657"/>
                    <a:pt x="1096" y="1657"/>
                  </a:cubicBezTo>
                  <a:cubicBezTo>
                    <a:pt x="1524" y="1657"/>
                    <a:pt x="1936" y="1324"/>
                    <a:pt x="1936" y="823"/>
                  </a:cubicBezTo>
                  <a:cubicBezTo>
                    <a:pt x="1936" y="375"/>
                    <a:pt x="1561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7413;p66"/>
            <p:cNvSpPr/>
            <p:nvPr/>
          </p:nvSpPr>
          <p:spPr>
            <a:xfrm>
              <a:off x="2157575" y="4159525"/>
              <a:ext cx="106475" cy="91225"/>
            </a:xfrm>
            <a:custGeom>
              <a:avLst/>
              <a:gdLst/>
              <a:ahLst/>
              <a:cxnLst/>
              <a:rect l="l" t="t" r="r" b="b"/>
              <a:pathLst>
                <a:path w="4259" h="3649" extrusionOk="0">
                  <a:moveTo>
                    <a:pt x="2427" y="1"/>
                  </a:moveTo>
                  <a:cubicBezTo>
                    <a:pt x="1979" y="1"/>
                    <a:pt x="1522" y="168"/>
                    <a:pt x="1149" y="540"/>
                  </a:cubicBezTo>
                  <a:cubicBezTo>
                    <a:pt x="0" y="1677"/>
                    <a:pt x="811" y="3649"/>
                    <a:pt x="2432" y="3649"/>
                  </a:cubicBezTo>
                  <a:cubicBezTo>
                    <a:pt x="3448" y="3649"/>
                    <a:pt x="4258" y="2826"/>
                    <a:pt x="4258" y="1822"/>
                  </a:cubicBezTo>
                  <a:cubicBezTo>
                    <a:pt x="4258" y="726"/>
                    <a:pt x="3363" y="1"/>
                    <a:pt x="24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7414;p66"/>
            <p:cNvSpPr/>
            <p:nvPr/>
          </p:nvSpPr>
          <p:spPr>
            <a:xfrm>
              <a:off x="2198400" y="4189950"/>
              <a:ext cx="35100" cy="29875"/>
            </a:xfrm>
            <a:custGeom>
              <a:avLst/>
              <a:gdLst/>
              <a:ahLst/>
              <a:cxnLst/>
              <a:rect l="l" t="t" r="r" b="b"/>
              <a:pathLst>
                <a:path w="1404" h="1195" extrusionOk="0">
                  <a:moveTo>
                    <a:pt x="799" y="0"/>
                  </a:moveTo>
                  <a:cubicBezTo>
                    <a:pt x="266" y="0"/>
                    <a:pt x="0" y="641"/>
                    <a:pt x="375" y="1016"/>
                  </a:cubicBezTo>
                  <a:cubicBezTo>
                    <a:pt x="498" y="1139"/>
                    <a:pt x="650" y="1195"/>
                    <a:pt x="799" y="1195"/>
                  </a:cubicBezTo>
                  <a:cubicBezTo>
                    <a:pt x="1103" y="1195"/>
                    <a:pt x="1395" y="963"/>
                    <a:pt x="1404" y="605"/>
                  </a:cubicBezTo>
                  <a:cubicBezTo>
                    <a:pt x="1404" y="278"/>
                    <a:pt x="1137" y="0"/>
                    <a:pt x="79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7415;p66"/>
            <p:cNvSpPr/>
            <p:nvPr/>
          </p:nvSpPr>
          <p:spPr>
            <a:xfrm>
              <a:off x="2467250" y="3721450"/>
              <a:ext cx="123700" cy="105925"/>
            </a:xfrm>
            <a:custGeom>
              <a:avLst/>
              <a:gdLst/>
              <a:ahLst/>
              <a:cxnLst/>
              <a:rect l="l" t="t" r="r" b="b"/>
              <a:pathLst>
                <a:path w="4948" h="4237" extrusionOk="0">
                  <a:moveTo>
                    <a:pt x="2818" y="1"/>
                  </a:moveTo>
                  <a:cubicBezTo>
                    <a:pt x="2295" y="1"/>
                    <a:pt x="1763" y="196"/>
                    <a:pt x="1331" y="631"/>
                  </a:cubicBezTo>
                  <a:cubicBezTo>
                    <a:pt x="0" y="1962"/>
                    <a:pt x="944" y="4236"/>
                    <a:pt x="2831" y="4236"/>
                  </a:cubicBezTo>
                  <a:cubicBezTo>
                    <a:pt x="3992" y="4236"/>
                    <a:pt x="4948" y="3293"/>
                    <a:pt x="4948" y="2119"/>
                  </a:cubicBezTo>
                  <a:cubicBezTo>
                    <a:pt x="4948" y="845"/>
                    <a:pt x="3905" y="1"/>
                    <a:pt x="281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7416;p66"/>
            <p:cNvSpPr/>
            <p:nvPr/>
          </p:nvSpPr>
          <p:spPr>
            <a:xfrm>
              <a:off x="2508075" y="3752350"/>
              <a:ext cx="52350" cy="44500"/>
            </a:xfrm>
            <a:custGeom>
              <a:avLst/>
              <a:gdLst/>
              <a:ahLst/>
              <a:cxnLst/>
              <a:rect l="l" t="t" r="r" b="b"/>
              <a:pathLst>
                <a:path w="2094" h="1780" extrusionOk="0">
                  <a:moveTo>
                    <a:pt x="1220" y="0"/>
                  </a:moveTo>
                  <a:cubicBezTo>
                    <a:pt x="1213" y="0"/>
                    <a:pt x="1205" y="0"/>
                    <a:pt x="1198" y="0"/>
                  </a:cubicBezTo>
                  <a:cubicBezTo>
                    <a:pt x="400" y="0"/>
                    <a:pt x="0" y="956"/>
                    <a:pt x="569" y="1512"/>
                  </a:cubicBezTo>
                  <a:cubicBezTo>
                    <a:pt x="750" y="1697"/>
                    <a:pt x="974" y="1780"/>
                    <a:pt x="1194" y="1780"/>
                  </a:cubicBezTo>
                  <a:cubicBezTo>
                    <a:pt x="1652" y="1780"/>
                    <a:pt x="2093" y="1422"/>
                    <a:pt x="2093" y="883"/>
                  </a:cubicBezTo>
                  <a:cubicBezTo>
                    <a:pt x="2093" y="395"/>
                    <a:pt x="1706" y="0"/>
                    <a:pt x="122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7417;p66"/>
            <p:cNvSpPr/>
            <p:nvPr/>
          </p:nvSpPr>
          <p:spPr>
            <a:xfrm>
              <a:off x="4442950" y="1944400"/>
              <a:ext cx="167875" cy="144050"/>
            </a:xfrm>
            <a:custGeom>
              <a:avLst/>
              <a:gdLst/>
              <a:ahLst/>
              <a:cxnLst/>
              <a:rect l="l" t="t" r="r" b="b"/>
              <a:pathLst>
                <a:path w="6715" h="5762" extrusionOk="0">
                  <a:moveTo>
                    <a:pt x="3823" y="1"/>
                  </a:moveTo>
                  <a:cubicBezTo>
                    <a:pt x="3117" y="1"/>
                    <a:pt x="2398" y="263"/>
                    <a:pt x="1815" y="851"/>
                  </a:cubicBezTo>
                  <a:cubicBezTo>
                    <a:pt x="1" y="2665"/>
                    <a:pt x="1283" y="5762"/>
                    <a:pt x="3847" y="5762"/>
                  </a:cubicBezTo>
                  <a:cubicBezTo>
                    <a:pt x="5432" y="5762"/>
                    <a:pt x="6714" y="4468"/>
                    <a:pt x="6714" y="2883"/>
                  </a:cubicBezTo>
                  <a:cubicBezTo>
                    <a:pt x="6714" y="1148"/>
                    <a:pt x="5298" y="1"/>
                    <a:pt x="38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7418;p66"/>
            <p:cNvSpPr/>
            <p:nvPr/>
          </p:nvSpPr>
          <p:spPr>
            <a:xfrm>
              <a:off x="4484075" y="1975325"/>
              <a:ext cx="96200" cy="82375"/>
            </a:xfrm>
            <a:custGeom>
              <a:avLst/>
              <a:gdLst/>
              <a:ahLst/>
              <a:cxnLst/>
              <a:rect l="l" t="t" r="r" b="b"/>
              <a:pathLst>
                <a:path w="3848" h="3295" extrusionOk="0">
                  <a:moveTo>
                    <a:pt x="2202" y="1"/>
                  </a:moveTo>
                  <a:cubicBezTo>
                    <a:pt x="727" y="1"/>
                    <a:pt x="1" y="1779"/>
                    <a:pt x="1029" y="2807"/>
                  </a:cubicBezTo>
                  <a:cubicBezTo>
                    <a:pt x="1365" y="3144"/>
                    <a:pt x="1779" y="3294"/>
                    <a:pt x="2185" y="3294"/>
                  </a:cubicBezTo>
                  <a:cubicBezTo>
                    <a:pt x="3034" y="3294"/>
                    <a:pt x="3847" y="2636"/>
                    <a:pt x="3847" y="1646"/>
                  </a:cubicBezTo>
                  <a:cubicBezTo>
                    <a:pt x="3847" y="739"/>
                    <a:pt x="3110" y="1"/>
                    <a:pt x="220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7419;p66"/>
            <p:cNvSpPr/>
            <p:nvPr/>
          </p:nvSpPr>
          <p:spPr>
            <a:xfrm>
              <a:off x="4198000" y="261172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2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50" y="3432"/>
                    <a:pt x="2274" y="3432"/>
                  </a:cubicBezTo>
                  <a:cubicBezTo>
                    <a:pt x="3218" y="3432"/>
                    <a:pt x="3992" y="2658"/>
                    <a:pt x="3992" y="1714"/>
                  </a:cubicBezTo>
                  <a:cubicBezTo>
                    <a:pt x="3992" y="683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420;p66"/>
            <p:cNvSpPr/>
            <p:nvPr/>
          </p:nvSpPr>
          <p:spPr>
            <a:xfrm>
              <a:off x="4238825" y="2642475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1" y="0"/>
                  </a:moveTo>
                  <a:cubicBezTo>
                    <a:pt x="218" y="0"/>
                    <a:pt x="0" y="520"/>
                    <a:pt x="303" y="835"/>
                  </a:cubicBezTo>
                  <a:cubicBezTo>
                    <a:pt x="400" y="932"/>
                    <a:pt x="519" y="975"/>
                    <a:pt x="636" y="975"/>
                  </a:cubicBezTo>
                  <a:cubicBezTo>
                    <a:pt x="885" y="975"/>
                    <a:pt x="1125" y="780"/>
                    <a:pt x="1125" y="484"/>
                  </a:cubicBezTo>
                  <a:cubicBezTo>
                    <a:pt x="1125" y="218"/>
                    <a:pt x="907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421;p66"/>
            <p:cNvSpPr/>
            <p:nvPr/>
          </p:nvSpPr>
          <p:spPr>
            <a:xfrm>
              <a:off x="4451125" y="2729175"/>
              <a:ext cx="127950" cy="109575"/>
            </a:xfrm>
            <a:custGeom>
              <a:avLst/>
              <a:gdLst/>
              <a:ahLst/>
              <a:cxnLst/>
              <a:rect l="l" t="t" r="r" b="b"/>
              <a:pathLst>
                <a:path w="5118" h="4383" extrusionOk="0">
                  <a:moveTo>
                    <a:pt x="2908" y="0"/>
                  </a:moveTo>
                  <a:cubicBezTo>
                    <a:pt x="2371" y="0"/>
                    <a:pt x="1825" y="200"/>
                    <a:pt x="1379" y="645"/>
                  </a:cubicBezTo>
                  <a:cubicBezTo>
                    <a:pt x="0" y="2024"/>
                    <a:pt x="968" y="4383"/>
                    <a:pt x="2915" y="4383"/>
                  </a:cubicBezTo>
                  <a:cubicBezTo>
                    <a:pt x="4125" y="4383"/>
                    <a:pt x="5105" y="3403"/>
                    <a:pt x="5117" y="2193"/>
                  </a:cubicBezTo>
                  <a:cubicBezTo>
                    <a:pt x="5109" y="875"/>
                    <a:pt x="4031" y="0"/>
                    <a:pt x="290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422;p66"/>
            <p:cNvSpPr/>
            <p:nvPr/>
          </p:nvSpPr>
          <p:spPr>
            <a:xfrm>
              <a:off x="4491950" y="2759800"/>
              <a:ext cx="56275" cy="48275"/>
            </a:xfrm>
            <a:custGeom>
              <a:avLst/>
              <a:gdLst/>
              <a:ahLst/>
              <a:cxnLst/>
              <a:rect l="l" t="t" r="r" b="b"/>
              <a:pathLst>
                <a:path w="2251" h="1931" extrusionOk="0">
                  <a:moveTo>
                    <a:pt x="1295" y="1"/>
                  </a:moveTo>
                  <a:cubicBezTo>
                    <a:pt x="436" y="1"/>
                    <a:pt x="0" y="1041"/>
                    <a:pt x="605" y="1646"/>
                  </a:cubicBezTo>
                  <a:cubicBezTo>
                    <a:pt x="801" y="1842"/>
                    <a:pt x="1043" y="1930"/>
                    <a:pt x="1281" y="1930"/>
                  </a:cubicBezTo>
                  <a:cubicBezTo>
                    <a:pt x="1775" y="1930"/>
                    <a:pt x="2250" y="1549"/>
                    <a:pt x="2250" y="968"/>
                  </a:cubicBezTo>
                  <a:cubicBezTo>
                    <a:pt x="2250" y="436"/>
                    <a:pt x="1827" y="1"/>
                    <a:pt x="129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423;p66"/>
            <p:cNvSpPr/>
            <p:nvPr/>
          </p:nvSpPr>
          <p:spPr>
            <a:xfrm>
              <a:off x="4352525" y="288540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1" y="1582"/>
                    <a:pt x="763" y="3420"/>
                    <a:pt x="2287" y="3420"/>
                  </a:cubicBezTo>
                  <a:cubicBezTo>
                    <a:pt x="3230" y="3420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424;p66"/>
            <p:cNvSpPr/>
            <p:nvPr/>
          </p:nvSpPr>
          <p:spPr>
            <a:xfrm>
              <a:off x="4393350" y="2916150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1"/>
                  </a:moveTo>
                  <a:cubicBezTo>
                    <a:pt x="218" y="1"/>
                    <a:pt x="1" y="521"/>
                    <a:pt x="303" y="823"/>
                  </a:cubicBezTo>
                  <a:cubicBezTo>
                    <a:pt x="406" y="922"/>
                    <a:pt x="531" y="967"/>
                    <a:pt x="652" y="967"/>
                  </a:cubicBezTo>
                  <a:cubicBezTo>
                    <a:pt x="902" y="967"/>
                    <a:pt x="1138" y="778"/>
                    <a:pt x="1138" y="485"/>
                  </a:cubicBezTo>
                  <a:cubicBezTo>
                    <a:pt x="1138" y="219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425;p66"/>
            <p:cNvSpPr/>
            <p:nvPr/>
          </p:nvSpPr>
          <p:spPr>
            <a:xfrm>
              <a:off x="4567550" y="2743950"/>
              <a:ext cx="121600" cy="104175"/>
            </a:xfrm>
            <a:custGeom>
              <a:avLst/>
              <a:gdLst/>
              <a:ahLst/>
              <a:cxnLst/>
              <a:rect l="l" t="t" r="r" b="b"/>
              <a:pathLst>
                <a:path w="4864" h="4167" extrusionOk="0">
                  <a:moveTo>
                    <a:pt x="2767" y="1"/>
                  </a:moveTo>
                  <a:cubicBezTo>
                    <a:pt x="2259" y="1"/>
                    <a:pt x="1740" y="189"/>
                    <a:pt x="1319" y="611"/>
                  </a:cubicBezTo>
                  <a:cubicBezTo>
                    <a:pt x="0" y="1929"/>
                    <a:pt x="932" y="4167"/>
                    <a:pt x="2783" y="4167"/>
                  </a:cubicBezTo>
                  <a:cubicBezTo>
                    <a:pt x="3932" y="4167"/>
                    <a:pt x="4863" y="3236"/>
                    <a:pt x="4863" y="2086"/>
                  </a:cubicBezTo>
                  <a:cubicBezTo>
                    <a:pt x="4863" y="833"/>
                    <a:pt x="3836" y="1"/>
                    <a:pt x="276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426;p66"/>
            <p:cNvSpPr/>
            <p:nvPr/>
          </p:nvSpPr>
          <p:spPr>
            <a:xfrm>
              <a:off x="4608675" y="2774925"/>
              <a:ext cx="49625" cy="42550"/>
            </a:xfrm>
            <a:custGeom>
              <a:avLst/>
              <a:gdLst/>
              <a:ahLst/>
              <a:cxnLst/>
              <a:rect l="l" t="t" r="r" b="b"/>
              <a:pathLst>
                <a:path w="1985" h="1702" extrusionOk="0">
                  <a:moveTo>
                    <a:pt x="1138" y="1"/>
                  </a:moveTo>
                  <a:cubicBezTo>
                    <a:pt x="388" y="1"/>
                    <a:pt x="1" y="908"/>
                    <a:pt x="533" y="1452"/>
                  </a:cubicBezTo>
                  <a:cubicBezTo>
                    <a:pt x="709" y="1624"/>
                    <a:pt x="923" y="1702"/>
                    <a:pt x="1132" y="1702"/>
                  </a:cubicBezTo>
                  <a:cubicBezTo>
                    <a:pt x="1569" y="1702"/>
                    <a:pt x="1984" y="1363"/>
                    <a:pt x="1984" y="847"/>
                  </a:cubicBezTo>
                  <a:cubicBezTo>
                    <a:pt x="1984" y="376"/>
                    <a:pt x="1609" y="1"/>
                    <a:pt x="113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427;p66"/>
            <p:cNvSpPr/>
            <p:nvPr/>
          </p:nvSpPr>
          <p:spPr>
            <a:xfrm>
              <a:off x="4624400" y="2893350"/>
              <a:ext cx="100125" cy="85725"/>
            </a:xfrm>
            <a:custGeom>
              <a:avLst/>
              <a:gdLst/>
              <a:ahLst/>
              <a:cxnLst/>
              <a:rect l="l" t="t" r="r" b="b"/>
              <a:pathLst>
                <a:path w="4005" h="3429" extrusionOk="0">
                  <a:moveTo>
                    <a:pt x="2274" y="0"/>
                  </a:moveTo>
                  <a:cubicBezTo>
                    <a:pt x="1855" y="0"/>
                    <a:pt x="1427" y="155"/>
                    <a:pt x="1077" y="501"/>
                  </a:cubicBezTo>
                  <a:cubicBezTo>
                    <a:pt x="1" y="1578"/>
                    <a:pt x="763" y="3429"/>
                    <a:pt x="2287" y="3429"/>
                  </a:cubicBezTo>
                  <a:cubicBezTo>
                    <a:pt x="3230" y="3429"/>
                    <a:pt x="3993" y="2667"/>
                    <a:pt x="4005" y="1723"/>
                  </a:cubicBezTo>
                  <a:cubicBezTo>
                    <a:pt x="4005" y="689"/>
                    <a:pt x="3158" y="0"/>
                    <a:pt x="227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428;p66"/>
            <p:cNvSpPr/>
            <p:nvPr/>
          </p:nvSpPr>
          <p:spPr>
            <a:xfrm>
              <a:off x="4665525" y="2924325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0"/>
                  </a:moveTo>
                  <a:cubicBezTo>
                    <a:pt x="206" y="0"/>
                    <a:pt x="1" y="521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0" y="966"/>
                    <a:pt x="1126" y="777"/>
                    <a:pt x="1126" y="484"/>
                  </a:cubicBezTo>
                  <a:cubicBezTo>
                    <a:pt x="1126" y="218"/>
                    <a:pt x="908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429;p66"/>
            <p:cNvSpPr/>
            <p:nvPr/>
          </p:nvSpPr>
          <p:spPr>
            <a:xfrm>
              <a:off x="4731150" y="2864625"/>
              <a:ext cx="100125" cy="85725"/>
            </a:xfrm>
            <a:custGeom>
              <a:avLst/>
              <a:gdLst/>
              <a:ahLst/>
              <a:cxnLst/>
              <a:rect l="l" t="t" r="r" b="b"/>
              <a:pathLst>
                <a:path w="4005" h="3429" extrusionOk="0">
                  <a:moveTo>
                    <a:pt x="2281" y="1"/>
                  </a:moveTo>
                  <a:cubicBezTo>
                    <a:pt x="1858" y="1"/>
                    <a:pt x="1428" y="159"/>
                    <a:pt x="1077" y="513"/>
                  </a:cubicBezTo>
                  <a:cubicBezTo>
                    <a:pt x="1" y="1590"/>
                    <a:pt x="775" y="3429"/>
                    <a:pt x="2299" y="3429"/>
                  </a:cubicBezTo>
                  <a:cubicBezTo>
                    <a:pt x="3231" y="3417"/>
                    <a:pt x="3993" y="2655"/>
                    <a:pt x="4005" y="1711"/>
                  </a:cubicBezTo>
                  <a:cubicBezTo>
                    <a:pt x="3997" y="682"/>
                    <a:pt x="3157" y="1"/>
                    <a:pt x="228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430;p66"/>
            <p:cNvSpPr/>
            <p:nvPr/>
          </p:nvSpPr>
          <p:spPr>
            <a:xfrm>
              <a:off x="4776525" y="289530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431;p66"/>
            <p:cNvSpPr/>
            <p:nvPr/>
          </p:nvSpPr>
          <p:spPr>
            <a:xfrm>
              <a:off x="4804050" y="29607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4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19"/>
                    <a:pt x="2298" y="3419"/>
                  </a:cubicBezTo>
                  <a:cubicBezTo>
                    <a:pt x="3242" y="3419"/>
                    <a:pt x="4004" y="2657"/>
                    <a:pt x="4004" y="1714"/>
                  </a:cubicBezTo>
                  <a:cubicBezTo>
                    <a:pt x="4004" y="682"/>
                    <a:pt x="3162" y="0"/>
                    <a:pt x="228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432;p66"/>
            <p:cNvSpPr/>
            <p:nvPr/>
          </p:nvSpPr>
          <p:spPr>
            <a:xfrm>
              <a:off x="4845175" y="299145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53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9"/>
                    <a:pt x="920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433;p66"/>
            <p:cNvSpPr/>
            <p:nvPr/>
          </p:nvSpPr>
          <p:spPr>
            <a:xfrm>
              <a:off x="4539725" y="297282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1" y="0"/>
                  </a:moveTo>
                  <a:cubicBezTo>
                    <a:pt x="1852" y="0"/>
                    <a:pt x="1425" y="156"/>
                    <a:pt x="1077" y="504"/>
                  </a:cubicBezTo>
                  <a:cubicBezTo>
                    <a:pt x="1" y="1581"/>
                    <a:pt x="751" y="3419"/>
                    <a:pt x="2287" y="3419"/>
                  </a:cubicBezTo>
                  <a:cubicBezTo>
                    <a:pt x="3218" y="3419"/>
                    <a:pt x="3992" y="2657"/>
                    <a:pt x="3992" y="1726"/>
                  </a:cubicBezTo>
                  <a:cubicBezTo>
                    <a:pt x="3992" y="686"/>
                    <a:pt x="3150" y="0"/>
                    <a:pt x="227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434;p66"/>
            <p:cNvSpPr/>
            <p:nvPr/>
          </p:nvSpPr>
          <p:spPr>
            <a:xfrm>
              <a:off x="4580550" y="3003550"/>
              <a:ext cx="28450" cy="24425"/>
            </a:xfrm>
            <a:custGeom>
              <a:avLst/>
              <a:gdLst/>
              <a:ahLst/>
              <a:cxnLst/>
              <a:rect l="l" t="t" r="r" b="b"/>
              <a:pathLst>
                <a:path w="1138" h="977" extrusionOk="0">
                  <a:moveTo>
                    <a:pt x="654" y="1"/>
                  </a:moveTo>
                  <a:cubicBezTo>
                    <a:pt x="218" y="1"/>
                    <a:pt x="1" y="533"/>
                    <a:pt x="303" y="835"/>
                  </a:cubicBezTo>
                  <a:cubicBezTo>
                    <a:pt x="404" y="933"/>
                    <a:pt x="527" y="976"/>
                    <a:pt x="647" y="976"/>
                  </a:cubicBezTo>
                  <a:cubicBezTo>
                    <a:pt x="899" y="976"/>
                    <a:pt x="1138" y="784"/>
                    <a:pt x="1138" y="497"/>
                  </a:cubicBezTo>
                  <a:cubicBezTo>
                    <a:pt x="1138" y="218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435;p66"/>
            <p:cNvSpPr/>
            <p:nvPr/>
          </p:nvSpPr>
          <p:spPr>
            <a:xfrm>
              <a:off x="4575400" y="311797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76" y="0"/>
                  </a:moveTo>
                  <a:cubicBezTo>
                    <a:pt x="1855" y="0"/>
                    <a:pt x="1426" y="156"/>
                    <a:pt x="1078" y="504"/>
                  </a:cubicBezTo>
                  <a:cubicBezTo>
                    <a:pt x="1" y="1581"/>
                    <a:pt x="763" y="3432"/>
                    <a:pt x="2287" y="3432"/>
                  </a:cubicBezTo>
                  <a:cubicBezTo>
                    <a:pt x="3231" y="3432"/>
                    <a:pt x="3993" y="2658"/>
                    <a:pt x="4005" y="1714"/>
                  </a:cubicBezTo>
                  <a:cubicBezTo>
                    <a:pt x="4005" y="683"/>
                    <a:pt x="3158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436;p66"/>
            <p:cNvSpPr/>
            <p:nvPr/>
          </p:nvSpPr>
          <p:spPr>
            <a:xfrm>
              <a:off x="4616550" y="3148725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1" y="0"/>
                  </a:moveTo>
                  <a:cubicBezTo>
                    <a:pt x="206" y="0"/>
                    <a:pt x="0" y="520"/>
                    <a:pt x="303" y="835"/>
                  </a:cubicBezTo>
                  <a:cubicBezTo>
                    <a:pt x="399" y="932"/>
                    <a:pt x="519" y="975"/>
                    <a:pt x="636" y="975"/>
                  </a:cubicBezTo>
                  <a:cubicBezTo>
                    <a:pt x="885" y="975"/>
                    <a:pt x="1125" y="780"/>
                    <a:pt x="1125" y="484"/>
                  </a:cubicBezTo>
                  <a:cubicBezTo>
                    <a:pt x="1125" y="218"/>
                    <a:pt x="907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437;p66"/>
            <p:cNvSpPr/>
            <p:nvPr/>
          </p:nvSpPr>
          <p:spPr>
            <a:xfrm>
              <a:off x="4443550" y="3075025"/>
              <a:ext cx="100025" cy="85500"/>
            </a:xfrm>
            <a:custGeom>
              <a:avLst/>
              <a:gdLst/>
              <a:ahLst/>
              <a:cxnLst/>
              <a:rect l="l" t="t" r="r" b="b"/>
              <a:pathLst>
                <a:path w="4001" h="3420" extrusionOk="0">
                  <a:moveTo>
                    <a:pt x="2276" y="1"/>
                  </a:moveTo>
                  <a:cubicBezTo>
                    <a:pt x="1855" y="1"/>
                    <a:pt x="1426" y="156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4001" y="683"/>
                    <a:pt x="3156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438;p66"/>
            <p:cNvSpPr/>
            <p:nvPr/>
          </p:nvSpPr>
          <p:spPr>
            <a:xfrm>
              <a:off x="4488625" y="310577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439;p66"/>
            <p:cNvSpPr/>
            <p:nvPr/>
          </p:nvSpPr>
          <p:spPr>
            <a:xfrm>
              <a:off x="5032375" y="259962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32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440;p66"/>
            <p:cNvSpPr/>
            <p:nvPr/>
          </p:nvSpPr>
          <p:spPr>
            <a:xfrm>
              <a:off x="5077425" y="26303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8"/>
                    <a:pt x="484" y="968"/>
                  </a:cubicBezTo>
                  <a:cubicBezTo>
                    <a:pt x="751" y="968"/>
                    <a:pt x="968" y="750"/>
                    <a:pt x="968" y="484"/>
                  </a:cubicBezTo>
                  <a:cubicBezTo>
                    <a:pt x="968" y="218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441;p66"/>
            <p:cNvSpPr/>
            <p:nvPr/>
          </p:nvSpPr>
          <p:spPr>
            <a:xfrm>
              <a:off x="5066850" y="294862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75" y="0"/>
                  </a:moveTo>
                  <a:cubicBezTo>
                    <a:pt x="1854" y="0"/>
                    <a:pt x="1425" y="156"/>
                    <a:pt x="1077" y="504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20"/>
                    <a:pt x="3992" y="2657"/>
                    <a:pt x="4004" y="1714"/>
                  </a:cubicBezTo>
                  <a:cubicBezTo>
                    <a:pt x="4004" y="683"/>
                    <a:pt x="3157" y="0"/>
                    <a:pt x="227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442;p66"/>
            <p:cNvSpPr/>
            <p:nvPr/>
          </p:nvSpPr>
          <p:spPr>
            <a:xfrm>
              <a:off x="5107975" y="2979350"/>
              <a:ext cx="28150" cy="24325"/>
            </a:xfrm>
            <a:custGeom>
              <a:avLst/>
              <a:gdLst/>
              <a:ahLst/>
              <a:cxnLst/>
              <a:rect l="l" t="t" r="r" b="b"/>
              <a:pathLst>
                <a:path w="1126" h="973" extrusionOk="0">
                  <a:moveTo>
                    <a:pt x="641" y="1"/>
                  </a:moveTo>
                  <a:cubicBezTo>
                    <a:pt x="206" y="1"/>
                    <a:pt x="0" y="521"/>
                    <a:pt x="303" y="824"/>
                  </a:cubicBezTo>
                  <a:cubicBezTo>
                    <a:pt x="402" y="926"/>
                    <a:pt x="524" y="972"/>
                    <a:pt x="644" y="972"/>
                  </a:cubicBezTo>
                  <a:cubicBezTo>
                    <a:pt x="890" y="972"/>
                    <a:pt x="1125" y="778"/>
                    <a:pt x="1125" y="485"/>
                  </a:cubicBezTo>
                  <a:cubicBezTo>
                    <a:pt x="1125" y="219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443;p66"/>
            <p:cNvSpPr/>
            <p:nvPr/>
          </p:nvSpPr>
          <p:spPr>
            <a:xfrm>
              <a:off x="5066850" y="303602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75" y="0"/>
                  </a:moveTo>
                  <a:cubicBezTo>
                    <a:pt x="1854" y="0"/>
                    <a:pt x="1425" y="156"/>
                    <a:pt x="1077" y="504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19"/>
                    <a:pt x="3992" y="2657"/>
                    <a:pt x="4004" y="1714"/>
                  </a:cubicBezTo>
                  <a:cubicBezTo>
                    <a:pt x="4004" y="683"/>
                    <a:pt x="3157" y="0"/>
                    <a:pt x="227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444;p66"/>
            <p:cNvSpPr/>
            <p:nvPr/>
          </p:nvSpPr>
          <p:spPr>
            <a:xfrm>
              <a:off x="5107975" y="306675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1" y="1"/>
                  </a:moveTo>
                  <a:cubicBezTo>
                    <a:pt x="206" y="1"/>
                    <a:pt x="0" y="521"/>
                    <a:pt x="303" y="824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9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445;p66"/>
            <p:cNvSpPr/>
            <p:nvPr/>
          </p:nvSpPr>
          <p:spPr>
            <a:xfrm>
              <a:off x="5189625" y="3312725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3" y="3432"/>
                    <a:pt x="2287" y="3432"/>
                  </a:cubicBezTo>
                  <a:cubicBezTo>
                    <a:pt x="3230" y="3432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446;p66"/>
            <p:cNvSpPr/>
            <p:nvPr/>
          </p:nvSpPr>
          <p:spPr>
            <a:xfrm>
              <a:off x="5230450" y="3343475"/>
              <a:ext cx="28450" cy="24300"/>
            </a:xfrm>
            <a:custGeom>
              <a:avLst/>
              <a:gdLst/>
              <a:ahLst/>
              <a:cxnLst/>
              <a:rect l="l" t="t" r="r" b="b"/>
              <a:pathLst>
                <a:path w="1138" h="972" extrusionOk="0">
                  <a:moveTo>
                    <a:pt x="654" y="0"/>
                  </a:moveTo>
                  <a:cubicBezTo>
                    <a:pt x="218" y="0"/>
                    <a:pt x="1" y="521"/>
                    <a:pt x="303" y="823"/>
                  </a:cubicBezTo>
                  <a:cubicBezTo>
                    <a:pt x="406" y="926"/>
                    <a:pt x="531" y="972"/>
                    <a:pt x="652" y="972"/>
                  </a:cubicBezTo>
                  <a:cubicBezTo>
                    <a:pt x="902" y="972"/>
                    <a:pt x="1138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447;p66"/>
            <p:cNvSpPr/>
            <p:nvPr/>
          </p:nvSpPr>
          <p:spPr>
            <a:xfrm>
              <a:off x="5428525" y="29607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0"/>
                  </a:moveTo>
                  <a:cubicBezTo>
                    <a:pt x="1855" y="0"/>
                    <a:pt x="1426" y="156"/>
                    <a:pt x="1078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4005" y="2657"/>
                    <a:pt x="4005" y="1714"/>
                  </a:cubicBezTo>
                  <a:cubicBezTo>
                    <a:pt x="4005" y="682"/>
                    <a:pt x="3158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448;p66"/>
            <p:cNvSpPr/>
            <p:nvPr/>
          </p:nvSpPr>
          <p:spPr>
            <a:xfrm>
              <a:off x="5469675" y="299145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1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0" y="921"/>
                    <a:pt x="520" y="964"/>
                    <a:pt x="638" y="964"/>
                  </a:cubicBezTo>
                  <a:cubicBezTo>
                    <a:pt x="886" y="964"/>
                    <a:pt x="1125" y="772"/>
                    <a:pt x="1125" y="485"/>
                  </a:cubicBezTo>
                  <a:cubicBezTo>
                    <a:pt x="1125" y="219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449;p66"/>
            <p:cNvSpPr/>
            <p:nvPr/>
          </p:nvSpPr>
          <p:spPr>
            <a:xfrm>
              <a:off x="5565225" y="3091050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81" y="1"/>
                  </a:moveTo>
                  <a:cubicBezTo>
                    <a:pt x="1860" y="1"/>
                    <a:pt x="1429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4005" y="2658"/>
                    <a:pt x="4005" y="1714"/>
                  </a:cubicBezTo>
                  <a:cubicBezTo>
                    <a:pt x="4005" y="683"/>
                    <a:pt x="3163" y="1"/>
                    <a:pt x="228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450;p66"/>
            <p:cNvSpPr/>
            <p:nvPr/>
          </p:nvSpPr>
          <p:spPr>
            <a:xfrm>
              <a:off x="5606350" y="31218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1"/>
                  </a:moveTo>
                  <a:cubicBezTo>
                    <a:pt x="219" y="1"/>
                    <a:pt x="1" y="521"/>
                    <a:pt x="303" y="823"/>
                  </a:cubicBezTo>
                  <a:cubicBezTo>
                    <a:pt x="402" y="922"/>
                    <a:pt x="524" y="967"/>
                    <a:pt x="644" y="967"/>
                  </a:cubicBezTo>
                  <a:cubicBezTo>
                    <a:pt x="890" y="967"/>
                    <a:pt x="1126" y="778"/>
                    <a:pt x="1126" y="484"/>
                  </a:cubicBezTo>
                  <a:cubicBezTo>
                    <a:pt x="1126" y="21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451;p66"/>
            <p:cNvSpPr/>
            <p:nvPr/>
          </p:nvSpPr>
          <p:spPr>
            <a:xfrm>
              <a:off x="5622075" y="323850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1"/>
                  </a:moveTo>
                  <a:cubicBezTo>
                    <a:pt x="1854" y="1"/>
                    <a:pt x="1426" y="158"/>
                    <a:pt x="1077" y="510"/>
                  </a:cubicBezTo>
                  <a:cubicBezTo>
                    <a:pt x="1" y="1587"/>
                    <a:pt x="763" y="3425"/>
                    <a:pt x="2287" y="3425"/>
                  </a:cubicBezTo>
                  <a:cubicBezTo>
                    <a:pt x="3231" y="3425"/>
                    <a:pt x="3993" y="2663"/>
                    <a:pt x="3993" y="1720"/>
                  </a:cubicBezTo>
                  <a:cubicBezTo>
                    <a:pt x="3993" y="688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452;p66"/>
            <p:cNvSpPr/>
            <p:nvPr/>
          </p:nvSpPr>
          <p:spPr>
            <a:xfrm>
              <a:off x="5667150" y="32690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63"/>
                    <a:pt x="218" y="968"/>
                    <a:pt x="484" y="968"/>
                  </a:cubicBezTo>
                  <a:cubicBezTo>
                    <a:pt x="750" y="968"/>
                    <a:pt x="968" y="763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453;p66"/>
            <p:cNvSpPr/>
            <p:nvPr/>
          </p:nvSpPr>
          <p:spPr>
            <a:xfrm>
              <a:off x="5773600" y="3238400"/>
              <a:ext cx="99825" cy="85750"/>
            </a:xfrm>
            <a:custGeom>
              <a:avLst/>
              <a:gdLst/>
              <a:ahLst/>
              <a:cxnLst/>
              <a:rect l="l" t="t" r="r" b="b"/>
              <a:pathLst>
                <a:path w="3993" h="3430" extrusionOk="0">
                  <a:moveTo>
                    <a:pt x="2266" y="1"/>
                  </a:moveTo>
                  <a:cubicBezTo>
                    <a:pt x="1848" y="1"/>
                    <a:pt x="1423" y="156"/>
                    <a:pt x="1077" y="502"/>
                  </a:cubicBezTo>
                  <a:cubicBezTo>
                    <a:pt x="0" y="1578"/>
                    <a:pt x="762" y="3429"/>
                    <a:pt x="2287" y="3429"/>
                  </a:cubicBezTo>
                  <a:cubicBezTo>
                    <a:pt x="3230" y="3429"/>
                    <a:pt x="3992" y="2667"/>
                    <a:pt x="3992" y="1724"/>
                  </a:cubicBezTo>
                  <a:cubicBezTo>
                    <a:pt x="3992" y="690"/>
                    <a:pt x="3146" y="1"/>
                    <a:pt x="22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454;p66"/>
            <p:cNvSpPr/>
            <p:nvPr/>
          </p:nvSpPr>
          <p:spPr>
            <a:xfrm>
              <a:off x="5814425" y="3269375"/>
              <a:ext cx="28450" cy="24125"/>
            </a:xfrm>
            <a:custGeom>
              <a:avLst/>
              <a:gdLst/>
              <a:ahLst/>
              <a:cxnLst/>
              <a:rect l="l" t="t" r="r" b="b"/>
              <a:pathLst>
                <a:path w="1138" h="965" extrusionOk="0">
                  <a:moveTo>
                    <a:pt x="654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4" y="921"/>
                    <a:pt x="527" y="964"/>
                    <a:pt x="646" y="964"/>
                  </a:cubicBezTo>
                  <a:cubicBezTo>
                    <a:pt x="898" y="964"/>
                    <a:pt x="1138" y="772"/>
                    <a:pt x="1138" y="485"/>
                  </a:cubicBezTo>
                  <a:cubicBezTo>
                    <a:pt x="1138" y="206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455;p66"/>
            <p:cNvSpPr/>
            <p:nvPr/>
          </p:nvSpPr>
          <p:spPr>
            <a:xfrm>
              <a:off x="4861800" y="2144800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1" y="1581"/>
                    <a:pt x="763" y="3431"/>
                    <a:pt x="2287" y="3431"/>
                  </a:cubicBezTo>
                  <a:cubicBezTo>
                    <a:pt x="3230" y="3431"/>
                    <a:pt x="3993" y="2657"/>
                    <a:pt x="3993" y="1714"/>
                  </a:cubicBezTo>
                  <a:cubicBezTo>
                    <a:pt x="3993" y="682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456;p66"/>
            <p:cNvSpPr/>
            <p:nvPr/>
          </p:nvSpPr>
          <p:spPr>
            <a:xfrm>
              <a:off x="4902625" y="2175525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1"/>
                  </a:moveTo>
                  <a:cubicBezTo>
                    <a:pt x="218" y="1"/>
                    <a:pt x="1" y="521"/>
                    <a:pt x="315" y="823"/>
                  </a:cubicBezTo>
                  <a:cubicBezTo>
                    <a:pt x="414" y="922"/>
                    <a:pt x="536" y="967"/>
                    <a:pt x="656" y="967"/>
                  </a:cubicBezTo>
                  <a:cubicBezTo>
                    <a:pt x="902" y="967"/>
                    <a:pt x="1138" y="778"/>
                    <a:pt x="1138" y="485"/>
                  </a:cubicBezTo>
                  <a:cubicBezTo>
                    <a:pt x="1138" y="219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457;p66"/>
            <p:cNvSpPr/>
            <p:nvPr/>
          </p:nvSpPr>
          <p:spPr>
            <a:xfrm>
              <a:off x="4295075" y="2677125"/>
              <a:ext cx="99825" cy="85725"/>
            </a:xfrm>
            <a:custGeom>
              <a:avLst/>
              <a:gdLst/>
              <a:ahLst/>
              <a:cxnLst/>
              <a:rect l="l" t="t" r="r" b="b"/>
              <a:pathLst>
                <a:path w="3993" h="3429" extrusionOk="0">
                  <a:moveTo>
                    <a:pt x="2266" y="0"/>
                  </a:moveTo>
                  <a:cubicBezTo>
                    <a:pt x="1848" y="0"/>
                    <a:pt x="1423" y="155"/>
                    <a:pt x="1077" y="501"/>
                  </a:cubicBezTo>
                  <a:cubicBezTo>
                    <a:pt x="0" y="1578"/>
                    <a:pt x="762" y="3429"/>
                    <a:pt x="2287" y="3429"/>
                  </a:cubicBezTo>
                  <a:cubicBezTo>
                    <a:pt x="3230" y="3429"/>
                    <a:pt x="3992" y="2667"/>
                    <a:pt x="3992" y="1723"/>
                  </a:cubicBezTo>
                  <a:cubicBezTo>
                    <a:pt x="3992" y="689"/>
                    <a:pt x="3146" y="0"/>
                    <a:pt x="226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458;p66"/>
            <p:cNvSpPr/>
            <p:nvPr/>
          </p:nvSpPr>
          <p:spPr>
            <a:xfrm>
              <a:off x="4336200" y="2707800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2" y="0"/>
                  </a:moveTo>
                  <a:cubicBezTo>
                    <a:pt x="218" y="12"/>
                    <a:pt x="0" y="520"/>
                    <a:pt x="303" y="835"/>
                  </a:cubicBezTo>
                  <a:cubicBezTo>
                    <a:pt x="400" y="932"/>
                    <a:pt x="520" y="976"/>
                    <a:pt x="638" y="976"/>
                  </a:cubicBezTo>
                  <a:cubicBezTo>
                    <a:pt x="886" y="976"/>
                    <a:pt x="1125" y="783"/>
                    <a:pt x="1125" y="496"/>
                  </a:cubicBezTo>
                  <a:cubicBezTo>
                    <a:pt x="1125" y="218"/>
                    <a:pt x="908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459;p66"/>
            <p:cNvSpPr/>
            <p:nvPr/>
          </p:nvSpPr>
          <p:spPr>
            <a:xfrm>
              <a:off x="4185900" y="271847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3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20"/>
                    <a:pt x="2287" y="3432"/>
                  </a:cubicBezTo>
                  <a:cubicBezTo>
                    <a:pt x="3230" y="3432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60;p66"/>
            <p:cNvSpPr/>
            <p:nvPr/>
          </p:nvSpPr>
          <p:spPr>
            <a:xfrm>
              <a:off x="4226725" y="27495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64" y="1"/>
                  </a:moveTo>
                  <a:cubicBezTo>
                    <a:pt x="656" y="1"/>
                    <a:pt x="649" y="1"/>
                    <a:pt x="641" y="1"/>
                  </a:cubicBezTo>
                  <a:cubicBezTo>
                    <a:pt x="218" y="1"/>
                    <a:pt x="0" y="522"/>
                    <a:pt x="303" y="824"/>
                  </a:cubicBezTo>
                  <a:cubicBezTo>
                    <a:pt x="400" y="921"/>
                    <a:pt x="520" y="965"/>
                    <a:pt x="638" y="965"/>
                  </a:cubicBezTo>
                  <a:cubicBezTo>
                    <a:pt x="886" y="965"/>
                    <a:pt x="1125" y="772"/>
                    <a:pt x="1125" y="485"/>
                  </a:cubicBezTo>
                  <a:cubicBezTo>
                    <a:pt x="1125" y="215"/>
                    <a:pt x="931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61;p66"/>
            <p:cNvSpPr/>
            <p:nvPr/>
          </p:nvSpPr>
          <p:spPr>
            <a:xfrm>
              <a:off x="5284575" y="2463225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2"/>
                    <a:pt x="763" y="3432"/>
                    <a:pt x="2287" y="3432"/>
                  </a:cubicBezTo>
                  <a:cubicBezTo>
                    <a:pt x="3231" y="3420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62;p66"/>
            <p:cNvSpPr/>
            <p:nvPr/>
          </p:nvSpPr>
          <p:spPr>
            <a:xfrm>
              <a:off x="5329650" y="24939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63;p66"/>
            <p:cNvSpPr/>
            <p:nvPr/>
          </p:nvSpPr>
          <p:spPr>
            <a:xfrm>
              <a:off x="5140625" y="1833850"/>
              <a:ext cx="135225" cy="116100"/>
            </a:xfrm>
            <a:custGeom>
              <a:avLst/>
              <a:gdLst/>
              <a:ahLst/>
              <a:cxnLst/>
              <a:rect l="l" t="t" r="r" b="b"/>
              <a:pathLst>
                <a:path w="5409" h="4644" extrusionOk="0">
                  <a:moveTo>
                    <a:pt x="3085" y="1"/>
                  </a:moveTo>
                  <a:cubicBezTo>
                    <a:pt x="2516" y="1"/>
                    <a:pt x="1935" y="213"/>
                    <a:pt x="1465" y="688"/>
                  </a:cubicBezTo>
                  <a:cubicBezTo>
                    <a:pt x="1" y="2140"/>
                    <a:pt x="1029" y="4632"/>
                    <a:pt x="3098" y="4644"/>
                  </a:cubicBezTo>
                  <a:cubicBezTo>
                    <a:pt x="4380" y="4632"/>
                    <a:pt x="5408" y="3603"/>
                    <a:pt x="5408" y="2321"/>
                  </a:cubicBezTo>
                  <a:cubicBezTo>
                    <a:pt x="5408" y="923"/>
                    <a:pt x="4270" y="1"/>
                    <a:pt x="30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64;p66"/>
            <p:cNvSpPr/>
            <p:nvPr/>
          </p:nvSpPr>
          <p:spPr>
            <a:xfrm>
              <a:off x="5190825" y="1864650"/>
              <a:ext cx="54475" cy="54450"/>
            </a:xfrm>
            <a:custGeom>
              <a:avLst/>
              <a:gdLst/>
              <a:ahLst/>
              <a:cxnLst/>
              <a:rect l="l" t="t" r="r" b="b"/>
              <a:pathLst>
                <a:path w="2179" h="2178" extrusionOk="0">
                  <a:moveTo>
                    <a:pt x="1090" y="0"/>
                  </a:moveTo>
                  <a:cubicBezTo>
                    <a:pt x="485" y="0"/>
                    <a:pt x="1" y="484"/>
                    <a:pt x="1" y="1089"/>
                  </a:cubicBezTo>
                  <a:cubicBezTo>
                    <a:pt x="1" y="1694"/>
                    <a:pt x="485" y="2178"/>
                    <a:pt x="1090" y="2178"/>
                  </a:cubicBezTo>
                  <a:cubicBezTo>
                    <a:pt x="1694" y="2178"/>
                    <a:pt x="2178" y="1694"/>
                    <a:pt x="2178" y="1089"/>
                  </a:cubicBezTo>
                  <a:cubicBezTo>
                    <a:pt x="2178" y="484"/>
                    <a:pt x="1694" y="0"/>
                    <a:pt x="109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65;p66"/>
            <p:cNvSpPr/>
            <p:nvPr/>
          </p:nvSpPr>
          <p:spPr>
            <a:xfrm>
              <a:off x="5543150" y="1497350"/>
              <a:ext cx="127950" cy="109350"/>
            </a:xfrm>
            <a:custGeom>
              <a:avLst/>
              <a:gdLst/>
              <a:ahLst/>
              <a:cxnLst/>
              <a:rect l="l" t="t" r="r" b="b"/>
              <a:pathLst>
                <a:path w="5118" h="4374" extrusionOk="0">
                  <a:moveTo>
                    <a:pt x="2915" y="0"/>
                  </a:moveTo>
                  <a:cubicBezTo>
                    <a:pt x="2376" y="0"/>
                    <a:pt x="1827" y="201"/>
                    <a:pt x="1380" y="648"/>
                  </a:cubicBezTo>
                  <a:cubicBezTo>
                    <a:pt x="1" y="2015"/>
                    <a:pt x="980" y="4374"/>
                    <a:pt x="2928" y="4374"/>
                  </a:cubicBezTo>
                  <a:cubicBezTo>
                    <a:pt x="4126" y="4374"/>
                    <a:pt x="5105" y="3394"/>
                    <a:pt x="5118" y="2184"/>
                  </a:cubicBezTo>
                  <a:cubicBezTo>
                    <a:pt x="5109" y="869"/>
                    <a:pt x="4036" y="0"/>
                    <a:pt x="291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6;p66"/>
            <p:cNvSpPr/>
            <p:nvPr/>
          </p:nvSpPr>
          <p:spPr>
            <a:xfrm>
              <a:off x="5592150" y="15280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968" y="1"/>
                  </a:moveTo>
                  <a:cubicBezTo>
                    <a:pt x="436" y="1"/>
                    <a:pt x="0" y="436"/>
                    <a:pt x="0" y="956"/>
                  </a:cubicBezTo>
                  <a:cubicBezTo>
                    <a:pt x="0" y="1489"/>
                    <a:pt x="436" y="1924"/>
                    <a:pt x="968" y="1924"/>
                  </a:cubicBezTo>
                  <a:cubicBezTo>
                    <a:pt x="1500" y="1924"/>
                    <a:pt x="1924" y="1489"/>
                    <a:pt x="1924" y="956"/>
                  </a:cubicBezTo>
                  <a:cubicBezTo>
                    <a:pt x="1924" y="436"/>
                    <a:pt x="1500" y="1"/>
                    <a:pt x="96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67;p66"/>
            <p:cNvSpPr/>
            <p:nvPr/>
          </p:nvSpPr>
          <p:spPr>
            <a:xfrm>
              <a:off x="5727925" y="2045500"/>
              <a:ext cx="158500" cy="135800"/>
            </a:xfrm>
            <a:custGeom>
              <a:avLst/>
              <a:gdLst/>
              <a:ahLst/>
              <a:cxnLst/>
              <a:rect l="l" t="t" r="r" b="b"/>
              <a:pathLst>
                <a:path w="6340" h="5432" extrusionOk="0">
                  <a:moveTo>
                    <a:pt x="3602" y="1"/>
                  </a:moveTo>
                  <a:cubicBezTo>
                    <a:pt x="2936" y="1"/>
                    <a:pt x="2257" y="248"/>
                    <a:pt x="1706" y="799"/>
                  </a:cubicBezTo>
                  <a:cubicBezTo>
                    <a:pt x="1" y="2504"/>
                    <a:pt x="1210" y="5432"/>
                    <a:pt x="3630" y="5432"/>
                  </a:cubicBezTo>
                  <a:cubicBezTo>
                    <a:pt x="5118" y="5432"/>
                    <a:pt x="6339" y="4222"/>
                    <a:pt x="6339" y="2722"/>
                  </a:cubicBezTo>
                  <a:cubicBezTo>
                    <a:pt x="6339" y="1084"/>
                    <a:pt x="4998" y="1"/>
                    <a:pt x="360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68;p66"/>
            <p:cNvSpPr/>
            <p:nvPr/>
          </p:nvSpPr>
          <p:spPr>
            <a:xfrm>
              <a:off x="5768750" y="2076350"/>
              <a:ext cx="86825" cy="74400"/>
            </a:xfrm>
            <a:custGeom>
              <a:avLst/>
              <a:gdLst/>
              <a:ahLst/>
              <a:cxnLst/>
              <a:rect l="l" t="t" r="r" b="b"/>
              <a:pathLst>
                <a:path w="3473" h="2976" extrusionOk="0">
                  <a:moveTo>
                    <a:pt x="1985" y="0"/>
                  </a:moveTo>
                  <a:cubicBezTo>
                    <a:pt x="666" y="0"/>
                    <a:pt x="1" y="1597"/>
                    <a:pt x="944" y="2540"/>
                  </a:cubicBezTo>
                  <a:cubicBezTo>
                    <a:pt x="1245" y="2841"/>
                    <a:pt x="1614" y="2975"/>
                    <a:pt x="1977" y="2975"/>
                  </a:cubicBezTo>
                  <a:cubicBezTo>
                    <a:pt x="2739" y="2975"/>
                    <a:pt x="3473" y="2381"/>
                    <a:pt x="3473" y="1488"/>
                  </a:cubicBezTo>
                  <a:cubicBezTo>
                    <a:pt x="3473" y="665"/>
                    <a:pt x="2807" y="0"/>
                    <a:pt x="19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69;p66"/>
            <p:cNvSpPr/>
            <p:nvPr/>
          </p:nvSpPr>
          <p:spPr>
            <a:xfrm>
              <a:off x="5610000" y="2765350"/>
              <a:ext cx="99800" cy="85500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470;p66"/>
            <p:cNvSpPr/>
            <p:nvPr/>
          </p:nvSpPr>
          <p:spPr>
            <a:xfrm>
              <a:off x="5655050" y="27961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471;p66"/>
            <p:cNvSpPr/>
            <p:nvPr/>
          </p:nvSpPr>
          <p:spPr>
            <a:xfrm>
              <a:off x="5773600" y="299700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472;p66"/>
            <p:cNvSpPr/>
            <p:nvPr/>
          </p:nvSpPr>
          <p:spPr>
            <a:xfrm>
              <a:off x="5814425" y="3027750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0"/>
                  </a:moveTo>
                  <a:cubicBezTo>
                    <a:pt x="218" y="0"/>
                    <a:pt x="0" y="521"/>
                    <a:pt x="303" y="823"/>
                  </a:cubicBezTo>
                  <a:cubicBezTo>
                    <a:pt x="402" y="922"/>
                    <a:pt x="525" y="966"/>
                    <a:pt x="646" y="966"/>
                  </a:cubicBezTo>
                  <a:cubicBezTo>
                    <a:pt x="896" y="966"/>
                    <a:pt x="1138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473;p66"/>
            <p:cNvSpPr/>
            <p:nvPr/>
          </p:nvSpPr>
          <p:spPr>
            <a:xfrm>
              <a:off x="6082975" y="275325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474;p66"/>
            <p:cNvSpPr/>
            <p:nvPr/>
          </p:nvSpPr>
          <p:spPr>
            <a:xfrm>
              <a:off x="6128025" y="27840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475;p66"/>
            <p:cNvSpPr/>
            <p:nvPr/>
          </p:nvSpPr>
          <p:spPr>
            <a:xfrm>
              <a:off x="5998300" y="2508600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32"/>
                    <a:pt x="2299" y="3432"/>
                  </a:cubicBezTo>
                  <a:cubicBezTo>
                    <a:pt x="3242" y="3432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476;p66"/>
            <p:cNvSpPr/>
            <p:nvPr/>
          </p:nvSpPr>
          <p:spPr>
            <a:xfrm>
              <a:off x="6043650" y="2539650"/>
              <a:ext cx="23925" cy="23900"/>
            </a:xfrm>
            <a:custGeom>
              <a:avLst/>
              <a:gdLst/>
              <a:ahLst/>
              <a:cxnLst/>
              <a:rect l="l" t="t" r="r" b="b"/>
              <a:pathLst>
                <a:path w="957" h="956" extrusionOk="0">
                  <a:moveTo>
                    <a:pt x="485" y="0"/>
                  </a:moveTo>
                  <a:cubicBezTo>
                    <a:pt x="206" y="0"/>
                    <a:pt x="1" y="206"/>
                    <a:pt x="1" y="472"/>
                  </a:cubicBezTo>
                  <a:cubicBezTo>
                    <a:pt x="1" y="738"/>
                    <a:pt x="206" y="956"/>
                    <a:pt x="485" y="956"/>
                  </a:cubicBezTo>
                  <a:cubicBezTo>
                    <a:pt x="751" y="956"/>
                    <a:pt x="956" y="738"/>
                    <a:pt x="956" y="472"/>
                  </a:cubicBezTo>
                  <a:cubicBezTo>
                    <a:pt x="956" y="206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477;p66"/>
            <p:cNvSpPr/>
            <p:nvPr/>
          </p:nvSpPr>
          <p:spPr>
            <a:xfrm>
              <a:off x="6210900" y="411685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2"/>
                    <a:pt x="762" y="3420"/>
                    <a:pt x="2287" y="3420"/>
                  </a:cubicBezTo>
                  <a:cubicBezTo>
                    <a:pt x="3230" y="3420"/>
                    <a:pt x="3992" y="2658"/>
                    <a:pt x="3992" y="1715"/>
                  </a:cubicBezTo>
                  <a:cubicBezTo>
                    <a:pt x="3992" y="683"/>
                    <a:pt x="3150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478;p66"/>
            <p:cNvSpPr/>
            <p:nvPr/>
          </p:nvSpPr>
          <p:spPr>
            <a:xfrm>
              <a:off x="6255950" y="41476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8" y="1"/>
                    <a:pt x="1" y="218"/>
                    <a:pt x="1" y="485"/>
                  </a:cubicBezTo>
                  <a:cubicBezTo>
                    <a:pt x="1" y="751"/>
                    <a:pt x="218" y="968"/>
                    <a:pt x="485" y="968"/>
                  </a:cubicBezTo>
                  <a:cubicBezTo>
                    <a:pt x="751" y="968"/>
                    <a:pt x="968" y="751"/>
                    <a:pt x="968" y="485"/>
                  </a:cubicBezTo>
                  <a:cubicBezTo>
                    <a:pt x="968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479;p66"/>
            <p:cNvSpPr/>
            <p:nvPr/>
          </p:nvSpPr>
          <p:spPr>
            <a:xfrm>
              <a:off x="6540225" y="428167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1"/>
                  </a:moveTo>
                  <a:cubicBezTo>
                    <a:pt x="1855" y="1"/>
                    <a:pt x="1425" y="156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4005" y="2658"/>
                    <a:pt x="4005" y="1714"/>
                  </a:cubicBezTo>
                  <a:cubicBezTo>
                    <a:pt x="4005" y="683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480;p66"/>
            <p:cNvSpPr/>
            <p:nvPr/>
          </p:nvSpPr>
          <p:spPr>
            <a:xfrm>
              <a:off x="6585300" y="431242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481;p66"/>
            <p:cNvSpPr/>
            <p:nvPr/>
          </p:nvSpPr>
          <p:spPr>
            <a:xfrm>
              <a:off x="6201225" y="2037025"/>
              <a:ext cx="85300" cy="85600"/>
            </a:xfrm>
            <a:custGeom>
              <a:avLst/>
              <a:gdLst/>
              <a:ahLst/>
              <a:cxnLst/>
              <a:rect l="l" t="t" r="r" b="b"/>
              <a:pathLst>
                <a:path w="3412" h="3424" extrusionOk="0">
                  <a:moveTo>
                    <a:pt x="1706" y="1"/>
                  </a:moveTo>
                  <a:cubicBezTo>
                    <a:pt x="762" y="1"/>
                    <a:pt x="0" y="775"/>
                    <a:pt x="0" y="1718"/>
                  </a:cubicBezTo>
                  <a:cubicBezTo>
                    <a:pt x="0" y="2662"/>
                    <a:pt x="762" y="3424"/>
                    <a:pt x="1706" y="3424"/>
                  </a:cubicBezTo>
                  <a:cubicBezTo>
                    <a:pt x="2649" y="3424"/>
                    <a:pt x="3411" y="2662"/>
                    <a:pt x="3411" y="1718"/>
                  </a:cubicBezTo>
                  <a:cubicBezTo>
                    <a:pt x="3411" y="775"/>
                    <a:pt x="2649" y="1"/>
                    <a:pt x="170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482;p66"/>
            <p:cNvSpPr/>
            <p:nvPr/>
          </p:nvSpPr>
          <p:spPr>
            <a:xfrm>
              <a:off x="6231750" y="20678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483;p66"/>
            <p:cNvSpPr/>
            <p:nvPr/>
          </p:nvSpPr>
          <p:spPr>
            <a:xfrm>
              <a:off x="6481875" y="2061325"/>
              <a:ext cx="99800" cy="85500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484;p66"/>
            <p:cNvSpPr/>
            <p:nvPr/>
          </p:nvSpPr>
          <p:spPr>
            <a:xfrm>
              <a:off x="6526925" y="2092075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485;p66"/>
            <p:cNvSpPr/>
            <p:nvPr/>
          </p:nvSpPr>
          <p:spPr>
            <a:xfrm>
              <a:off x="6385100" y="2025025"/>
              <a:ext cx="99800" cy="85525"/>
            </a:xfrm>
            <a:custGeom>
              <a:avLst/>
              <a:gdLst/>
              <a:ahLst/>
              <a:cxnLst/>
              <a:rect l="l" t="t" r="r" b="b"/>
              <a:pathLst>
                <a:path w="3992" h="3421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486;p66"/>
            <p:cNvSpPr/>
            <p:nvPr/>
          </p:nvSpPr>
          <p:spPr>
            <a:xfrm>
              <a:off x="6425925" y="2055775"/>
              <a:ext cx="28450" cy="24100"/>
            </a:xfrm>
            <a:custGeom>
              <a:avLst/>
              <a:gdLst/>
              <a:ahLst/>
              <a:cxnLst/>
              <a:rect l="l" t="t" r="r" b="b"/>
              <a:pathLst>
                <a:path w="1138" h="964" extrusionOk="0">
                  <a:moveTo>
                    <a:pt x="653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4" y="921"/>
                    <a:pt x="526" y="964"/>
                    <a:pt x="646" y="964"/>
                  </a:cubicBezTo>
                  <a:cubicBezTo>
                    <a:pt x="898" y="964"/>
                    <a:pt x="1137" y="771"/>
                    <a:pt x="1137" y="484"/>
                  </a:cubicBezTo>
                  <a:cubicBezTo>
                    <a:pt x="1137" y="218"/>
                    <a:pt x="919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487;p66"/>
            <p:cNvSpPr/>
            <p:nvPr/>
          </p:nvSpPr>
          <p:spPr>
            <a:xfrm>
              <a:off x="6629150" y="1530150"/>
              <a:ext cx="100125" cy="85625"/>
            </a:xfrm>
            <a:custGeom>
              <a:avLst/>
              <a:gdLst/>
              <a:ahLst/>
              <a:cxnLst/>
              <a:rect l="l" t="t" r="r" b="b"/>
              <a:pathLst>
                <a:path w="4005" h="3425" extrusionOk="0">
                  <a:moveTo>
                    <a:pt x="2285" y="0"/>
                  </a:moveTo>
                  <a:cubicBezTo>
                    <a:pt x="1865" y="0"/>
                    <a:pt x="1437" y="157"/>
                    <a:pt x="1089" y="509"/>
                  </a:cubicBezTo>
                  <a:cubicBezTo>
                    <a:pt x="0" y="1586"/>
                    <a:pt x="774" y="3425"/>
                    <a:pt x="2299" y="3425"/>
                  </a:cubicBezTo>
                  <a:cubicBezTo>
                    <a:pt x="3242" y="3425"/>
                    <a:pt x="4004" y="2663"/>
                    <a:pt x="4004" y="1719"/>
                  </a:cubicBezTo>
                  <a:cubicBezTo>
                    <a:pt x="4004" y="688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488;p66"/>
            <p:cNvSpPr/>
            <p:nvPr/>
          </p:nvSpPr>
          <p:spPr>
            <a:xfrm>
              <a:off x="6670275" y="1561000"/>
              <a:ext cx="28450" cy="24125"/>
            </a:xfrm>
            <a:custGeom>
              <a:avLst/>
              <a:gdLst/>
              <a:ahLst/>
              <a:cxnLst/>
              <a:rect l="l" t="t" r="r" b="b"/>
              <a:pathLst>
                <a:path w="1138" h="965" extrusionOk="0">
                  <a:moveTo>
                    <a:pt x="675" y="1"/>
                  </a:moveTo>
                  <a:cubicBezTo>
                    <a:pt x="668" y="1"/>
                    <a:pt x="661" y="1"/>
                    <a:pt x="654" y="1"/>
                  </a:cubicBezTo>
                  <a:cubicBezTo>
                    <a:pt x="218" y="1"/>
                    <a:pt x="0" y="509"/>
                    <a:pt x="303" y="824"/>
                  </a:cubicBezTo>
                  <a:cubicBezTo>
                    <a:pt x="404" y="921"/>
                    <a:pt x="525" y="965"/>
                    <a:pt x="644" y="965"/>
                  </a:cubicBezTo>
                  <a:cubicBezTo>
                    <a:pt x="893" y="965"/>
                    <a:pt x="1129" y="772"/>
                    <a:pt x="1137" y="485"/>
                  </a:cubicBezTo>
                  <a:cubicBezTo>
                    <a:pt x="1137" y="214"/>
                    <a:pt x="931" y="1"/>
                    <a:pt x="67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489;p66"/>
            <p:cNvSpPr/>
            <p:nvPr/>
          </p:nvSpPr>
          <p:spPr>
            <a:xfrm>
              <a:off x="4161400" y="21242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5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490;p66"/>
            <p:cNvSpPr/>
            <p:nvPr/>
          </p:nvSpPr>
          <p:spPr>
            <a:xfrm>
              <a:off x="4202525" y="2154975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0"/>
                  </a:moveTo>
                  <a:cubicBezTo>
                    <a:pt x="218" y="0"/>
                    <a:pt x="1" y="520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1" y="966"/>
                    <a:pt x="1130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491;p66"/>
            <p:cNvSpPr/>
            <p:nvPr/>
          </p:nvSpPr>
          <p:spPr>
            <a:xfrm>
              <a:off x="4364625" y="237462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3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492;p66"/>
            <p:cNvSpPr/>
            <p:nvPr/>
          </p:nvSpPr>
          <p:spPr>
            <a:xfrm>
              <a:off x="4405450" y="2405375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0"/>
                  </a:moveTo>
                  <a:cubicBezTo>
                    <a:pt x="218" y="0"/>
                    <a:pt x="1" y="521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1" y="966"/>
                    <a:pt x="1130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493;p66"/>
            <p:cNvSpPr/>
            <p:nvPr/>
          </p:nvSpPr>
          <p:spPr>
            <a:xfrm>
              <a:off x="4314425" y="2463225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6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2"/>
                    <a:pt x="763" y="3432"/>
                    <a:pt x="2287" y="3432"/>
                  </a:cubicBezTo>
                  <a:cubicBezTo>
                    <a:pt x="3230" y="3420"/>
                    <a:pt x="4004" y="2658"/>
                    <a:pt x="4004" y="1715"/>
                  </a:cubicBezTo>
                  <a:cubicBezTo>
                    <a:pt x="4004" y="683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494;p66"/>
            <p:cNvSpPr/>
            <p:nvPr/>
          </p:nvSpPr>
          <p:spPr>
            <a:xfrm>
              <a:off x="4355550" y="2493975"/>
              <a:ext cx="28450" cy="24325"/>
            </a:xfrm>
            <a:custGeom>
              <a:avLst/>
              <a:gdLst/>
              <a:ahLst/>
              <a:cxnLst/>
              <a:rect l="l" t="t" r="r" b="b"/>
              <a:pathLst>
                <a:path w="1138" h="973" extrusionOk="0">
                  <a:moveTo>
                    <a:pt x="642" y="1"/>
                  </a:moveTo>
                  <a:cubicBezTo>
                    <a:pt x="218" y="1"/>
                    <a:pt x="1" y="521"/>
                    <a:pt x="303" y="823"/>
                  </a:cubicBezTo>
                  <a:cubicBezTo>
                    <a:pt x="402" y="926"/>
                    <a:pt x="524" y="972"/>
                    <a:pt x="644" y="972"/>
                  </a:cubicBezTo>
                  <a:cubicBezTo>
                    <a:pt x="891" y="972"/>
                    <a:pt x="1130" y="778"/>
                    <a:pt x="1138" y="485"/>
                  </a:cubicBezTo>
                  <a:cubicBezTo>
                    <a:pt x="1138" y="218"/>
                    <a:pt x="920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495;p66"/>
            <p:cNvSpPr/>
            <p:nvPr/>
          </p:nvSpPr>
          <p:spPr>
            <a:xfrm>
              <a:off x="4189525" y="2537525"/>
              <a:ext cx="51725" cy="51450"/>
            </a:xfrm>
            <a:custGeom>
              <a:avLst/>
              <a:gdLst/>
              <a:ahLst/>
              <a:cxnLst/>
              <a:rect l="l" t="t" r="r" b="b"/>
              <a:pathLst>
                <a:path w="2069" h="2058" extrusionOk="0">
                  <a:moveTo>
                    <a:pt x="1029" y="1"/>
                  </a:moveTo>
                  <a:cubicBezTo>
                    <a:pt x="460" y="1"/>
                    <a:pt x="0" y="460"/>
                    <a:pt x="0" y="1029"/>
                  </a:cubicBezTo>
                  <a:cubicBezTo>
                    <a:pt x="0" y="1597"/>
                    <a:pt x="460" y="2057"/>
                    <a:pt x="1029" y="2057"/>
                  </a:cubicBezTo>
                  <a:cubicBezTo>
                    <a:pt x="1609" y="2057"/>
                    <a:pt x="2069" y="1597"/>
                    <a:pt x="2069" y="1029"/>
                  </a:cubicBezTo>
                  <a:cubicBezTo>
                    <a:pt x="2069" y="460"/>
                    <a:pt x="1609" y="1"/>
                    <a:pt x="102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496;p66"/>
            <p:cNvSpPr/>
            <p:nvPr/>
          </p:nvSpPr>
          <p:spPr>
            <a:xfrm>
              <a:off x="4207975" y="2555975"/>
              <a:ext cx="14850" cy="14550"/>
            </a:xfrm>
            <a:custGeom>
              <a:avLst/>
              <a:gdLst/>
              <a:ahLst/>
              <a:cxnLst/>
              <a:rect l="l" t="t" r="r" b="b"/>
              <a:pathLst>
                <a:path w="594" h="582" extrusionOk="0">
                  <a:moveTo>
                    <a:pt x="291" y="1"/>
                  </a:moveTo>
                  <a:cubicBezTo>
                    <a:pt x="133" y="1"/>
                    <a:pt x="0" y="134"/>
                    <a:pt x="0" y="291"/>
                  </a:cubicBezTo>
                  <a:cubicBezTo>
                    <a:pt x="0" y="460"/>
                    <a:pt x="133" y="581"/>
                    <a:pt x="291" y="581"/>
                  </a:cubicBezTo>
                  <a:cubicBezTo>
                    <a:pt x="460" y="581"/>
                    <a:pt x="593" y="460"/>
                    <a:pt x="593" y="291"/>
                  </a:cubicBezTo>
                  <a:cubicBezTo>
                    <a:pt x="593" y="134"/>
                    <a:pt x="460" y="1"/>
                    <a:pt x="29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497;p66"/>
            <p:cNvSpPr/>
            <p:nvPr/>
          </p:nvSpPr>
          <p:spPr>
            <a:xfrm>
              <a:off x="3822075" y="24109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0"/>
                  </a:moveTo>
                  <a:cubicBezTo>
                    <a:pt x="1855" y="0"/>
                    <a:pt x="1426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3993" y="2657"/>
                    <a:pt x="4005" y="1714"/>
                  </a:cubicBezTo>
                  <a:cubicBezTo>
                    <a:pt x="4005" y="683"/>
                    <a:pt x="3158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498;p66"/>
            <p:cNvSpPr/>
            <p:nvPr/>
          </p:nvSpPr>
          <p:spPr>
            <a:xfrm>
              <a:off x="3863225" y="244165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1" y="1"/>
                  </a:moveTo>
                  <a:cubicBezTo>
                    <a:pt x="206" y="1"/>
                    <a:pt x="0" y="521"/>
                    <a:pt x="302" y="824"/>
                  </a:cubicBezTo>
                  <a:cubicBezTo>
                    <a:pt x="400" y="921"/>
                    <a:pt x="520" y="964"/>
                    <a:pt x="638" y="964"/>
                  </a:cubicBezTo>
                  <a:cubicBezTo>
                    <a:pt x="886" y="964"/>
                    <a:pt x="1125" y="772"/>
                    <a:pt x="1125" y="485"/>
                  </a:cubicBezTo>
                  <a:cubicBezTo>
                    <a:pt x="1125" y="219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499;p66"/>
            <p:cNvSpPr/>
            <p:nvPr/>
          </p:nvSpPr>
          <p:spPr>
            <a:xfrm>
              <a:off x="3581350" y="250950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500;p66"/>
            <p:cNvSpPr/>
            <p:nvPr/>
          </p:nvSpPr>
          <p:spPr>
            <a:xfrm>
              <a:off x="3626425" y="254025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501;p66"/>
            <p:cNvSpPr/>
            <p:nvPr/>
          </p:nvSpPr>
          <p:spPr>
            <a:xfrm>
              <a:off x="3445875" y="23658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3" y="3432"/>
                    <a:pt x="2287" y="3432"/>
                  </a:cubicBezTo>
                  <a:cubicBezTo>
                    <a:pt x="3230" y="3432"/>
                    <a:pt x="3992" y="2658"/>
                    <a:pt x="4005" y="1714"/>
                  </a:cubicBezTo>
                  <a:cubicBezTo>
                    <a:pt x="3996" y="683"/>
                    <a:pt x="3152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502;p66"/>
            <p:cNvSpPr/>
            <p:nvPr/>
          </p:nvSpPr>
          <p:spPr>
            <a:xfrm>
              <a:off x="3490925" y="23966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9" y="1"/>
                    <a:pt x="1" y="218"/>
                    <a:pt x="1" y="484"/>
                  </a:cubicBezTo>
                  <a:cubicBezTo>
                    <a:pt x="1" y="751"/>
                    <a:pt x="219" y="968"/>
                    <a:pt x="485" y="968"/>
                  </a:cubicBezTo>
                  <a:cubicBezTo>
                    <a:pt x="751" y="968"/>
                    <a:pt x="969" y="751"/>
                    <a:pt x="969" y="484"/>
                  </a:cubicBezTo>
                  <a:cubicBezTo>
                    <a:pt x="969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503;p66"/>
            <p:cNvSpPr/>
            <p:nvPr/>
          </p:nvSpPr>
          <p:spPr>
            <a:xfrm>
              <a:off x="3572600" y="23658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5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32"/>
                    <a:pt x="4004" y="2658"/>
                    <a:pt x="4004" y="1714"/>
                  </a:cubicBezTo>
                  <a:cubicBezTo>
                    <a:pt x="4004" y="683"/>
                    <a:pt x="3157" y="1"/>
                    <a:pt x="22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504;p66"/>
            <p:cNvSpPr/>
            <p:nvPr/>
          </p:nvSpPr>
          <p:spPr>
            <a:xfrm>
              <a:off x="3613725" y="2396600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1" y="1"/>
                  </a:moveTo>
                  <a:cubicBezTo>
                    <a:pt x="218" y="1"/>
                    <a:pt x="0" y="521"/>
                    <a:pt x="303" y="835"/>
                  </a:cubicBezTo>
                  <a:cubicBezTo>
                    <a:pt x="400" y="932"/>
                    <a:pt x="519" y="976"/>
                    <a:pt x="636" y="976"/>
                  </a:cubicBezTo>
                  <a:cubicBezTo>
                    <a:pt x="885" y="976"/>
                    <a:pt x="1125" y="780"/>
                    <a:pt x="1125" y="484"/>
                  </a:cubicBezTo>
                  <a:cubicBezTo>
                    <a:pt x="1125" y="218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505;p66"/>
            <p:cNvSpPr/>
            <p:nvPr/>
          </p:nvSpPr>
          <p:spPr>
            <a:xfrm>
              <a:off x="3433775" y="25633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76" y="1"/>
                  </a:moveTo>
                  <a:cubicBezTo>
                    <a:pt x="1855" y="1"/>
                    <a:pt x="1425" y="157"/>
                    <a:pt x="1077" y="505"/>
                  </a:cubicBezTo>
                  <a:cubicBezTo>
                    <a:pt x="1" y="1582"/>
                    <a:pt x="763" y="3420"/>
                    <a:pt x="2287" y="3420"/>
                  </a:cubicBezTo>
                  <a:cubicBezTo>
                    <a:pt x="3230" y="3420"/>
                    <a:pt x="3993" y="2658"/>
                    <a:pt x="4005" y="1715"/>
                  </a:cubicBezTo>
                  <a:cubicBezTo>
                    <a:pt x="4005" y="683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506;p66"/>
            <p:cNvSpPr/>
            <p:nvPr/>
          </p:nvSpPr>
          <p:spPr>
            <a:xfrm>
              <a:off x="3478850" y="259407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507;p66"/>
            <p:cNvSpPr/>
            <p:nvPr/>
          </p:nvSpPr>
          <p:spPr>
            <a:xfrm>
              <a:off x="4004450" y="2497600"/>
              <a:ext cx="85600" cy="85325"/>
            </a:xfrm>
            <a:custGeom>
              <a:avLst/>
              <a:gdLst/>
              <a:ahLst/>
              <a:cxnLst/>
              <a:rect l="l" t="t" r="r" b="b"/>
              <a:pathLst>
                <a:path w="3424" h="3413" extrusionOk="0">
                  <a:moveTo>
                    <a:pt x="1718" y="1"/>
                  </a:moveTo>
                  <a:cubicBezTo>
                    <a:pt x="774" y="1"/>
                    <a:pt x="0" y="763"/>
                    <a:pt x="0" y="1707"/>
                  </a:cubicBezTo>
                  <a:cubicBezTo>
                    <a:pt x="0" y="2650"/>
                    <a:pt x="774" y="3412"/>
                    <a:pt x="1718" y="3412"/>
                  </a:cubicBezTo>
                  <a:cubicBezTo>
                    <a:pt x="2662" y="3412"/>
                    <a:pt x="3424" y="2650"/>
                    <a:pt x="3424" y="1707"/>
                  </a:cubicBezTo>
                  <a:cubicBezTo>
                    <a:pt x="3424" y="763"/>
                    <a:pt x="2662" y="1"/>
                    <a:pt x="171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508;p66"/>
            <p:cNvSpPr/>
            <p:nvPr/>
          </p:nvSpPr>
          <p:spPr>
            <a:xfrm>
              <a:off x="4031350" y="252815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2" y="1"/>
                  </a:moveTo>
                  <a:cubicBezTo>
                    <a:pt x="206" y="1"/>
                    <a:pt x="1" y="521"/>
                    <a:pt x="303" y="823"/>
                  </a:cubicBezTo>
                  <a:cubicBezTo>
                    <a:pt x="401" y="921"/>
                    <a:pt x="521" y="964"/>
                    <a:pt x="639" y="964"/>
                  </a:cubicBezTo>
                  <a:cubicBezTo>
                    <a:pt x="887" y="964"/>
                    <a:pt x="1126" y="772"/>
                    <a:pt x="1126" y="485"/>
                  </a:cubicBezTo>
                  <a:cubicBezTo>
                    <a:pt x="1126" y="21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509;p66"/>
            <p:cNvSpPr/>
            <p:nvPr/>
          </p:nvSpPr>
          <p:spPr>
            <a:xfrm>
              <a:off x="4083975" y="244267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3993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510;p66"/>
            <p:cNvSpPr/>
            <p:nvPr/>
          </p:nvSpPr>
          <p:spPr>
            <a:xfrm>
              <a:off x="4129050" y="2473425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511;p66"/>
            <p:cNvSpPr/>
            <p:nvPr/>
          </p:nvSpPr>
          <p:spPr>
            <a:xfrm>
              <a:off x="4150200" y="171687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6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3993" y="2657"/>
                    <a:pt x="3993" y="1714"/>
                  </a:cubicBezTo>
                  <a:cubicBezTo>
                    <a:pt x="3993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512;p66"/>
            <p:cNvSpPr/>
            <p:nvPr/>
          </p:nvSpPr>
          <p:spPr>
            <a:xfrm>
              <a:off x="4195275" y="1747600"/>
              <a:ext cx="23900" cy="24225"/>
            </a:xfrm>
            <a:custGeom>
              <a:avLst/>
              <a:gdLst/>
              <a:ahLst/>
              <a:cxnLst/>
              <a:rect l="l" t="t" r="r" b="b"/>
              <a:pathLst>
                <a:path w="956" h="969" extrusionOk="0">
                  <a:moveTo>
                    <a:pt x="472" y="1"/>
                  </a:moveTo>
                  <a:cubicBezTo>
                    <a:pt x="206" y="1"/>
                    <a:pt x="0" y="219"/>
                    <a:pt x="0" y="485"/>
                  </a:cubicBezTo>
                  <a:cubicBezTo>
                    <a:pt x="0" y="751"/>
                    <a:pt x="206" y="969"/>
                    <a:pt x="472" y="969"/>
                  </a:cubicBezTo>
                  <a:cubicBezTo>
                    <a:pt x="750" y="969"/>
                    <a:pt x="956" y="751"/>
                    <a:pt x="956" y="485"/>
                  </a:cubicBezTo>
                  <a:cubicBezTo>
                    <a:pt x="956" y="219"/>
                    <a:pt x="750" y="1"/>
                    <a:pt x="4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513;p66"/>
            <p:cNvSpPr/>
            <p:nvPr/>
          </p:nvSpPr>
          <p:spPr>
            <a:xfrm>
              <a:off x="3795175" y="165910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5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1"/>
                    <a:pt x="762" y="3432"/>
                    <a:pt x="2287" y="3432"/>
                  </a:cubicBezTo>
                  <a:cubicBezTo>
                    <a:pt x="3230" y="3432"/>
                    <a:pt x="4004" y="2658"/>
                    <a:pt x="4004" y="1714"/>
                  </a:cubicBezTo>
                  <a:cubicBezTo>
                    <a:pt x="4004" y="683"/>
                    <a:pt x="3157" y="1"/>
                    <a:pt x="22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514;p66"/>
            <p:cNvSpPr/>
            <p:nvPr/>
          </p:nvSpPr>
          <p:spPr>
            <a:xfrm>
              <a:off x="3840525" y="1690150"/>
              <a:ext cx="23925" cy="23925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473" y="1"/>
                  </a:moveTo>
                  <a:cubicBezTo>
                    <a:pt x="206" y="1"/>
                    <a:pt x="1" y="206"/>
                    <a:pt x="1" y="472"/>
                  </a:cubicBezTo>
                  <a:cubicBezTo>
                    <a:pt x="1" y="738"/>
                    <a:pt x="206" y="956"/>
                    <a:pt x="473" y="956"/>
                  </a:cubicBezTo>
                  <a:cubicBezTo>
                    <a:pt x="751" y="956"/>
                    <a:pt x="956" y="738"/>
                    <a:pt x="956" y="472"/>
                  </a:cubicBezTo>
                  <a:cubicBezTo>
                    <a:pt x="956" y="206"/>
                    <a:pt x="751" y="1"/>
                    <a:pt x="47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515;p66"/>
            <p:cNvSpPr/>
            <p:nvPr/>
          </p:nvSpPr>
          <p:spPr>
            <a:xfrm>
              <a:off x="4047700" y="1961725"/>
              <a:ext cx="85600" cy="85600"/>
            </a:xfrm>
            <a:custGeom>
              <a:avLst/>
              <a:gdLst/>
              <a:ahLst/>
              <a:cxnLst/>
              <a:rect l="l" t="t" r="r" b="b"/>
              <a:pathLst>
                <a:path w="3424" h="3424" extrusionOk="0">
                  <a:moveTo>
                    <a:pt x="1718" y="0"/>
                  </a:moveTo>
                  <a:cubicBezTo>
                    <a:pt x="774" y="0"/>
                    <a:pt x="0" y="763"/>
                    <a:pt x="0" y="1706"/>
                  </a:cubicBezTo>
                  <a:cubicBezTo>
                    <a:pt x="0" y="2650"/>
                    <a:pt x="774" y="3424"/>
                    <a:pt x="1718" y="3424"/>
                  </a:cubicBezTo>
                  <a:cubicBezTo>
                    <a:pt x="2661" y="3424"/>
                    <a:pt x="3423" y="2650"/>
                    <a:pt x="3423" y="1706"/>
                  </a:cubicBezTo>
                  <a:cubicBezTo>
                    <a:pt x="3423" y="763"/>
                    <a:pt x="2661" y="0"/>
                    <a:pt x="171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516;p66"/>
            <p:cNvSpPr/>
            <p:nvPr/>
          </p:nvSpPr>
          <p:spPr>
            <a:xfrm>
              <a:off x="4074600" y="1992275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0"/>
                  </a:moveTo>
                  <a:cubicBezTo>
                    <a:pt x="206" y="0"/>
                    <a:pt x="1" y="520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0" y="966"/>
                    <a:pt x="1126" y="777"/>
                    <a:pt x="1126" y="484"/>
                  </a:cubicBezTo>
                  <a:cubicBezTo>
                    <a:pt x="1126" y="218"/>
                    <a:pt x="908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517;p66"/>
            <p:cNvSpPr/>
            <p:nvPr/>
          </p:nvSpPr>
          <p:spPr>
            <a:xfrm>
              <a:off x="3560800" y="2016700"/>
              <a:ext cx="99825" cy="85675"/>
            </a:xfrm>
            <a:custGeom>
              <a:avLst/>
              <a:gdLst/>
              <a:ahLst/>
              <a:cxnLst/>
              <a:rect l="l" t="t" r="r" b="b"/>
              <a:pathLst>
                <a:path w="3993" h="3427" extrusionOk="0">
                  <a:moveTo>
                    <a:pt x="2272" y="0"/>
                  </a:moveTo>
                  <a:cubicBezTo>
                    <a:pt x="1853" y="0"/>
                    <a:pt x="1425" y="155"/>
                    <a:pt x="1077" y="499"/>
                  </a:cubicBezTo>
                  <a:cubicBezTo>
                    <a:pt x="0" y="1576"/>
                    <a:pt x="750" y="3414"/>
                    <a:pt x="2274" y="3426"/>
                  </a:cubicBezTo>
                  <a:cubicBezTo>
                    <a:pt x="3218" y="3426"/>
                    <a:pt x="3992" y="2652"/>
                    <a:pt x="3992" y="1709"/>
                  </a:cubicBezTo>
                  <a:cubicBezTo>
                    <a:pt x="3992" y="677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518;p66"/>
            <p:cNvSpPr/>
            <p:nvPr/>
          </p:nvSpPr>
          <p:spPr>
            <a:xfrm>
              <a:off x="3605850" y="2047300"/>
              <a:ext cx="23925" cy="24225"/>
            </a:xfrm>
            <a:custGeom>
              <a:avLst/>
              <a:gdLst/>
              <a:ahLst/>
              <a:cxnLst/>
              <a:rect l="l" t="t" r="r" b="b"/>
              <a:pathLst>
                <a:path w="957" h="969" extrusionOk="0">
                  <a:moveTo>
                    <a:pt x="472" y="1"/>
                  </a:moveTo>
                  <a:cubicBezTo>
                    <a:pt x="206" y="1"/>
                    <a:pt x="1" y="219"/>
                    <a:pt x="1" y="485"/>
                  </a:cubicBezTo>
                  <a:cubicBezTo>
                    <a:pt x="1" y="751"/>
                    <a:pt x="206" y="969"/>
                    <a:pt x="472" y="969"/>
                  </a:cubicBezTo>
                  <a:cubicBezTo>
                    <a:pt x="751" y="969"/>
                    <a:pt x="956" y="751"/>
                    <a:pt x="956" y="485"/>
                  </a:cubicBezTo>
                  <a:cubicBezTo>
                    <a:pt x="956" y="219"/>
                    <a:pt x="751" y="1"/>
                    <a:pt x="4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519;p66"/>
            <p:cNvSpPr/>
            <p:nvPr/>
          </p:nvSpPr>
          <p:spPr>
            <a:xfrm>
              <a:off x="3694475" y="23867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4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20"/>
                    <a:pt x="2298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2" y="0"/>
                    <a:pt x="228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7520;p66"/>
            <p:cNvSpPr/>
            <p:nvPr/>
          </p:nvSpPr>
          <p:spPr>
            <a:xfrm>
              <a:off x="3735600" y="2417475"/>
              <a:ext cx="28450" cy="24100"/>
            </a:xfrm>
            <a:custGeom>
              <a:avLst/>
              <a:gdLst/>
              <a:ahLst/>
              <a:cxnLst/>
              <a:rect l="l" t="t" r="r" b="b"/>
              <a:pathLst>
                <a:path w="1138" h="964" extrusionOk="0">
                  <a:moveTo>
                    <a:pt x="641" y="0"/>
                  </a:moveTo>
                  <a:cubicBezTo>
                    <a:pt x="218" y="0"/>
                    <a:pt x="0" y="520"/>
                    <a:pt x="303" y="823"/>
                  </a:cubicBezTo>
                  <a:cubicBezTo>
                    <a:pt x="404" y="920"/>
                    <a:pt x="525" y="964"/>
                    <a:pt x="644" y="964"/>
                  </a:cubicBezTo>
                  <a:cubicBezTo>
                    <a:pt x="893" y="964"/>
                    <a:pt x="1129" y="771"/>
                    <a:pt x="1137" y="484"/>
                  </a:cubicBezTo>
                  <a:cubicBezTo>
                    <a:pt x="1137" y="218"/>
                    <a:pt x="920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7521;p66"/>
            <p:cNvSpPr/>
            <p:nvPr/>
          </p:nvSpPr>
          <p:spPr>
            <a:xfrm>
              <a:off x="3795175" y="20286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5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1"/>
                    <a:pt x="774" y="3432"/>
                    <a:pt x="2299" y="3432"/>
                  </a:cubicBezTo>
                  <a:cubicBezTo>
                    <a:pt x="3242" y="3432"/>
                    <a:pt x="4004" y="2658"/>
                    <a:pt x="4004" y="1715"/>
                  </a:cubicBezTo>
                  <a:cubicBezTo>
                    <a:pt x="4004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7522;p66"/>
            <p:cNvSpPr/>
            <p:nvPr/>
          </p:nvSpPr>
          <p:spPr>
            <a:xfrm>
              <a:off x="3836300" y="20594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8"/>
                    <a:pt x="920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7523;p66"/>
            <p:cNvSpPr/>
            <p:nvPr/>
          </p:nvSpPr>
          <p:spPr>
            <a:xfrm>
              <a:off x="3795175" y="19113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7524;p66"/>
            <p:cNvSpPr/>
            <p:nvPr/>
          </p:nvSpPr>
          <p:spPr>
            <a:xfrm>
              <a:off x="3836300" y="1942075"/>
              <a:ext cx="28150" cy="24100"/>
            </a:xfrm>
            <a:custGeom>
              <a:avLst/>
              <a:gdLst/>
              <a:ahLst/>
              <a:cxnLst/>
              <a:rect l="l" t="t" r="r" b="b"/>
              <a:pathLst>
                <a:path w="1126" h="964" extrusionOk="0">
                  <a:moveTo>
                    <a:pt x="642" y="0"/>
                  </a:moveTo>
                  <a:cubicBezTo>
                    <a:pt x="218" y="0"/>
                    <a:pt x="0" y="520"/>
                    <a:pt x="303" y="823"/>
                  </a:cubicBezTo>
                  <a:cubicBezTo>
                    <a:pt x="400" y="920"/>
                    <a:pt x="520" y="964"/>
                    <a:pt x="638" y="964"/>
                  </a:cubicBezTo>
                  <a:cubicBezTo>
                    <a:pt x="886" y="964"/>
                    <a:pt x="1125" y="771"/>
                    <a:pt x="1125" y="484"/>
                  </a:cubicBezTo>
                  <a:cubicBezTo>
                    <a:pt x="1125" y="218"/>
                    <a:pt x="920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7525;p66"/>
            <p:cNvSpPr/>
            <p:nvPr/>
          </p:nvSpPr>
          <p:spPr>
            <a:xfrm>
              <a:off x="3952725" y="1807600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0"/>
                  </a:moveTo>
                  <a:cubicBezTo>
                    <a:pt x="1855" y="0"/>
                    <a:pt x="1425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4005" y="2657"/>
                    <a:pt x="4005" y="1714"/>
                  </a:cubicBezTo>
                  <a:cubicBezTo>
                    <a:pt x="4005" y="683"/>
                    <a:pt x="3157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7526;p66"/>
            <p:cNvSpPr/>
            <p:nvPr/>
          </p:nvSpPr>
          <p:spPr>
            <a:xfrm>
              <a:off x="3997800" y="183832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51"/>
                    <a:pt x="218" y="969"/>
                    <a:pt x="484" y="969"/>
                  </a:cubicBezTo>
                  <a:cubicBezTo>
                    <a:pt x="750" y="969"/>
                    <a:pt x="968" y="751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7527;p66"/>
            <p:cNvSpPr/>
            <p:nvPr/>
          </p:nvSpPr>
          <p:spPr>
            <a:xfrm>
              <a:off x="3931550" y="2028850"/>
              <a:ext cx="85625" cy="8562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07" y="1"/>
                  </a:moveTo>
                  <a:cubicBezTo>
                    <a:pt x="763" y="1"/>
                    <a:pt x="1" y="763"/>
                    <a:pt x="1" y="1707"/>
                  </a:cubicBezTo>
                  <a:cubicBezTo>
                    <a:pt x="1" y="2650"/>
                    <a:pt x="763" y="3424"/>
                    <a:pt x="1707" y="3424"/>
                  </a:cubicBezTo>
                  <a:cubicBezTo>
                    <a:pt x="2662" y="3424"/>
                    <a:pt x="3424" y="2650"/>
                    <a:pt x="3424" y="1707"/>
                  </a:cubicBezTo>
                  <a:cubicBezTo>
                    <a:pt x="3424" y="763"/>
                    <a:pt x="2662" y="1"/>
                    <a:pt x="170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7528;p66"/>
            <p:cNvSpPr/>
            <p:nvPr/>
          </p:nvSpPr>
          <p:spPr>
            <a:xfrm>
              <a:off x="3958175" y="20594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8"/>
                    <a:pt x="920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7529;p66"/>
            <p:cNvSpPr/>
            <p:nvPr/>
          </p:nvSpPr>
          <p:spPr>
            <a:xfrm>
              <a:off x="4021375" y="162645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0" y="3420"/>
                    <a:pt x="3993" y="2657"/>
                    <a:pt x="3993" y="1714"/>
                  </a:cubicBezTo>
                  <a:cubicBezTo>
                    <a:pt x="3993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7530;p66"/>
            <p:cNvSpPr/>
            <p:nvPr/>
          </p:nvSpPr>
          <p:spPr>
            <a:xfrm>
              <a:off x="4066450" y="16572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7531;p66"/>
            <p:cNvSpPr/>
            <p:nvPr/>
          </p:nvSpPr>
          <p:spPr>
            <a:xfrm>
              <a:off x="4127225" y="3552550"/>
              <a:ext cx="118875" cy="101825"/>
            </a:xfrm>
            <a:custGeom>
              <a:avLst/>
              <a:gdLst/>
              <a:ahLst/>
              <a:cxnLst/>
              <a:rect l="l" t="t" r="r" b="b"/>
              <a:pathLst>
                <a:path w="4755" h="4073" extrusionOk="0">
                  <a:moveTo>
                    <a:pt x="2707" y="1"/>
                  </a:moveTo>
                  <a:cubicBezTo>
                    <a:pt x="2207" y="1"/>
                    <a:pt x="1698" y="186"/>
                    <a:pt x="1283" y="601"/>
                  </a:cubicBezTo>
                  <a:cubicBezTo>
                    <a:pt x="1" y="1883"/>
                    <a:pt x="908" y="4073"/>
                    <a:pt x="2722" y="4073"/>
                  </a:cubicBezTo>
                  <a:cubicBezTo>
                    <a:pt x="3835" y="4073"/>
                    <a:pt x="4755" y="3166"/>
                    <a:pt x="4755" y="2041"/>
                  </a:cubicBezTo>
                  <a:cubicBezTo>
                    <a:pt x="4755" y="813"/>
                    <a:pt x="3752" y="1"/>
                    <a:pt x="270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7532;p66"/>
            <p:cNvSpPr/>
            <p:nvPr/>
          </p:nvSpPr>
          <p:spPr>
            <a:xfrm>
              <a:off x="4168050" y="3583300"/>
              <a:ext cx="47200" cy="40425"/>
            </a:xfrm>
            <a:custGeom>
              <a:avLst/>
              <a:gdLst/>
              <a:ahLst/>
              <a:cxnLst/>
              <a:rect l="l" t="t" r="r" b="b"/>
              <a:pathLst>
                <a:path w="1888" h="1617" extrusionOk="0">
                  <a:moveTo>
                    <a:pt x="1089" y="0"/>
                  </a:moveTo>
                  <a:cubicBezTo>
                    <a:pt x="363" y="0"/>
                    <a:pt x="1" y="871"/>
                    <a:pt x="509" y="1379"/>
                  </a:cubicBezTo>
                  <a:cubicBezTo>
                    <a:pt x="673" y="1543"/>
                    <a:pt x="874" y="1616"/>
                    <a:pt x="1073" y="1616"/>
                  </a:cubicBezTo>
                  <a:cubicBezTo>
                    <a:pt x="1488" y="1616"/>
                    <a:pt x="1888" y="1294"/>
                    <a:pt x="1888" y="811"/>
                  </a:cubicBezTo>
                  <a:cubicBezTo>
                    <a:pt x="1888" y="363"/>
                    <a:pt x="1537" y="0"/>
                    <a:pt x="108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7533;p66"/>
            <p:cNvSpPr/>
            <p:nvPr/>
          </p:nvSpPr>
          <p:spPr>
            <a:xfrm>
              <a:off x="4126025" y="406060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2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5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7534;p66"/>
            <p:cNvSpPr/>
            <p:nvPr/>
          </p:nvSpPr>
          <p:spPr>
            <a:xfrm>
              <a:off x="4166850" y="4091050"/>
              <a:ext cx="28450" cy="24425"/>
            </a:xfrm>
            <a:custGeom>
              <a:avLst/>
              <a:gdLst/>
              <a:ahLst/>
              <a:cxnLst/>
              <a:rect l="l" t="t" r="r" b="b"/>
              <a:pathLst>
                <a:path w="1138" h="977" extrusionOk="0">
                  <a:moveTo>
                    <a:pt x="653" y="1"/>
                  </a:moveTo>
                  <a:cubicBezTo>
                    <a:pt x="218" y="1"/>
                    <a:pt x="0" y="533"/>
                    <a:pt x="303" y="835"/>
                  </a:cubicBezTo>
                  <a:cubicBezTo>
                    <a:pt x="404" y="933"/>
                    <a:pt x="527" y="976"/>
                    <a:pt x="646" y="976"/>
                  </a:cubicBezTo>
                  <a:cubicBezTo>
                    <a:pt x="898" y="976"/>
                    <a:pt x="1137" y="784"/>
                    <a:pt x="1137" y="497"/>
                  </a:cubicBezTo>
                  <a:cubicBezTo>
                    <a:pt x="1137" y="218"/>
                    <a:pt x="920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7535;p66"/>
            <p:cNvSpPr/>
            <p:nvPr/>
          </p:nvSpPr>
          <p:spPr>
            <a:xfrm>
              <a:off x="4173500" y="3140650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1"/>
                  </a:moveTo>
                  <a:cubicBezTo>
                    <a:pt x="1865" y="1"/>
                    <a:pt x="1437" y="156"/>
                    <a:pt x="1089" y="505"/>
                  </a:cubicBezTo>
                  <a:cubicBezTo>
                    <a:pt x="0" y="1581"/>
                    <a:pt x="775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7536;p66"/>
            <p:cNvSpPr/>
            <p:nvPr/>
          </p:nvSpPr>
          <p:spPr>
            <a:xfrm>
              <a:off x="4214625" y="3171400"/>
              <a:ext cx="28450" cy="24100"/>
            </a:xfrm>
            <a:custGeom>
              <a:avLst/>
              <a:gdLst/>
              <a:ahLst/>
              <a:cxnLst/>
              <a:rect l="l" t="t" r="r" b="b"/>
              <a:pathLst>
                <a:path w="1138" h="964" extrusionOk="0">
                  <a:moveTo>
                    <a:pt x="654" y="0"/>
                  </a:moveTo>
                  <a:cubicBezTo>
                    <a:pt x="218" y="0"/>
                    <a:pt x="0" y="521"/>
                    <a:pt x="303" y="823"/>
                  </a:cubicBezTo>
                  <a:cubicBezTo>
                    <a:pt x="404" y="920"/>
                    <a:pt x="526" y="964"/>
                    <a:pt x="644" y="964"/>
                  </a:cubicBezTo>
                  <a:cubicBezTo>
                    <a:pt x="893" y="964"/>
                    <a:pt x="1129" y="771"/>
                    <a:pt x="1138" y="484"/>
                  </a:cubicBezTo>
                  <a:cubicBezTo>
                    <a:pt x="1125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7537;p66"/>
            <p:cNvSpPr/>
            <p:nvPr/>
          </p:nvSpPr>
          <p:spPr>
            <a:xfrm>
              <a:off x="3610700" y="3121125"/>
              <a:ext cx="117050" cy="100200"/>
            </a:xfrm>
            <a:custGeom>
              <a:avLst/>
              <a:gdLst/>
              <a:ahLst/>
              <a:cxnLst/>
              <a:rect l="l" t="t" r="r" b="b"/>
              <a:pathLst>
                <a:path w="4682" h="4008" extrusionOk="0">
                  <a:moveTo>
                    <a:pt x="2663" y="0"/>
                  </a:moveTo>
                  <a:cubicBezTo>
                    <a:pt x="2169" y="0"/>
                    <a:pt x="1666" y="184"/>
                    <a:pt x="1258" y="596"/>
                  </a:cubicBezTo>
                  <a:cubicBezTo>
                    <a:pt x="0" y="1854"/>
                    <a:pt x="895" y="4007"/>
                    <a:pt x="2674" y="4007"/>
                  </a:cubicBezTo>
                  <a:cubicBezTo>
                    <a:pt x="3774" y="4007"/>
                    <a:pt x="4682" y="3112"/>
                    <a:pt x="4682" y="2011"/>
                  </a:cubicBezTo>
                  <a:cubicBezTo>
                    <a:pt x="4682" y="801"/>
                    <a:pt x="3692" y="0"/>
                    <a:pt x="266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7538;p66"/>
            <p:cNvSpPr/>
            <p:nvPr/>
          </p:nvSpPr>
          <p:spPr>
            <a:xfrm>
              <a:off x="3658175" y="315205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51" y="0"/>
                    <a:pt x="0" y="339"/>
                    <a:pt x="0" y="774"/>
                  </a:cubicBezTo>
                  <a:cubicBezTo>
                    <a:pt x="0" y="1198"/>
                    <a:pt x="351" y="1549"/>
                    <a:pt x="775" y="1549"/>
                  </a:cubicBezTo>
                  <a:cubicBezTo>
                    <a:pt x="1210" y="1549"/>
                    <a:pt x="1549" y="1198"/>
                    <a:pt x="1549" y="774"/>
                  </a:cubicBezTo>
                  <a:cubicBezTo>
                    <a:pt x="1549" y="339"/>
                    <a:pt x="1210" y="0"/>
                    <a:pt x="77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7539;p66"/>
            <p:cNvSpPr/>
            <p:nvPr/>
          </p:nvSpPr>
          <p:spPr>
            <a:xfrm>
              <a:off x="2178425" y="3469700"/>
              <a:ext cx="116175" cy="99700"/>
            </a:xfrm>
            <a:custGeom>
              <a:avLst/>
              <a:gdLst/>
              <a:ahLst/>
              <a:cxnLst/>
              <a:rect l="l" t="t" r="r" b="b"/>
              <a:pathLst>
                <a:path w="4647" h="3988" extrusionOk="0">
                  <a:moveTo>
                    <a:pt x="2642" y="0"/>
                  </a:moveTo>
                  <a:cubicBezTo>
                    <a:pt x="2152" y="0"/>
                    <a:pt x="1654" y="182"/>
                    <a:pt x="1247" y="589"/>
                  </a:cubicBezTo>
                  <a:cubicBezTo>
                    <a:pt x="1" y="1847"/>
                    <a:pt x="884" y="3988"/>
                    <a:pt x="2662" y="3988"/>
                  </a:cubicBezTo>
                  <a:cubicBezTo>
                    <a:pt x="3751" y="3976"/>
                    <a:pt x="4646" y="3093"/>
                    <a:pt x="4646" y="1992"/>
                  </a:cubicBezTo>
                  <a:cubicBezTo>
                    <a:pt x="4646" y="797"/>
                    <a:pt x="3665" y="0"/>
                    <a:pt x="264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7540;p66"/>
            <p:cNvSpPr/>
            <p:nvPr/>
          </p:nvSpPr>
          <p:spPr>
            <a:xfrm>
              <a:off x="2225925" y="3500425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1"/>
                  </a:moveTo>
                  <a:cubicBezTo>
                    <a:pt x="339" y="1"/>
                    <a:pt x="0" y="339"/>
                    <a:pt x="0" y="763"/>
                  </a:cubicBezTo>
                  <a:cubicBezTo>
                    <a:pt x="0" y="1186"/>
                    <a:pt x="339" y="1525"/>
                    <a:pt x="762" y="1525"/>
                  </a:cubicBezTo>
                  <a:cubicBezTo>
                    <a:pt x="1173" y="1525"/>
                    <a:pt x="1524" y="1186"/>
                    <a:pt x="1524" y="763"/>
                  </a:cubicBezTo>
                  <a:cubicBezTo>
                    <a:pt x="1524" y="339"/>
                    <a:pt x="1173" y="1"/>
                    <a:pt x="76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7541;p66"/>
            <p:cNvSpPr/>
            <p:nvPr/>
          </p:nvSpPr>
          <p:spPr>
            <a:xfrm>
              <a:off x="1469875" y="252947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84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32"/>
                    <a:pt x="2299" y="3432"/>
                  </a:cubicBezTo>
                  <a:cubicBezTo>
                    <a:pt x="3242" y="3419"/>
                    <a:pt x="4004" y="2657"/>
                    <a:pt x="4004" y="1714"/>
                  </a:cubicBezTo>
                  <a:cubicBezTo>
                    <a:pt x="4004" y="682"/>
                    <a:pt x="3162" y="0"/>
                    <a:pt x="228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7542;p66"/>
            <p:cNvSpPr/>
            <p:nvPr/>
          </p:nvSpPr>
          <p:spPr>
            <a:xfrm>
              <a:off x="1511000" y="25602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1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9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7543;p66"/>
            <p:cNvSpPr/>
            <p:nvPr/>
          </p:nvSpPr>
          <p:spPr>
            <a:xfrm>
              <a:off x="1786500" y="299610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50" y="3420"/>
                    <a:pt x="2275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7544;p66"/>
            <p:cNvSpPr/>
            <p:nvPr/>
          </p:nvSpPr>
          <p:spPr>
            <a:xfrm>
              <a:off x="1831250" y="302685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7545;p66"/>
            <p:cNvSpPr/>
            <p:nvPr/>
          </p:nvSpPr>
          <p:spPr>
            <a:xfrm>
              <a:off x="1886600" y="325345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7546;p66"/>
            <p:cNvSpPr/>
            <p:nvPr/>
          </p:nvSpPr>
          <p:spPr>
            <a:xfrm>
              <a:off x="1931650" y="32842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9" y="1"/>
                    <a:pt x="1" y="218"/>
                    <a:pt x="1" y="484"/>
                  </a:cubicBezTo>
                  <a:cubicBezTo>
                    <a:pt x="1" y="751"/>
                    <a:pt x="219" y="968"/>
                    <a:pt x="485" y="968"/>
                  </a:cubicBezTo>
                  <a:cubicBezTo>
                    <a:pt x="751" y="968"/>
                    <a:pt x="969" y="751"/>
                    <a:pt x="969" y="484"/>
                  </a:cubicBezTo>
                  <a:cubicBezTo>
                    <a:pt x="969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7547;p66"/>
            <p:cNvSpPr/>
            <p:nvPr/>
          </p:nvSpPr>
          <p:spPr>
            <a:xfrm>
              <a:off x="2044475" y="25633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84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2"/>
                    <a:pt x="774" y="3420"/>
                    <a:pt x="2298" y="3420"/>
                  </a:cubicBezTo>
                  <a:cubicBezTo>
                    <a:pt x="3242" y="3420"/>
                    <a:pt x="4004" y="2658"/>
                    <a:pt x="4004" y="1715"/>
                  </a:cubicBezTo>
                  <a:cubicBezTo>
                    <a:pt x="4004" y="683"/>
                    <a:pt x="3162" y="1"/>
                    <a:pt x="228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7548;p66"/>
            <p:cNvSpPr/>
            <p:nvPr/>
          </p:nvSpPr>
          <p:spPr>
            <a:xfrm>
              <a:off x="2089525" y="2594075"/>
              <a:ext cx="24525" cy="24225"/>
            </a:xfrm>
            <a:custGeom>
              <a:avLst/>
              <a:gdLst/>
              <a:ahLst/>
              <a:cxnLst/>
              <a:rect l="l" t="t" r="r" b="b"/>
              <a:pathLst>
                <a:path w="981" h="969" extrusionOk="0">
                  <a:moveTo>
                    <a:pt x="496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96" y="968"/>
                  </a:cubicBezTo>
                  <a:cubicBezTo>
                    <a:pt x="763" y="968"/>
                    <a:pt x="980" y="751"/>
                    <a:pt x="980" y="485"/>
                  </a:cubicBezTo>
                  <a:cubicBezTo>
                    <a:pt x="980" y="218"/>
                    <a:pt x="763" y="1"/>
                    <a:pt x="496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7549;p66"/>
            <p:cNvSpPr/>
            <p:nvPr/>
          </p:nvSpPr>
          <p:spPr>
            <a:xfrm>
              <a:off x="1400000" y="178145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0"/>
                  </a:moveTo>
                  <a:cubicBezTo>
                    <a:pt x="1854" y="0"/>
                    <a:pt x="1426" y="158"/>
                    <a:pt x="1077" y="510"/>
                  </a:cubicBezTo>
                  <a:cubicBezTo>
                    <a:pt x="1" y="1586"/>
                    <a:pt x="763" y="3425"/>
                    <a:pt x="2287" y="3425"/>
                  </a:cubicBezTo>
                  <a:cubicBezTo>
                    <a:pt x="3231" y="3425"/>
                    <a:pt x="3993" y="2663"/>
                    <a:pt x="3993" y="1720"/>
                  </a:cubicBezTo>
                  <a:cubicBezTo>
                    <a:pt x="3993" y="688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7550;p66"/>
            <p:cNvSpPr/>
            <p:nvPr/>
          </p:nvSpPr>
          <p:spPr>
            <a:xfrm>
              <a:off x="1440825" y="1812325"/>
              <a:ext cx="28450" cy="24125"/>
            </a:xfrm>
            <a:custGeom>
              <a:avLst/>
              <a:gdLst/>
              <a:ahLst/>
              <a:cxnLst/>
              <a:rect l="l" t="t" r="r" b="b"/>
              <a:pathLst>
                <a:path w="1138" h="965" extrusionOk="0">
                  <a:moveTo>
                    <a:pt x="654" y="1"/>
                  </a:moveTo>
                  <a:cubicBezTo>
                    <a:pt x="219" y="1"/>
                    <a:pt x="1" y="509"/>
                    <a:pt x="315" y="823"/>
                  </a:cubicBezTo>
                  <a:cubicBezTo>
                    <a:pt x="413" y="921"/>
                    <a:pt x="533" y="964"/>
                    <a:pt x="651" y="964"/>
                  </a:cubicBezTo>
                  <a:cubicBezTo>
                    <a:pt x="899" y="964"/>
                    <a:pt x="1138" y="772"/>
                    <a:pt x="1138" y="485"/>
                  </a:cubicBezTo>
                  <a:cubicBezTo>
                    <a:pt x="1138" y="206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7551;p66"/>
            <p:cNvSpPr/>
            <p:nvPr/>
          </p:nvSpPr>
          <p:spPr>
            <a:xfrm>
              <a:off x="1944050" y="13533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5" y="1"/>
                  </a:moveTo>
                  <a:cubicBezTo>
                    <a:pt x="1866" y="1"/>
                    <a:pt x="1438" y="157"/>
                    <a:pt x="1090" y="505"/>
                  </a:cubicBezTo>
                  <a:cubicBezTo>
                    <a:pt x="1" y="1581"/>
                    <a:pt x="775" y="3432"/>
                    <a:pt x="2299" y="3432"/>
                  </a:cubicBezTo>
                  <a:cubicBezTo>
                    <a:pt x="3243" y="3420"/>
                    <a:pt x="4005" y="2658"/>
                    <a:pt x="4005" y="1715"/>
                  </a:cubicBezTo>
                  <a:cubicBezTo>
                    <a:pt x="4005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7552;p66"/>
            <p:cNvSpPr/>
            <p:nvPr/>
          </p:nvSpPr>
          <p:spPr>
            <a:xfrm>
              <a:off x="1989425" y="13841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06" y="1"/>
                    <a:pt x="0" y="218"/>
                    <a:pt x="0" y="485"/>
                  </a:cubicBezTo>
                  <a:cubicBezTo>
                    <a:pt x="0" y="751"/>
                    <a:pt x="206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7553;p66"/>
            <p:cNvSpPr/>
            <p:nvPr/>
          </p:nvSpPr>
          <p:spPr>
            <a:xfrm>
              <a:off x="1638625" y="13654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32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7554;p66"/>
            <p:cNvSpPr/>
            <p:nvPr/>
          </p:nvSpPr>
          <p:spPr>
            <a:xfrm>
              <a:off x="1683375" y="13962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63" y="968"/>
                    <a:pt x="968" y="751"/>
                    <a:pt x="968" y="484"/>
                  </a:cubicBezTo>
                  <a:cubicBezTo>
                    <a:pt x="968" y="218"/>
                    <a:pt x="763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7555;p66"/>
            <p:cNvSpPr/>
            <p:nvPr/>
          </p:nvSpPr>
          <p:spPr>
            <a:xfrm>
              <a:off x="1575725" y="1262625"/>
              <a:ext cx="99800" cy="85525"/>
            </a:xfrm>
            <a:custGeom>
              <a:avLst/>
              <a:gdLst/>
              <a:ahLst/>
              <a:cxnLst/>
              <a:rect l="l" t="t" r="r" b="b"/>
              <a:pathLst>
                <a:path w="3992" h="3421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7556;p66"/>
            <p:cNvSpPr/>
            <p:nvPr/>
          </p:nvSpPr>
          <p:spPr>
            <a:xfrm>
              <a:off x="1620775" y="12933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7557;p66"/>
            <p:cNvSpPr/>
            <p:nvPr/>
          </p:nvSpPr>
          <p:spPr>
            <a:xfrm>
              <a:off x="1513425" y="1444250"/>
              <a:ext cx="100125" cy="85650"/>
            </a:xfrm>
            <a:custGeom>
              <a:avLst/>
              <a:gdLst/>
              <a:ahLst/>
              <a:cxnLst/>
              <a:rect l="l" t="t" r="r" b="b"/>
              <a:pathLst>
                <a:path w="4005" h="3426" extrusionOk="0">
                  <a:moveTo>
                    <a:pt x="2276" y="1"/>
                  </a:moveTo>
                  <a:cubicBezTo>
                    <a:pt x="1854" y="1"/>
                    <a:pt x="1425" y="158"/>
                    <a:pt x="1077" y="510"/>
                  </a:cubicBezTo>
                  <a:cubicBezTo>
                    <a:pt x="0" y="1587"/>
                    <a:pt x="762" y="3425"/>
                    <a:pt x="2286" y="3425"/>
                  </a:cubicBezTo>
                  <a:cubicBezTo>
                    <a:pt x="3230" y="3425"/>
                    <a:pt x="3992" y="2663"/>
                    <a:pt x="4004" y="1720"/>
                  </a:cubicBezTo>
                  <a:cubicBezTo>
                    <a:pt x="4004" y="688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7558;p66"/>
            <p:cNvSpPr/>
            <p:nvPr/>
          </p:nvSpPr>
          <p:spPr>
            <a:xfrm>
              <a:off x="1554550" y="1475125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1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0" y="921"/>
                    <a:pt x="520" y="964"/>
                    <a:pt x="638" y="964"/>
                  </a:cubicBezTo>
                  <a:cubicBezTo>
                    <a:pt x="886" y="964"/>
                    <a:pt x="1125" y="772"/>
                    <a:pt x="1125" y="485"/>
                  </a:cubicBezTo>
                  <a:cubicBezTo>
                    <a:pt x="1125" y="206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7559;p66"/>
            <p:cNvSpPr/>
            <p:nvPr/>
          </p:nvSpPr>
          <p:spPr>
            <a:xfrm>
              <a:off x="1778025" y="1377550"/>
              <a:ext cx="100025" cy="85500"/>
            </a:xfrm>
            <a:custGeom>
              <a:avLst/>
              <a:gdLst/>
              <a:ahLst/>
              <a:cxnLst/>
              <a:rect l="l" t="t" r="r" b="b"/>
              <a:pathLst>
                <a:path w="4001" h="3420" extrusionOk="0">
                  <a:moveTo>
                    <a:pt x="2279" y="1"/>
                  </a:moveTo>
                  <a:cubicBezTo>
                    <a:pt x="1859" y="1"/>
                    <a:pt x="1429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26"/>
                  </a:cubicBezTo>
                  <a:cubicBezTo>
                    <a:pt x="4001" y="686"/>
                    <a:pt x="3161" y="1"/>
                    <a:pt x="22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7560;p66"/>
            <p:cNvSpPr/>
            <p:nvPr/>
          </p:nvSpPr>
          <p:spPr>
            <a:xfrm>
              <a:off x="1823100" y="14083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7561;p66"/>
            <p:cNvSpPr/>
            <p:nvPr/>
          </p:nvSpPr>
          <p:spPr>
            <a:xfrm>
              <a:off x="2014825" y="142005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1"/>
                  </a:moveTo>
                  <a:cubicBezTo>
                    <a:pt x="1853" y="1"/>
                    <a:pt x="1425" y="158"/>
                    <a:pt x="1077" y="510"/>
                  </a:cubicBezTo>
                  <a:cubicBezTo>
                    <a:pt x="1" y="1587"/>
                    <a:pt x="763" y="3426"/>
                    <a:pt x="2287" y="3426"/>
                  </a:cubicBezTo>
                  <a:cubicBezTo>
                    <a:pt x="3230" y="3426"/>
                    <a:pt x="3992" y="2663"/>
                    <a:pt x="3992" y="1720"/>
                  </a:cubicBezTo>
                  <a:cubicBezTo>
                    <a:pt x="3992" y="689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7562;p66"/>
            <p:cNvSpPr/>
            <p:nvPr/>
          </p:nvSpPr>
          <p:spPr>
            <a:xfrm>
              <a:off x="2059875" y="145095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7563;p66"/>
            <p:cNvSpPr/>
            <p:nvPr/>
          </p:nvSpPr>
          <p:spPr>
            <a:xfrm>
              <a:off x="2149400" y="1377625"/>
              <a:ext cx="99825" cy="85450"/>
            </a:xfrm>
            <a:custGeom>
              <a:avLst/>
              <a:gdLst/>
              <a:ahLst/>
              <a:cxnLst/>
              <a:rect l="l" t="t" r="r" b="b"/>
              <a:pathLst>
                <a:path w="3993" h="3418" extrusionOk="0">
                  <a:moveTo>
                    <a:pt x="2266" y="1"/>
                  </a:moveTo>
                  <a:cubicBezTo>
                    <a:pt x="1849" y="1"/>
                    <a:pt x="1423" y="155"/>
                    <a:pt x="1077" y="502"/>
                  </a:cubicBezTo>
                  <a:cubicBezTo>
                    <a:pt x="1" y="1566"/>
                    <a:pt x="751" y="3417"/>
                    <a:pt x="2275" y="3417"/>
                  </a:cubicBezTo>
                  <a:cubicBezTo>
                    <a:pt x="2282" y="3417"/>
                    <a:pt x="2290" y="3417"/>
                    <a:pt x="2297" y="3417"/>
                  </a:cubicBezTo>
                  <a:cubicBezTo>
                    <a:pt x="3230" y="3417"/>
                    <a:pt x="3993" y="2660"/>
                    <a:pt x="3993" y="1723"/>
                  </a:cubicBezTo>
                  <a:cubicBezTo>
                    <a:pt x="3993" y="689"/>
                    <a:pt x="3146" y="1"/>
                    <a:pt x="22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7564;p66"/>
            <p:cNvSpPr/>
            <p:nvPr/>
          </p:nvSpPr>
          <p:spPr>
            <a:xfrm>
              <a:off x="2190025" y="1408600"/>
              <a:ext cx="28350" cy="24100"/>
            </a:xfrm>
            <a:custGeom>
              <a:avLst/>
              <a:gdLst/>
              <a:ahLst/>
              <a:cxnLst/>
              <a:rect l="l" t="t" r="r" b="b"/>
              <a:pathLst>
                <a:path w="1134" h="964" extrusionOk="0">
                  <a:moveTo>
                    <a:pt x="635" y="0"/>
                  </a:moveTo>
                  <a:cubicBezTo>
                    <a:pt x="209" y="0"/>
                    <a:pt x="0" y="512"/>
                    <a:pt x="311" y="823"/>
                  </a:cubicBezTo>
                  <a:cubicBezTo>
                    <a:pt x="408" y="920"/>
                    <a:pt x="528" y="964"/>
                    <a:pt x="646" y="964"/>
                  </a:cubicBezTo>
                  <a:cubicBezTo>
                    <a:pt x="895" y="964"/>
                    <a:pt x="1134" y="771"/>
                    <a:pt x="1134" y="484"/>
                  </a:cubicBezTo>
                  <a:cubicBezTo>
                    <a:pt x="1134" y="206"/>
                    <a:pt x="916" y="0"/>
                    <a:pt x="650" y="0"/>
                  </a:cubicBezTo>
                  <a:cubicBezTo>
                    <a:pt x="645" y="0"/>
                    <a:pt x="640" y="0"/>
                    <a:pt x="6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7565;p66"/>
            <p:cNvSpPr/>
            <p:nvPr/>
          </p:nvSpPr>
          <p:spPr>
            <a:xfrm>
              <a:off x="2149400" y="1605775"/>
              <a:ext cx="99825" cy="85600"/>
            </a:xfrm>
            <a:custGeom>
              <a:avLst/>
              <a:gdLst/>
              <a:ahLst/>
              <a:cxnLst/>
              <a:rect l="l" t="t" r="r" b="b"/>
              <a:pathLst>
                <a:path w="3993" h="3424" extrusionOk="0">
                  <a:moveTo>
                    <a:pt x="2266" y="1"/>
                  </a:moveTo>
                  <a:cubicBezTo>
                    <a:pt x="1848" y="1"/>
                    <a:pt x="1423" y="154"/>
                    <a:pt x="1077" y="497"/>
                  </a:cubicBezTo>
                  <a:cubicBezTo>
                    <a:pt x="1" y="1573"/>
                    <a:pt x="751" y="3412"/>
                    <a:pt x="2275" y="3424"/>
                  </a:cubicBezTo>
                  <a:cubicBezTo>
                    <a:pt x="3218" y="3424"/>
                    <a:pt x="3993" y="2662"/>
                    <a:pt x="3993" y="1718"/>
                  </a:cubicBezTo>
                  <a:cubicBezTo>
                    <a:pt x="3993" y="684"/>
                    <a:pt x="3146" y="1"/>
                    <a:pt x="22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7566;p66"/>
            <p:cNvSpPr/>
            <p:nvPr/>
          </p:nvSpPr>
          <p:spPr>
            <a:xfrm>
              <a:off x="2190025" y="1636600"/>
              <a:ext cx="28350" cy="24125"/>
            </a:xfrm>
            <a:custGeom>
              <a:avLst/>
              <a:gdLst/>
              <a:ahLst/>
              <a:cxnLst/>
              <a:rect l="l" t="t" r="r" b="b"/>
              <a:pathLst>
                <a:path w="1134" h="965" extrusionOk="0">
                  <a:moveTo>
                    <a:pt x="671" y="1"/>
                  </a:moveTo>
                  <a:cubicBezTo>
                    <a:pt x="664" y="1"/>
                    <a:pt x="657" y="1"/>
                    <a:pt x="650" y="1"/>
                  </a:cubicBezTo>
                  <a:cubicBezTo>
                    <a:pt x="645" y="1"/>
                    <a:pt x="640" y="1"/>
                    <a:pt x="635" y="1"/>
                  </a:cubicBezTo>
                  <a:cubicBezTo>
                    <a:pt x="209" y="1"/>
                    <a:pt x="0" y="513"/>
                    <a:pt x="311" y="824"/>
                  </a:cubicBezTo>
                  <a:cubicBezTo>
                    <a:pt x="408" y="921"/>
                    <a:pt x="528" y="965"/>
                    <a:pt x="646" y="965"/>
                  </a:cubicBezTo>
                  <a:cubicBezTo>
                    <a:pt x="895" y="965"/>
                    <a:pt x="1134" y="772"/>
                    <a:pt x="1134" y="485"/>
                  </a:cubicBezTo>
                  <a:cubicBezTo>
                    <a:pt x="1134" y="214"/>
                    <a:pt x="927" y="1"/>
                    <a:pt x="67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7567;p66"/>
            <p:cNvSpPr/>
            <p:nvPr/>
          </p:nvSpPr>
          <p:spPr>
            <a:xfrm>
              <a:off x="2266125" y="17038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4" y="1"/>
                    <a:pt x="1426" y="157"/>
                    <a:pt x="1078" y="505"/>
                  </a:cubicBezTo>
                  <a:cubicBezTo>
                    <a:pt x="1" y="1582"/>
                    <a:pt x="763" y="3432"/>
                    <a:pt x="2287" y="3432"/>
                  </a:cubicBezTo>
                  <a:cubicBezTo>
                    <a:pt x="3231" y="3432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7568;p66"/>
            <p:cNvSpPr/>
            <p:nvPr/>
          </p:nvSpPr>
          <p:spPr>
            <a:xfrm>
              <a:off x="2307275" y="17346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1" y="1"/>
                  </a:moveTo>
                  <a:cubicBezTo>
                    <a:pt x="206" y="1"/>
                    <a:pt x="0" y="521"/>
                    <a:pt x="303" y="823"/>
                  </a:cubicBezTo>
                  <a:cubicBezTo>
                    <a:pt x="401" y="922"/>
                    <a:pt x="524" y="967"/>
                    <a:pt x="643" y="967"/>
                  </a:cubicBezTo>
                  <a:cubicBezTo>
                    <a:pt x="889" y="967"/>
                    <a:pt x="1125" y="778"/>
                    <a:pt x="1125" y="485"/>
                  </a:cubicBezTo>
                  <a:cubicBezTo>
                    <a:pt x="1125" y="219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7569;p66"/>
            <p:cNvSpPr/>
            <p:nvPr/>
          </p:nvSpPr>
          <p:spPr>
            <a:xfrm>
              <a:off x="2068950" y="965875"/>
              <a:ext cx="99825" cy="85600"/>
            </a:xfrm>
            <a:custGeom>
              <a:avLst/>
              <a:gdLst/>
              <a:ahLst/>
              <a:cxnLst/>
              <a:rect l="l" t="t" r="r" b="b"/>
              <a:pathLst>
                <a:path w="3993" h="3424" extrusionOk="0">
                  <a:moveTo>
                    <a:pt x="2268" y="1"/>
                  </a:moveTo>
                  <a:cubicBezTo>
                    <a:pt x="1846" y="1"/>
                    <a:pt x="1415" y="158"/>
                    <a:pt x="1065" y="508"/>
                  </a:cubicBezTo>
                  <a:cubicBezTo>
                    <a:pt x="1" y="1585"/>
                    <a:pt x="763" y="3423"/>
                    <a:pt x="2275" y="3423"/>
                  </a:cubicBezTo>
                  <a:cubicBezTo>
                    <a:pt x="3231" y="3423"/>
                    <a:pt x="3993" y="2649"/>
                    <a:pt x="3993" y="1705"/>
                  </a:cubicBezTo>
                  <a:cubicBezTo>
                    <a:pt x="3985" y="677"/>
                    <a:pt x="3145" y="1"/>
                    <a:pt x="22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7570;p66"/>
            <p:cNvSpPr/>
            <p:nvPr/>
          </p:nvSpPr>
          <p:spPr>
            <a:xfrm>
              <a:off x="2113725" y="9967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7571;p66"/>
            <p:cNvSpPr/>
            <p:nvPr/>
          </p:nvSpPr>
          <p:spPr>
            <a:xfrm>
              <a:off x="2056550" y="1743775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5" y="1"/>
                  </a:moveTo>
                  <a:cubicBezTo>
                    <a:pt x="1866" y="1"/>
                    <a:pt x="1438" y="157"/>
                    <a:pt x="1090" y="505"/>
                  </a:cubicBezTo>
                  <a:cubicBezTo>
                    <a:pt x="1" y="1581"/>
                    <a:pt x="775" y="3420"/>
                    <a:pt x="2299" y="3432"/>
                  </a:cubicBezTo>
                  <a:cubicBezTo>
                    <a:pt x="3243" y="3420"/>
                    <a:pt x="4005" y="2658"/>
                    <a:pt x="4005" y="1714"/>
                  </a:cubicBezTo>
                  <a:cubicBezTo>
                    <a:pt x="4005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7572;p66"/>
            <p:cNvSpPr/>
            <p:nvPr/>
          </p:nvSpPr>
          <p:spPr>
            <a:xfrm>
              <a:off x="2097700" y="1774525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53" y="1"/>
                  </a:moveTo>
                  <a:cubicBezTo>
                    <a:pt x="218" y="1"/>
                    <a:pt x="0" y="521"/>
                    <a:pt x="302" y="823"/>
                  </a:cubicBezTo>
                  <a:cubicBezTo>
                    <a:pt x="401" y="922"/>
                    <a:pt x="523" y="967"/>
                    <a:pt x="643" y="967"/>
                  </a:cubicBezTo>
                  <a:cubicBezTo>
                    <a:pt x="889" y="967"/>
                    <a:pt x="1125" y="778"/>
                    <a:pt x="1125" y="484"/>
                  </a:cubicBezTo>
                  <a:cubicBezTo>
                    <a:pt x="1125" y="218"/>
                    <a:pt x="919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7573;p66"/>
            <p:cNvSpPr/>
            <p:nvPr/>
          </p:nvSpPr>
          <p:spPr>
            <a:xfrm>
              <a:off x="1931975" y="10155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4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1"/>
                    <a:pt x="774" y="3432"/>
                    <a:pt x="2298" y="3432"/>
                  </a:cubicBezTo>
                  <a:cubicBezTo>
                    <a:pt x="3242" y="3432"/>
                    <a:pt x="4004" y="2658"/>
                    <a:pt x="4004" y="1714"/>
                  </a:cubicBezTo>
                  <a:cubicBezTo>
                    <a:pt x="4004" y="683"/>
                    <a:pt x="3162" y="1"/>
                    <a:pt x="228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7574;p66"/>
            <p:cNvSpPr/>
            <p:nvPr/>
          </p:nvSpPr>
          <p:spPr>
            <a:xfrm>
              <a:off x="1977025" y="10463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63" y="968"/>
                    <a:pt x="968" y="751"/>
                    <a:pt x="968" y="484"/>
                  </a:cubicBezTo>
                  <a:cubicBezTo>
                    <a:pt x="968" y="218"/>
                    <a:pt x="763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7575;p66"/>
            <p:cNvSpPr/>
            <p:nvPr/>
          </p:nvSpPr>
          <p:spPr>
            <a:xfrm>
              <a:off x="1873900" y="116677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63" y="3432"/>
                    <a:pt x="2287" y="3432"/>
                  </a:cubicBezTo>
                  <a:cubicBezTo>
                    <a:pt x="3230" y="3432"/>
                    <a:pt x="3992" y="2657"/>
                    <a:pt x="3992" y="1714"/>
                  </a:cubicBezTo>
                  <a:cubicBezTo>
                    <a:pt x="3992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7576;p66"/>
            <p:cNvSpPr/>
            <p:nvPr/>
          </p:nvSpPr>
          <p:spPr>
            <a:xfrm>
              <a:off x="1914725" y="1197500"/>
              <a:ext cx="28450" cy="24425"/>
            </a:xfrm>
            <a:custGeom>
              <a:avLst/>
              <a:gdLst/>
              <a:ahLst/>
              <a:cxnLst/>
              <a:rect l="l" t="t" r="r" b="b"/>
              <a:pathLst>
                <a:path w="1138" h="977" extrusionOk="0">
                  <a:moveTo>
                    <a:pt x="654" y="1"/>
                  </a:moveTo>
                  <a:cubicBezTo>
                    <a:pt x="218" y="1"/>
                    <a:pt x="1" y="521"/>
                    <a:pt x="303" y="836"/>
                  </a:cubicBezTo>
                  <a:cubicBezTo>
                    <a:pt x="400" y="933"/>
                    <a:pt x="519" y="976"/>
                    <a:pt x="637" y="976"/>
                  </a:cubicBezTo>
                  <a:cubicBezTo>
                    <a:pt x="887" y="976"/>
                    <a:pt x="1129" y="781"/>
                    <a:pt x="1138" y="485"/>
                  </a:cubicBezTo>
                  <a:cubicBezTo>
                    <a:pt x="1138" y="219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7577;p66"/>
            <p:cNvSpPr/>
            <p:nvPr/>
          </p:nvSpPr>
          <p:spPr>
            <a:xfrm>
              <a:off x="1726925" y="11997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85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1"/>
                    <a:pt x="775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7578;p66"/>
            <p:cNvSpPr/>
            <p:nvPr/>
          </p:nvSpPr>
          <p:spPr>
            <a:xfrm>
              <a:off x="1768050" y="1230475"/>
              <a:ext cx="28150" cy="24100"/>
            </a:xfrm>
            <a:custGeom>
              <a:avLst/>
              <a:gdLst/>
              <a:ahLst/>
              <a:cxnLst/>
              <a:rect l="l" t="t" r="r" b="b"/>
              <a:pathLst>
                <a:path w="1126" h="964" extrusionOk="0">
                  <a:moveTo>
                    <a:pt x="642" y="1"/>
                  </a:moveTo>
                  <a:cubicBezTo>
                    <a:pt x="218" y="1"/>
                    <a:pt x="1" y="521"/>
                    <a:pt x="303" y="823"/>
                  </a:cubicBezTo>
                  <a:cubicBezTo>
                    <a:pt x="400" y="920"/>
                    <a:pt x="520" y="964"/>
                    <a:pt x="638" y="964"/>
                  </a:cubicBezTo>
                  <a:cubicBezTo>
                    <a:pt x="887" y="964"/>
                    <a:pt x="1126" y="771"/>
                    <a:pt x="1126" y="484"/>
                  </a:cubicBezTo>
                  <a:cubicBezTo>
                    <a:pt x="1126" y="21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7579;p66"/>
            <p:cNvSpPr/>
            <p:nvPr/>
          </p:nvSpPr>
          <p:spPr>
            <a:xfrm>
              <a:off x="2210800" y="764250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7580;p66"/>
            <p:cNvSpPr/>
            <p:nvPr/>
          </p:nvSpPr>
          <p:spPr>
            <a:xfrm>
              <a:off x="2255850" y="79470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5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8"/>
                    <a:pt x="485" y="968"/>
                  </a:cubicBezTo>
                  <a:cubicBezTo>
                    <a:pt x="751" y="968"/>
                    <a:pt x="968" y="750"/>
                    <a:pt x="968" y="484"/>
                  </a:cubicBezTo>
                  <a:cubicBezTo>
                    <a:pt x="968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7581;p66"/>
            <p:cNvSpPr/>
            <p:nvPr/>
          </p:nvSpPr>
          <p:spPr>
            <a:xfrm>
              <a:off x="1094575" y="12626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75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4004" y="1714"/>
                  </a:cubicBezTo>
                  <a:cubicBezTo>
                    <a:pt x="4004" y="683"/>
                    <a:pt x="3157" y="1"/>
                    <a:pt x="22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7582;p66"/>
            <p:cNvSpPr/>
            <p:nvPr/>
          </p:nvSpPr>
          <p:spPr>
            <a:xfrm>
              <a:off x="1139625" y="12933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7583;p66"/>
            <p:cNvSpPr/>
            <p:nvPr/>
          </p:nvSpPr>
          <p:spPr>
            <a:xfrm>
              <a:off x="2909075" y="109147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1" y="0"/>
                  </a:moveTo>
                  <a:cubicBezTo>
                    <a:pt x="1860" y="0"/>
                    <a:pt x="1429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3993" y="2657"/>
                    <a:pt x="4005" y="1714"/>
                  </a:cubicBezTo>
                  <a:cubicBezTo>
                    <a:pt x="4005" y="682"/>
                    <a:pt x="3163" y="0"/>
                    <a:pt x="228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7584;p66"/>
            <p:cNvSpPr/>
            <p:nvPr/>
          </p:nvSpPr>
          <p:spPr>
            <a:xfrm>
              <a:off x="2954150" y="11222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51"/>
                    <a:pt x="218" y="969"/>
                    <a:pt x="484" y="969"/>
                  </a:cubicBezTo>
                  <a:cubicBezTo>
                    <a:pt x="750" y="969"/>
                    <a:pt x="968" y="751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7585;p66"/>
            <p:cNvSpPr/>
            <p:nvPr/>
          </p:nvSpPr>
          <p:spPr>
            <a:xfrm>
              <a:off x="2623000" y="10276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7586;p66"/>
            <p:cNvSpPr/>
            <p:nvPr/>
          </p:nvSpPr>
          <p:spPr>
            <a:xfrm>
              <a:off x="2668050" y="10584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8"/>
                    <a:pt x="484" y="968"/>
                  </a:cubicBezTo>
                  <a:cubicBezTo>
                    <a:pt x="751" y="968"/>
                    <a:pt x="968" y="750"/>
                    <a:pt x="968" y="484"/>
                  </a:cubicBezTo>
                  <a:cubicBezTo>
                    <a:pt x="968" y="218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7587;p66"/>
            <p:cNvSpPr/>
            <p:nvPr/>
          </p:nvSpPr>
          <p:spPr>
            <a:xfrm>
              <a:off x="1270875" y="20912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2"/>
                    <a:pt x="763" y="3432"/>
                    <a:pt x="2287" y="3432"/>
                  </a:cubicBezTo>
                  <a:cubicBezTo>
                    <a:pt x="3230" y="3432"/>
                    <a:pt x="3992" y="2658"/>
                    <a:pt x="3992" y="1715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7588;p66"/>
            <p:cNvSpPr/>
            <p:nvPr/>
          </p:nvSpPr>
          <p:spPr>
            <a:xfrm>
              <a:off x="1315925" y="21220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9" y="1"/>
                    <a:pt x="1" y="218"/>
                    <a:pt x="1" y="485"/>
                  </a:cubicBezTo>
                  <a:cubicBezTo>
                    <a:pt x="1" y="751"/>
                    <a:pt x="219" y="968"/>
                    <a:pt x="485" y="968"/>
                  </a:cubicBezTo>
                  <a:cubicBezTo>
                    <a:pt x="751" y="968"/>
                    <a:pt x="969" y="751"/>
                    <a:pt x="969" y="485"/>
                  </a:cubicBezTo>
                  <a:cubicBezTo>
                    <a:pt x="969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7589;p66"/>
            <p:cNvSpPr/>
            <p:nvPr/>
          </p:nvSpPr>
          <p:spPr>
            <a:xfrm>
              <a:off x="2706150" y="13412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2"/>
                    <a:pt x="763" y="3432"/>
                    <a:pt x="2287" y="3432"/>
                  </a:cubicBezTo>
                  <a:cubicBezTo>
                    <a:pt x="3231" y="3432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7590;p66"/>
            <p:cNvSpPr/>
            <p:nvPr/>
          </p:nvSpPr>
          <p:spPr>
            <a:xfrm>
              <a:off x="2751225" y="13720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51"/>
                    <a:pt x="218" y="969"/>
                    <a:pt x="484" y="969"/>
                  </a:cubicBezTo>
                  <a:cubicBezTo>
                    <a:pt x="750" y="969"/>
                    <a:pt x="968" y="751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7591;p66"/>
            <p:cNvSpPr/>
            <p:nvPr/>
          </p:nvSpPr>
          <p:spPr>
            <a:xfrm>
              <a:off x="2561900" y="143215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1"/>
                  </a:moveTo>
                  <a:cubicBezTo>
                    <a:pt x="1853" y="1"/>
                    <a:pt x="1425" y="158"/>
                    <a:pt x="1077" y="510"/>
                  </a:cubicBezTo>
                  <a:cubicBezTo>
                    <a:pt x="1" y="1587"/>
                    <a:pt x="763" y="3425"/>
                    <a:pt x="2287" y="3425"/>
                  </a:cubicBezTo>
                  <a:cubicBezTo>
                    <a:pt x="3230" y="3425"/>
                    <a:pt x="3993" y="2663"/>
                    <a:pt x="3993" y="1720"/>
                  </a:cubicBezTo>
                  <a:cubicBezTo>
                    <a:pt x="3993" y="689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7592;p66"/>
            <p:cNvSpPr/>
            <p:nvPr/>
          </p:nvSpPr>
          <p:spPr>
            <a:xfrm>
              <a:off x="2606975" y="146272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63"/>
                    <a:pt x="218" y="969"/>
                    <a:pt x="484" y="969"/>
                  </a:cubicBezTo>
                  <a:cubicBezTo>
                    <a:pt x="750" y="969"/>
                    <a:pt x="968" y="763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7593;p66"/>
            <p:cNvSpPr/>
            <p:nvPr/>
          </p:nvSpPr>
          <p:spPr>
            <a:xfrm>
              <a:off x="2718250" y="739925"/>
              <a:ext cx="99825" cy="85625"/>
            </a:xfrm>
            <a:custGeom>
              <a:avLst/>
              <a:gdLst/>
              <a:ahLst/>
              <a:cxnLst/>
              <a:rect l="l" t="t" r="r" b="b"/>
              <a:pathLst>
                <a:path w="3993" h="3425" extrusionOk="0">
                  <a:moveTo>
                    <a:pt x="2273" y="0"/>
                  </a:moveTo>
                  <a:cubicBezTo>
                    <a:pt x="1853" y="0"/>
                    <a:pt x="1426" y="157"/>
                    <a:pt x="1077" y="510"/>
                  </a:cubicBezTo>
                  <a:cubicBezTo>
                    <a:pt x="1" y="1586"/>
                    <a:pt x="763" y="3425"/>
                    <a:pt x="2287" y="3425"/>
                  </a:cubicBezTo>
                  <a:cubicBezTo>
                    <a:pt x="3230" y="3425"/>
                    <a:pt x="3993" y="2663"/>
                    <a:pt x="3993" y="1719"/>
                  </a:cubicBezTo>
                  <a:cubicBezTo>
                    <a:pt x="3993" y="688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7594;p66"/>
            <p:cNvSpPr/>
            <p:nvPr/>
          </p:nvSpPr>
          <p:spPr>
            <a:xfrm>
              <a:off x="2759075" y="770500"/>
              <a:ext cx="28450" cy="24400"/>
            </a:xfrm>
            <a:custGeom>
              <a:avLst/>
              <a:gdLst/>
              <a:ahLst/>
              <a:cxnLst/>
              <a:rect l="l" t="t" r="r" b="b"/>
              <a:pathLst>
                <a:path w="1138" h="976" extrusionOk="0">
                  <a:moveTo>
                    <a:pt x="654" y="0"/>
                  </a:moveTo>
                  <a:cubicBezTo>
                    <a:pt x="218" y="0"/>
                    <a:pt x="1" y="521"/>
                    <a:pt x="303" y="835"/>
                  </a:cubicBezTo>
                  <a:cubicBezTo>
                    <a:pt x="401" y="932"/>
                    <a:pt x="522" y="976"/>
                    <a:pt x="641" y="976"/>
                  </a:cubicBezTo>
                  <a:cubicBezTo>
                    <a:pt x="893" y="976"/>
                    <a:pt x="1138" y="783"/>
                    <a:pt x="1138" y="496"/>
                  </a:cubicBezTo>
                  <a:cubicBezTo>
                    <a:pt x="1138" y="218"/>
                    <a:pt x="920" y="12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7595;p66"/>
            <p:cNvSpPr/>
            <p:nvPr/>
          </p:nvSpPr>
          <p:spPr>
            <a:xfrm>
              <a:off x="500625" y="1614350"/>
              <a:ext cx="99800" cy="85500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7596;p66"/>
            <p:cNvSpPr/>
            <p:nvPr/>
          </p:nvSpPr>
          <p:spPr>
            <a:xfrm>
              <a:off x="541750" y="1645100"/>
              <a:ext cx="28150" cy="24300"/>
            </a:xfrm>
            <a:custGeom>
              <a:avLst/>
              <a:gdLst/>
              <a:ahLst/>
              <a:cxnLst/>
              <a:rect l="l" t="t" r="r" b="b"/>
              <a:pathLst>
                <a:path w="1126" h="972" extrusionOk="0">
                  <a:moveTo>
                    <a:pt x="641" y="0"/>
                  </a:moveTo>
                  <a:cubicBezTo>
                    <a:pt x="206" y="0"/>
                    <a:pt x="0" y="520"/>
                    <a:pt x="303" y="823"/>
                  </a:cubicBezTo>
                  <a:cubicBezTo>
                    <a:pt x="401" y="926"/>
                    <a:pt x="524" y="972"/>
                    <a:pt x="643" y="972"/>
                  </a:cubicBezTo>
                  <a:cubicBezTo>
                    <a:pt x="890" y="972"/>
                    <a:pt x="1125" y="777"/>
                    <a:pt x="1125" y="484"/>
                  </a:cubicBezTo>
                  <a:cubicBezTo>
                    <a:pt x="1125" y="218"/>
                    <a:pt x="907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7597;p66"/>
            <p:cNvSpPr/>
            <p:nvPr/>
          </p:nvSpPr>
          <p:spPr>
            <a:xfrm>
              <a:off x="858375" y="165487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5" y="3432"/>
                    <a:pt x="2299" y="3432"/>
                  </a:cubicBezTo>
                  <a:cubicBezTo>
                    <a:pt x="3242" y="3432"/>
                    <a:pt x="4005" y="2658"/>
                    <a:pt x="4005" y="1714"/>
                  </a:cubicBezTo>
                  <a:cubicBezTo>
                    <a:pt x="4005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7598;p66"/>
            <p:cNvSpPr/>
            <p:nvPr/>
          </p:nvSpPr>
          <p:spPr>
            <a:xfrm>
              <a:off x="903750" y="1685625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84" y="0"/>
                  </a:moveTo>
                  <a:cubicBezTo>
                    <a:pt x="206" y="0"/>
                    <a:pt x="0" y="218"/>
                    <a:pt x="0" y="484"/>
                  </a:cubicBezTo>
                  <a:cubicBezTo>
                    <a:pt x="0" y="750"/>
                    <a:pt x="206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7599;p66"/>
            <p:cNvSpPr/>
            <p:nvPr/>
          </p:nvSpPr>
          <p:spPr>
            <a:xfrm>
              <a:off x="2071075" y="4863700"/>
              <a:ext cx="123725" cy="105900"/>
            </a:xfrm>
            <a:custGeom>
              <a:avLst/>
              <a:gdLst/>
              <a:ahLst/>
              <a:cxnLst/>
              <a:rect l="l" t="t" r="r" b="b"/>
              <a:pathLst>
                <a:path w="4949" h="4236" extrusionOk="0">
                  <a:moveTo>
                    <a:pt x="2823" y="0"/>
                  </a:moveTo>
                  <a:cubicBezTo>
                    <a:pt x="2301" y="0"/>
                    <a:pt x="1767" y="195"/>
                    <a:pt x="1331" y="631"/>
                  </a:cubicBezTo>
                  <a:cubicBezTo>
                    <a:pt x="1" y="1961"/>
                    <a:pt x="944" y="4236"/>
                    <a:pt x="2831" y="4236"/>
                  </a:cubicBezTo>
                  <a:cubicBezTo>
                    <a:pt x="4005" y="4236"/>
                    <a:pt x="4948" y="3292"/>
                    <a:pt x="4948" y="2119"/>
                  </a:cubicBezTo>
                  <a:cubicBezTo>
                    <a:pt x="4948" y="844"/>
                    <a:pt x="3911" y="0"/>
                    <a:pt x="28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7600;p66"/>
            <p:cNvSpPr/>
            <p:nvPr/>
          </p:nvSpPr>
          <p:spPr>
            <a:xfrm>
              <a:off x="2119775" y="4894575"/>
              <a:ext cx="44175" cy="44475"/>
            </a:xfrm>
            <a:custGeom>
              <a:avLst/>
              <a:gdLst/>
              <a:ahLst/>
              <a:cxnLst/>
              <a:rect l="l" t="t" r="r" b="b"/>
              <a:pathLst>
                <a:path w="1767" h="1779" extrusionOk="0">
                  <a:moveTo>
                    <a:pt x="883" y="1"/>
                  </a:moveTo>
                  <a:cubicBezTo>
                    <a:pt x="399" y="1"/>
                    <a:pt x="0" y="400"/>
                    <a:pt x="0" y="896"/>
                  </a:cubicBezTo>
                  <a:cubicBezTo>
                    <a:pt x="0" y="1380"/>
                    <a:pt x="399" y="1779"/>
                    <a:pt x="883" y="1779"/>
                  </a:cubicBezTo>
                  <a:cubicBezTo>
                    <a:pt x="1379" y="1779"/>
                    <a:pt x="1766" y="1380"/>
                    <a:pt x="1766" y="896"/>
                  </a:cubicBezTo>
                  <a:cubicBezTo>
                    <a:pt x="1766" y="400"/>
                    <a:pt x="1379" y="1"/>
                    <a:pt x="88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7601;p66"/>
            <p:cNvSpPr/>
            <p:nvPr/>
          </p:nvSpPr>
          <p:spPr>
            <a:xfrm>
              <a:off x="2227725" y="3733500"/>
              <a:ext cx="106675" cy="91450"/>
            </a:xfrm>
            <a:custGeom>
              <a:avLst/>
              <a:gdLst/>
              <a:ahLst/>
              <a:cxnLst/>
              <a:rect l="l" t="t" r="r" b="b"/>
              <a:pathLst>
                <a:path w="4267" h="3658" extrusionOk="0">
                  <a:moveTo>
                    <a:pt x="2427" y="1"/>
                  </a:moveTo>
                  <a:cubicBezTo>
                    <a:pt x="1980" y="1"/>
                    <a:pt x="1524" y="167"/>
                    <a:pt x="1150" y="537"/>
                  </a:cubicBezTo>
                  <a:cubicBezTo>
                    <a:pt x="1" y="1686"/>
                    <a:pt x="811" y="3645"/>
                    <a:pt x="2444" y="3658"/>
                  </a:cubicBezTo>
                  <a:cubicBezTo>
                    <a:pt x="3436" y="3645"/>
                    <a:pt x="4259" y="2835"/>
                    <a:pt x="4259" y="1843"/>
                  </a:cubicBezTo>
                  <a:cubicBezTo>
                    <a:pt x="4267" y="736"/>
                    <a:pt x="3369" y="1"/>
                    <a:pt x="24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7602;p66"/>
            <p:cNvSpPr/>
            <p:nvPr/>
          </p:nvSpPr>
          <p:spPr>
            <a:xfrm>
              <a:off x="2268850" y="3764450"/>
              <a:ext cx="34800" cy="29825"/>
            </a:xfrm>
            <a:custGeom>
              <a:avLst/>
              <a:gdLst/>
              <a:ahLst/>
              <a:cxnLst/>
              <a:rect l="l" t="t" r="r" b="b"/>
              <a:pathLst>
                <a:path w="1392" h="1193" extrusionOk="0">
                  <a:moveTo>
                    <a:pt x="787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7" y="1138"/>
                    <a:pt x="647" y="1192"/>
                    <a:pt x="794" y="1192"/>
                  </a:cubicBezTo>
                  <a:cubicBezTo>
                    <a:pt x="1099" y="1192"/>
                    <a:pt x="1392" y="957"/>
                    <a:pt x="1392" y="605"/>
                  </a:cubicBezTo>
                  <a:cubicBezTo>
                    <a:pt x="1392" y="266"/>
                    <a:pt x="1126" y="0"/>
                    <a:pt x="78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7603;p66"/>
            <p:cNvSpPr/>
            <p:nvPr/>
          </p:nvSpPr>
          <p:spPr>
            <a:xfrm>
              <a:off x="230250" y="1729000"/>
              <a:ext cx="106775" cy="91225"/>
            </a:xfrm>
            <a:custGeom>
              <a:avLst/>
              <a:gdLst/>
              <a:ahLst/>
              <a:cxnLst/>
              <a:rect l="l" t="t" r="r" b="b"/>
              <a:pathLst>
                <a:path w="4271" h="3649" extrusionOk="0">
                  <a:moveTo>
                    <a:pt x="2428" y="0"/>
                  </a:moveTo>
                  <a:cubicBezTo>
                    <a:pt x="1979" y="0"/>
                    <a:pt x="1522" y="167"/>
                    <a:pt x="1150" y="539"/>
                  </a:cubicBezTo>
                  <a:cubicBezTo>
                    <a:pt x="0" y="1676"/>
                    <a:pt x="811" y="3648"/>
                    <a:pt x="2444" y="3648"/>
                  </a:cubicBezTo>
                  <a:cubicBezTo>
                    <a:pt x="3448" y="3648"/>
                    <a:pt x="4259" y="2826"/>
                    <a:pt x="4271" y="1822"/>
                  </a:cubicBezTo>
                  <a:cubicBezTo>
                    <a:pt x="4262" y="726"/>
                    <a:pt x="3364" y="0"/>
                    <a:pt x="242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7604;p66"/>
            <p:cNvSpPr/>
            <p:nvPr/>
          </p:nvSpPr>
          <p:spPr>
            <a:xfrm>
              <a:off x="276525" y="175970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3" y="1"/>
                  </a:moveTo>
                  <a:cubicBezTo>
                    <a:pt x="266" y="1"/>
                    <a:pt x="0" y="267"/>
                    <a:pt x="0" y="594"/>
                  </a:cubicBezTo>
                  <a:cubicBezTo>
                    <a:pt x="0" y="920"/>
                    <a:pt x="266" y="1186"/>
                    <a:pt x="593" y="1186"/>
                  </a:cubicBezTo>
                  <a:cubicBezTo>
                    <a:pt x="920" y="1186"/>
                    <a:pt x="1186" y="920"/>
                    <a:pt x="1186" y="594"/>
                  </a:cubicBezTo>
                  <a:cubicBezTo>
                    <a:pt x="1186" y="267"/>
                    <a:pt x="920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7605;p66"/>
            <p:cNvSpPr/>
            <p:nvPr/>
          </p:nvSpPr>
          <p:spPr>
            <a:xfrm>
              <a:off x="1152325" y="2659550"/>
              <a:ext cx="106775" cy="91200"/>
            </a:xfrm>
            <a:custGeom>
              <a:avLst/>
              <a:gdLst/>
              <a:ahLst/>
              <a:cxnLst/>
              <a:rect l="l" t="t" r="r" b="b"/>
              <a:pathLst>
                <a:path w="4271" h="3648" extrusionOk="0">
                  <a:moveTo>
                    <a:pt x="2431" y="0"/>
                  </a:moveTo>
                  <a:cubicBezTo>
                    <a:pt x="1981" y="0"/>
                    <a:pt x="1522" y="167"/>
                    <a:pt x="1150" y="539"/>
                  </a:cubicBezTo>
                  <a:cubicBezTo>
                    <a:pt x="1" y="1676"/>
                    <a:pt x="823" y="3648"/>
                    <a:pt x="2444" y="3648"/>
                  </a:cubicBezTo>
                  <a:cubicBezTo>
                    <a:pt x="3448" y="3648"/>
                    <a:pt x="4271" y="2825"/>
                    <a:pt x="4271" y="1821"/>
                  </a:cubicBezTo>
                  <a:cubicBezTo>
                    <a:pt x="4271" y="725"/>
                    <a:pt x="3370" y="0"/>
                    <a:pt x="243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7606;p66"/>
            <p:cNvSpPr/>
            <p:nvPr/>
          </p:nvSpPr>
          <p:spPr>
            <a:xfrm>
              <a:off x="1198600" y="2690250"/>
              <a:ext cx="29950" cy="29650"/>
            </a:xfrm>
            <a:custGeom>
              <a:avLst/>
              <a:gdLst/>
              <a:ahLst/>
              <a:cxnLst/>
              <a:rect l="l" t="t" r="r" b="b"/>
              <a:pathLst>
                <a:path w="1198" h="1186" extrusionOk="0">
                  <a:moveTo>
                    <a:pt x="593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3" y="1186"/>
                  </a:cubicBezTo>
                  <a:cubicBezTo>
                    <a:pt x="932" y="1186"/>
                    <a:pt x="1198" y="920"/>
                    <a:pt x="1198" y="593"/>
                  </a:cubicBezTo>
                  <a:cubicBezTo>
                    <a:pt x="1198" y="267"/>
                    <a:pt x="932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7607;p66"/>
            <p:cNvSpPr/>
            <p:nvPr/>
          </p:nvSpPr>
          <p:spPr>
            <a:xfrm>
              <a:off x="931250" y="2061425"/>
              <a:ext cx="106475" cy="91450"/>
            </a:xfrm>
            <a:custGeom>
              <a:avLst/>
              <a:gdLst/>
              <a:ahLst/>
              <a:cxnLst/>
              <a:rect l="l" t="t" r="r" b="b"/>
              <a:pathLst>
                <a:path w="4259" h="3658" extrusionOk="0">
                  <a:moveTo>
                    <a:pt x="2421" y="1"/>
                  </a:moveTo>
                  <a:cubicBezTo>
                    <a:pt x="1975" y="1"/>
                    <a:pt x="1520" y="166"/>
                    <a:pt x="1150" y="537"/>
                  </a:cubicBezTo>
                  <a:cubicBezTo>
                    <a:pt x="1" y="1686"/>
                    <a:pt x="811" y="3658"/>
                    <a:pt x="2432" y="3658"/>
                  </a:cubicBezTo>
                  <a:cubicBezTo>
                    <a:pt x="3448" y="3658"/>
                    <a:pt x="4259" y="2835"/>
                    <a:pt x="4259" y="1831"/>
                  </a:cubicBezTo>
                  <a:cubicBezTo>
                    <a:pt x="4259" y="732"/>
                    <a:pt x="3359" y="1"/>
                    <a:pt x="242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7608;p66"/>
            <p:cNvSpPr/>
            <p:nvPr/>
          </p:nvSpPr>
          <p:spPr>
            <a:xfrm>
              <a:off x="972375" y="2092375"/>
              <a:ext cx="34825" cy="29800"/>
            </a:xfrm>
            <a:custGeom>
              <a:avLst/>
              <a:gdLst/>
              <a:ahLst/>
              <a:cxnLst/>
              <a:rect l="l" t="t" r="r" b="b"/>
              <a:pathLst>
                <a:path w="1393" h="1192" extrusionOk="0">
                  <a:moveTo>
                    <a:pt x="787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7" y="1137"/>
                    <a:pt x="646" y="1192"/>
                    <a:pt x="792" y="1192"/>
                  </a:cubicBezTo>
                  <a:cubicBezTo>
                    <a:pt x="1098" y="1192"/>
                    <a:pt x="1392" y="953"/>
                    <a:pt x="1392" y="593"/>
                  </a:cubicBezTo>
                  <a:cubicBezTo>
                    <a:pt x="1392" y="266"/>
                    <a:pt x="1126" y="0"/>
                    <a:pt x="78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7609;p66"/>
            <p:cNvSpPr/>
            <p:nvPr/>
          </p:nvSpPr>
          <p:spPr>
            <a:xfrm>
              <a:off x="2392850" y="4093600"/>
              <a:ext cx="119175" cy="102125"/>
            </a:xfrm>
            <a:custGeom>
              <a:avLst/>
              <a:gdLst/>
              <a:ahLst/>
              <a:cxnLst/>
              <a:rect l="l" t="t" r="r" b="b"/>
              <a:pathLst>
                <a:path w="4767" h="4085" extrusionOk="0">
                  <a:moveTo>
                    <a:pt x="2708" y="0"/>
                  </a:moveTo>
                  <a:cubicBezTo>
                    <a:pt x="2207" y="0"/>
                    <a:pt x="1697" y="186"/>
                    <a:pt x="1283" y="600"/>
                  </a:cubicBezTo>
                  <a:cubicBezTo>
                    <a:pt x="1" y="1895"/>
                    <a:pt x="908" y="4084"/>
                    <a:pt x="2722" y="4084"/>
                  </a:cubicBezTo>
                  <a:cubicBezTo>
                    <a:pt x="3847" y="4084"/>
                    <a:pt x="4755" y="3177"/>
                    <a:pt x="4767" y="2052"/>
                  </a:cubicBezTo>
                  <a:cubicBezTo>
                    <a:pt x="4767" y="815"/>
                    <a:pt x="3758" y="0"/>
                    <a:pt x="270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7610;p66"/>
            <p:cNvSpPr/>
            <p:nvPr/>
          </p:nvSpPr>
          <p:spPr>
            <a:xfrm>
              <a:off x="2433675" y="4124325"/>
              <a:ext cx="47500" cy="40725"/>
            </a:xfrm>
            <a:custGeom>
              <a:avLst/>
              <a:gdLst/>
              <a:ahLst/>
              <a:cxnLst/>
              <a:rect l="l" t="t" r="r" b="b"/>
              <a:pathLst>
                <a:path w="1900" h="1629" extrusionOk="0">
                  <a:moveTo>
                    <a:pt x="1089" y="0"/>
                  </a:moveTo>
                  <a:cubicBezTo>
                    <a:pt x="363" y="0"/>
                    <a:pt x="1" y="883"/>
                    <a:pt x="509" y="1391"/>
                  </a:cubicBezTo>
                  <a:cubicBezTo>
                    <a:pt x="673" y="1555"/>
                    <a:pt x="876" y="1629"/>
                    <a:pt x="1076" y="1629"/>
                  </a:cubicBezTo>
                  <a:cubicBezTo>
                    <a:pt x="1495" y="1629"/>
                    <a:pt x="1900" y="1306"/>
                    <a:pt x="1900" y="823"/>
                  </a:cubicBezTo>
                  <a:cubicBezTo>
                    <a:pt x="1900" y="363"/>
                    <a:pt x="1537" y="0"/>
                    <a:pt x="108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7611;p66"/>
            <p:cNvSpPr/>
            <p:nvPr/>
          </p:nvSpPr>
          <p:spPr>
            <a:xfrm>
              <a:off x="2843450" y="3637275"/>
              <a:ext cx="106475" cy="91200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6" y="0"/>
                  </a:moveTo>
                  <a:cubicBezTo>
                    <a:pt x="1979" y="0"/>
                    <a:pt x="1522" y="167"/>
                    <a:pt x="1150" y="539"/>
                  </a:cubicBezTo>
                  <a:cubicBezTo>
                    <a:pt x="1" y="1688"/>
                    <a:pt x="811" y="3648"/>
                    <a:pt x="2432" y="3648"/>
                  </a:cubicBezTo>
                  <a:cubicBezTo>
                    <a:pt x="3448" y="3648"/>
                    <a:pt x="4259" y="2837"/>
                    <a:pt x="4259" y="1833"/>
                  </a:cubicBezTo>
                  <a:cubicBezTo>
                    <a:pt x="4259" y="729"/>
                    <a:pt x="3362" y="0"/>
                    <a:pt x="242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7612;p66"/>
            <p:cNvSpPr/>
            <p:nvPr/>
          </p:nvSpPr>
          <p:spPr>
            <a:xfrm>
              <a:off x="2884275" y="3667975"/>
              <a:ext cx="35100" cy="29875"/>
            </a:xfrm>
            <a:custGeom>
              <a:avLst/>
              <a:gdLst/>
              <a:ahLst/>
              <a:cxnLst/>
              <a:rect l="l" t="t" r="r" b="b"/>
              <a:pathLst>
                <a:path w="1404" h="1195" extrusionOk="0">
                  <a:moveTo>
                    <a:pt x="799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9" y="1139"/>
                    <a:pt x="650" y="1195"/>
                    <a:pt x="799" y="1195"/>
                  </a:cubicBezTo>
                  <a:cubicBezTo>
                    <a:pt x="1104" y="1195"/>
                    <a:pt x="1396" y="963"/>
                    <a:pt x="1404" y="605"/>
                  </a:cubicBezTo>
                  <a:cubicBezTo>
                    <a:pt x="1404" y="266"/>
                    <a:pt x="1138" y="0"/>
                    <a:pt x="79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7613;p66"/>
            <p:cNvSpPr/>
            <p:nvPr/>
          </p:nvSpPr>
          <p:spPr>
            <a:xfrm>
              <a:off x="3285600" y="3235650"/>
              <a:ext cx="106775" cy="91225"/>
            </a:xfrm>
            <a:custGeom>
              <a:avLst/>
              <a:gdLst/>
              <a:ahLst/>
              <a:cxnLst/>
              <a:rect l="l" t="t" r="r" b="b"/>
              <a:pathLst>
                <a:path w="4271" h="3649" extrusionOk="0">
                  <a:moveTo>
                    <a:pt x="2430" y="0"/>
                  </a:moveTo>
                  <a:cubicBezTo>
                    <a:pt x="1980" y="0"/>
                    <a:pt x="1522" y="167"/>
                    <a:pt x="1149" y="539"/>
                  </a:cubicBezTo>
                  <a:cubicBezTo>
                    <a:pt x="0" y="1688"/>
                    <a:pt x="823" y="3648"/>
                    <a:pt x="2444" y="3648"/>
                  </a:cubicBezTo>
                  <a:cubicBezTo>
                    <a:pt x="3448" y="3648"/>
                    <a:pt x="4270" y="2838"/>
                    <a:pt x="4270" y="1822"/>
                  </a:cubicBezTo>
                  <a:cubicBezTo>
                    <a:pt x="4270" y="726"/>
                    <a:pt x="3369" y="0"/>
                    <a:pt x="24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7614;p66"/>
            <p:cNvSpPr/>
            <p:nvPr/>
          </p:nvSpPr>
          <p:spPr>
            <a:xfrm>
              <a:off x="3331875" y="3266350"/>
              <a:ext cx="29650" cy="29975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67"/>
                    <a:pt x="0" y="594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5" y="932"/>
                    <a:pt x="1185" y="594"/>
                  </a:cubicBezTo>
                  <a:cubicBezTo>
                    <a:pt x="1185" y="267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7615;p66"/>
            <p:cNvSpPr/>
            <p:nvPr/>
          </p:nvSpPr>
          <p:spPr>
            <a:xfrm>
              <a:off x="3723500" y="2560350"/>
              <a:ext cx="106775" cy="91525"/>
            </a:xfrm>
            <a:custGeom>
              <a:avLst/>
              <a:gdLst/>
              <a:ahLst/>
              <a:cxnLst/>
              <a:rect l="l" t="t" r="r" b="b"/>
              <a:pathLst>
                <a:path w="4271" h="3661" extrusionOk="0">
                  <a:moveTo>
                    <a:pt x="2426" y="1"/>
                  </a:moveTo>
                  <a:cubicBezTo>
                    <a:pt x="1978" y="1"/>
                    <a:pt x="1521" y="167"/>
                    <a:pt x="1150" y="539"/>
                  </a:cubicBezTo>
                  <a:cubicBezTo>
                    <a:pt x="0" y="1688"/>
                    <a:pt x="823" y="3660"/>
                    <a:pt x="2444" y="3660"/>
                  </a:cubicBezTo>
                  <a:cubicBezTo>
                    <a:pt x="3448" y="3648"/>
                    <a:pt x="4258" y="2838"/>
                    <a:pt x="4270" y="1834"/>
                  </a:cubicBezTo>
                  <a:cubicBezTo>
                    <a:pt x="4262" y="729"/>
                    <a:pt x="3363" y="1"/>
                    <a:pt x="242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7616;p66"/>
            <p:cNvSpPr/>
            <p:nvPr/>
          </p:nvSpPr>
          <p:spPr>
            <a:xfrm>
              <a:off x="3769775" y="2591050"/>
              <a:ext cx="29650" cy="29975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79"/>
                    <a:pt x="0" y="606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6" y="932"/>
                    <a:pt x="1186" y="606"/>
                  </a:cubicBezTo>
                  <a:cubicBezTo>
                    <a:pt x="1186" y="279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7617;p66"/>
            <p:cNvSpPr/>
            <p:nvPr/>
          </p:nvSpPr>
          <p:spPr>
            <a:xfrm>
              <a:off x="4463225" y="3515700"/>
              <a:ext cx="106475" cy="91200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6" y="0"/>
                  </a:moveTo>
                  <a:cubicBezTo>
                    <a:pt x="1978" y="0"/>
                    <a:pt x="1521" y="167"/>
                    <a:pt x="1149" y="539"/>
                  </a:cubicBezTo>
                  <a:cubicBezTo>
                    <a:pt x="0" y="1688"/>
                    <a:pt x="811" y="3648"/>
                    <a:pt x="2431" y="3648"/>
                  </a:cubicBezTo>
                  <a:cubicBezTo>
                    <a:pt x="3448" y="3648"/>
                    <a:pt x="4258" y="2837"/>
                    <a:pt x="4258" y="1833"/>
                  </a:cubicBezTo>
                  <a:cubicBezTo>
                    <a:pt x="4258" y="729"/>
                    <a:pt x="3361" y="0"/>
                    <a:pt x="242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7618;p66"/>
            <p:cNvSpPr/>
            <p:nvPr/>
          </p:nvSpPr>
          <p:spPr>
            <a:xfrm>
              <a:off x="4509175" y="3546700"/>
              <a:ext cx="29975" cy="29650"/>
            </a:xfrm>
            <a:custGeom>
              <a:avLst/>
              <a:gdLst/>
              <a:ahLst/>
              <a:cxnLst/>
              <a:rect l="l" t="t" r="r" b="b"/>
              <a:pathLst>
                <a:path w="1199" h="1186" extrusionOk="0">
                  <a:moveTo>
                    <a:pt x="593" y="0"/>
                  </a:moveTo>
                  <a:cubicBezTo>
                    <a:pt x="267" y="0"/>
                    <a:pt x="1" y="267"/>
                    <a:pt x="1" y="593"/>
                  </a:cubicBezTo>
                  <a:cubicBezTo>
                    <a:pt x="1" y="920"/>
                    <a:pt x="267" y="1186"/>
                    <a:pt x="593" y="1186"/>
                  </a:cubicBezTo>
                  <a:cubicBezTo>
                    <a:pt x="932" y="1186"/>
                    <a:pt x="1198" y="920"/>
                    <a:pt x="1198" y="593"/>
                  </a:cubicBezTo>
                  <a:cubicBezTo>
                    <a:pt x="1198" y="267"/>
                    <a:pt x="932" y="0"/>
                    <a:pt x="59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7619;p66"/>
            <p:cNvSpPr/>
            <p:nvPr/>
          </p:nvSpPr>
          <p:spPr>
            <a:xfrm>
              <a:off x="4392150" y="3664775"/>
              <a:ext cx="106475" cy="91225"/>
            </a:xfrm>
            <a:custGeom>
              <a:avLst/>
              <a:gdLst/>
              <a:ahLst/>
              <a:cxnLst/>
              <a:rect l="l" t="t" r="r" b="b"/>
              <a:pathLst>
                <a:path w="4259" h="3649" extrusionOk="0">
                  <a:moveTo>
                    <a:pt x="2427" y="1"/>
                  </a:moveTo>
                  <a:cubicBezTo>
                    <a:pt x="1979" y="1"/>
                    <a:pt x="1522" y="167"/>
                    <a:pt x="1149" y="540"/>
                  </a:cubicBezTo>
                  <a:cubicBezTo>
                    <a:pt x="0" y="1689"/>
                    <a:pt x="811" y="3648"/>
                    <a:pt x="2444" y="3648"/>
                  </a:cubicBezTo>
                  <a:cubicBezTo>
                    <a:pt x="3448" y="3648"/>
                    <a:pt x="4258" y="2826"/>
                    <a:pt x="4258" y="1822"/>
                  </a:cubicBezTo>
                  <a:cubicBezTo>
                    <a:pt x="4258" y="726"/>
                    <a:pt x="3363" y="1"/>
                    <a:pt x="24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7620;p66"/>
            <p:cNvSpPr/>
            <p:nvPr/>
          </p:nvSpPr>
          <p:spPr>
            <a:xfrm>
              <a:off x="4438125" y="3695500"/>
              <a:ext cx="29950" cy="29650"/>
            </a:xfrm>
            <a:custGeom>
              <a:avLst/>
              <a:gdLst/>
              <a:ahLst/>
              <a:cxnLst/>
              <a:rect l="l" t="t" r="r" b="b"/>
              <a:pathLst>
                <a:path w="1198" h="1186" extrusionOk="0">
                  <a:moveTo>
                    <a:pt x="605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19"/>
                    <a:pt x="266" y="1186"/>
                    <a:pt x="605" y="1186"/>
                  </a:cubicBezTo>
                  <a:cubicBezTo>
                    <a:pt x="931" y="1186"/>
                    <a:pt x="1198" y="919"/>
                    <a:pt x="1198" y="593"/>
                  </a:cubicBezTo>
                  <a:cubicBezTo>
                    <a:pt x="1198" y="266"/>
                    <a:pt x="931" y="0"/>
                    <a:pt x="60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7621;p66"/>
            <p:cNvSpPr/>
            <p:nvPr/>
          </p:nvSpPr>
          <p:spPr>
            <a:xfrm>
              <a:off x="4406975" y="3862050"/>
              <a:ext cx="106775" cy="91425"/>
            </a:xfrm>
            <a:custGeom>
              <a:avLst/>
              <a:gdLst/>
              <a:ahLst/>
              <a:cxnLst/>
              <a:rect l="l" t="t" r="r" b="b"/>
              <a:pathLst>
                <a:path w="4271" h="3657" extrusionOk="0">
                  <a:moveTo>
                    <a:pt x="2422" y="0"/>
                  </a:moveTo>
                  <a:cubicBezTo>
                    <a:pt x="1974" y="0"/>
                    <a:pt x="1519" y="166"/>
                    <a:pt x="1149" y="536"/>
                  </a:cubicBezTo>
                  <a:cubicBezTo>
                    <a:pt x="0" y="1685"/>
                    <a:pt x="823" y="3657"/>
                    <a:pt x="2456" y="3657"/>
                  </a:cubicBezTo>
                  <a:cubicBezTo>
                    <a:pt x="3448" y="3645"/>
                    <a:pt x="4258" y="2834"/>
                    <a:pt x="4270" y="1842"/>
                  </a:cubicBezTo>
                  <a:cubicBezTo>
                    <a:pt x="4270" y="735"/>
                    <a:pt x="3364" y="0"/>
                    <a:pt x="242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7622;p66"/>
            <p:cNvSpPr/>
            <p:nvPr/>
          </p:nvSpPr>
          <p:spPr>
            <a:xfrm>
              <a:off x="4453225" y="3892975"/>
              <a:ext cx="29675" cy="29650"/>
            </a:xfrm>
            <a:custGeom>
              <a:avLst/>
              <a:gdLst/>
              <a:ahLst/>
              <a:cxnLst/>
              <a:rect l="l" t="t" r="r" b="b"/>
              <a:pathLst>
                <a:path w="1187" h="1186" extrusionOk="0">
                  <a:moveTo>
                    <a:pt x="594" y="0"/>
                  </a:moveTo>
                  <a:cubicBezTo>
                    <a:pt x="267" y="0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0" y="1186"/>
                    <a:pt x="1186" y="920"/>
                    <a:pt x="1186" y="593"/>
                  </a:cubicBezTo>
                  <a:cubicBezTo>
                    <a:pt x="1186" y="266"/>
                    <a:pt x="920" y="0"/>
                    <a:pt x="59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7623;p66"/>
            <p:cNvSpPr/>
            <p:nvPr/>
          </p:nvSpPr>
          <p:spPr>
            <a:xfrm>
              <a:off x="3776725" y="3500875"/>
              <a:ext cx="106475" cy="91200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2" y="0"/>
                  </a:moveTo>
                  <a:cubicBezTo>
                    <a:pt x="1974" y="0"/>
                    <a:pt x="1518" y="167"/>
                    <a:pt x="1150" y="539"/>
                  </a:cubicBezTo>
                  <a:cubicBezTo>
                    <a:pt x="0" y="1688"/>
                    <a:pt x="811" y="3648"/>
                    <a:pt x="2432" y="3648"/>
                  </a:cubicBezTo>
                  <a:cubicBezTo>
                    <a:pt x="3436" y="3648"/>
                    <a:pt x="4258" y="2838"/>
                    <a:pt x="4258" y="1821"/>
                  </a:cubicBezTo>
                  <a:cubicBezTo>
                    <a:pt x="4258" y="726"/>
                    <a:pt x="3357" y="0"/>
                    <a:pt x="242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7624;p66"/>
            <p:cNvSpPr/>
            <p:nvPr/>
          </p:nvSpPr>
          <p:spPr>
            <a:xfrm>
              <a:off x="3822700" y="3531575"/>
              <a:ext cx="29650" cy="29975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6" y="932"/>
                    <a:pt x="1186" y="593"/>
                  </a:cubicBezTo>
                  <a:cubicBezTo>
                    <a:pt x="1186" y="267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7625;p66"/>
            <p:cNvSpPr/>
            <p:nvPr/>
          </p:nvSpPr>
          <p:spPr>
            <a:xfrm>
              <a:off x="3932850" y="3193725"/>
              <a:ext cx="134825" cy="115300"/>
            </a:xfrm>
            <a:custGeom>
              <a:avLst/>
              <a:gdLst/>
              <a:ahLst/>
              <a:cxnLst/>
              <a:rect l="l" t="t" r="r" b="b"/>
              <a:pathLst>
                <a:path w="5393" h="4612" extrusionOk="0">
                  <a:moveTo>
                    <a:pt x="3064" y="1"/>
                  </a:moveTo>
                  <a:cubicBezTo>
                    <a:pt x="2496" y="1"/>
                    <a:pt x="1918" y="211"/>
                    <a:pt x="1449" y="680"/>
                  </a:cubicBezTo>
                  <a:cubicBezTo>
                    <a:pt x="1" y="2128"/>
                    <a:pt x="1033" y="4611"/>
                    <a:pt x="3067" y="4611"/>
                  </a:cubicBezTo>
                  <a:cubicBezTo>
                    <a:pt x="3072" y="4611"/>
                    <a:pt x="3077" y="4611"/>
                    <a:pt x="3082" y="4611"/>
                  </a:cubicBezTo>
                  <a:cubicBezTo>
                    <a:pt x="4352" y="4611"/>
                    <a:pt x="5380" y="3583"/>
                    <a:pt x="5392" y="2313"/>
                  </a:cubicBezTo>
                  <a:cubicBezTo>
                    <a:pt x="5392" y="921"/>
                    <a:pt x="4251" y="1"/>
                    <a:pt x="306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7626;p66"/>
            <p:cNvSpPr/>
            <p:nvPr/>
          </p:nvSpPr>
          <p:spPr>
            <a:xfrm>
              <a:off x="3973900" y="3224625"/>
              <a:ext cx="62925" cy="53900"/>
            </a:xfrm>
            <a:custGeom>
              <a:avLst/>
              <a:gdLst/>
              <a:ahLst/>
              <a:cxnLst/>
              <a:rect l="l" t="t" r="r" b="b"/>
              <a:pathLst>
                <a:path w="2517" h="2156" extrusionOk="0">
                  <a:moveTo>
                    <a:pt x="1440" y="0"/>
                  </a:moveTo>
                  <a:cubicBezTo>
                    <a:pt x="484" y="0"/>
                    <a:pt x="0" y="1162"/>
                    <a:pt x="678" y="1839"/>
                  </a:cubicBezTo>
                  <a:cubicBezTo>
                    <a:pt x="896" y="2058"/>
                    <a:pt x="1165" y="2155"/>
                    <a:pt x="1429" y="2155"/>
                  </a:cubicBezTo>
                  <a:cubicBezTo>
                    <a:pt x="1984" y="2155"/>
                    <a:pt x="2517" y="1724"/>
                    <a:pt x="2517" y="1077"/>
                  </a:cubicBezTo>
                  <a:cubicBezTo>
                    <a:pt x="2517" y="484"/>
                    <a:pt x="2045" y="0"/>
                    <a:pt x="144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7627;p66"/>
            <p:cNvSpPr/>
            <p:nvPr/>
          </p:nvSpPr>
          <p:spPr>
            <a:xfrm>
              <a:off x="3880150" y="4042800"/>
              <a:ext cx="106475" cy="91225"/>
            </a:xfrm>
            <a:custGeom>
              <a:avLst/>
              <a:gdLst/>
              <a:ahLst/>
              <a:cxnLst/>
              <a:rect l="l" t="t" r="r" b="b"/>
              <a:pathLst>
                <a:path w="4259" h="3649" extrusionOk="0">
                  <a:moveTo>
                    <a:pt x="2428" y="1"/>
                  </a:moveTo>
                  <a:cubicBezTo>
                    <a:pt x="1979" y="1"/>
                    <a:pt x="1522" y="167"/>
                    <a:pt x="1150" y="540"/>
                  </a:cubicBezTo>
                  <a:cubicBezTo>
                    <a:pt x="0" y="1677"/>
                    <a:pt x="811" y="3648"/>
                    <a:pt x="2432" y="3648"/>
                  </a:cubicBezTo>
                  <a:cubicBezTo>
                    <a:pt x="3436" y="3648"/>
                    <a:pt x="4259" y="2826"/>
                    <a:pt x="4259" y="1822"/>
                  </a:cubicBezTo>
                  <a:cubicBezTo>
                    <a:pt x="4259" y="726"/>
                    <a:pt x="3363" y="1"/>
                    <a:pt x="242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7628;p66"/>
            <p:cNvSpPr/>
            <p:nvPr/>
          </p:nvSpPr>
          <p:spPr>
            <a:xfrm>
              <a:off x="3920975" y="4073525"/>
              <a:ext cx="35100" cy="29800"/>
            </a:xfrm>
            <a:custGeom>
              <a:avLst/>
              <a:gdLst/>
              <a:ahLst/>
              <a:cxnLst/>
              <a:rect l="l" t="t" r="r" b="b"/>
              <a:pathLst>
                <a:path w="1404" h="1192" extrusionOk="0">
                  <a:moveTo>
                    <a:pt x="799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7" y="1137"/>
                    <a:pt x="645" y="1191"/>
                    <a:pt x="792" y="1191"/>
                  </a:cubicBezTo>
                  <a:cubicBezTo>
                    <a:pt x="1099" y="1191"/>
                    <a:pt x="1396" y="953"/>
                    <a:pt x="1404" y="593"/>
                  </a:cubicBezTo>
                  <a:cubicBezTo>
                    <a:pt x="1404" y="266"/>
                    <a:pt x="1126" y="0"/>
                    <a:pt x="79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7629;p66"/>
            <p:cNvSpPr/>
            <p:nvPr/>
          </p:nvSpPr>
          <p:spPr>
            <a:xfrm>
              <a:off x="4241250" y="4225850"/>
              <a:ext cx="106775" cy="91425"/>
            </a:xfrm>
            <a:custGeom>
              <a:avLst/>
              <a:gdLst/>
              <a:ahLst/>
              <a:cxnLst/>
              <a:rect l="l" t="t" r="r" b="b"/>
              <a:pathLst>
                <a:path w="4271" h="3657" extrusionOk="0">
                  <a:moveTo>
                    <a:pt x="2423" y="0"/>
                  </a:moveTo>
                  <a:cubicBezTo>
                    <a:pt x="1975" y="0"/>
                    <a:pt x="1520" y="166"/>
                    <a:pt x="1149" y="536"/>
                  </a:cubicBezTo>
                  <a:cubicBezTo>
                    <a:pt x="0" y="1685"/>
                    <a:pt x="823" y="3657"/>
                    <a:pt x="2444" y="3657"/>
                  </a:cubicBezTo>
                  <a:cubicBezTo>
                    <a:pt x="3448" y="3657"/>
                    <a:pt x="4258" y="2834"/>
                    <a:pt x="4270" y="1830"/>
                  </a:cubicBezTo>
                  <a:cubicBezTo>
                    <a:pt x="4270" y="732"/>
                    <a:pt x="3365" y="0"/>
                    <a:pt x="24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7630;p66"/>
            <p:cNvSpPr/>
            <p:nvPr/>
          </p:nvSpPr>
          <p:spPr>
            <a:xfrm>
              <a:off x="4287500" y="42567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0" y="1186"/>
                    <a:pt x="1186" y="920"/>
                    <a:pt x="1186" y="593"/>
                  </a:cubicBezTo>
                  <a:cubicBezTo>
                    <a:pt x="1186" y="267"/>
                    <a:pt x="920" y="1"/>
                    <a:pt x="59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7631;p66"/>
            <p:cNvSpPr/>
            <p:nvPr/>
          </p:nvSpPr>
          <p:spPr>
            <a:xfrm>
              <a:off x="2013925" y="3819400"/>
              <a:ext cx="106475" cy="91425"/>
            </a:xfrm>
            <a:custGeom>
              <a:avLst/>
              <a:gdLst/>
              <a:ahLst/>
              <a:cxnLst/>
              <a:rect l="l" t="t" r="r" b="b"/>
              <a:pathLst>
                <a:path w="4259" h="3657" extrusionOk="0">
                  <a:moveTo>
                    <a:pt x="2421" y="0"/>
                  </a:moveTo>
                  <a:cubicBezTo>
                    <a:pt x="1974" y="0"/>
                    <a:pt x="1520" y="166"/>
                    <a:pt x="1149" y="536"/>
                  </a:cubicBezTo>
                  <a:cubicBezTo>
                    <a:pt x="0" y="1685"/>
                    <a:pt x="811" y="3645"/>
                    <a:pt x="2432" y="3657"/>
                  </a:cubicBezTo>
                  <a:cubicBezTo>
                    <a:pt x="3436" y="3645"/>
                    <a:pt x="4258" y="2834"/>
                    <a:pt x="4258" y="1830"/>
                  </a:cubicBezTo>
                  <a:cubicBezTo>
                    <a:pt x="4258" y="732"/>
                    <a:pt x="3358" y="0"/>
                    <a:pt x="242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7632;p66"/>
            <p:cNvSpPr/>
            <p:nvPr/>
          </p:nvSpPr>
          <p:spPr>
            <a:xfrm>
              <a:off x="2059875" y="3850025"/>
              <a:ext cx="29675" cy="29975"/>
            </a:xfrm>
            <a:custGeom>
              <a:avLst/>
              <a:gdLst/>
              <a:ahLst/>
              <a:cxnLst/>
              <a:rect l="l" t="t" r="r" b="b"/>
              <a:pathLst>
                <a:path w="1187" h="1199" extrusionOk="0">
                  <a:moveTo>
                    <a:pt x="594" y="1"/>
                  </a:moveTo>
                  <a:cubicBezTo>
                    <a:pt x="267" y="1"/>
                    <a:pt x="1" y="279"/>
                    <a:pt x="1" y="605"/>
                  </a:cubicBezTo>
                  <a:cubicBezTo>
                    <a:pt x="1" y="932"/>
                    <a:pt x="267" y="1198"/>
                    <a:pt x="594" y="1198"/>
                  </a:cubicBezTo>
                  <a:cubicBezTo>
                    <a:pt x="920" y="1198"/>
                    <a:pt x="1186" y="932"/>
                    <a:pt x="1186" y="605"/>
                  </a:cubicBezTo>
                  <a:cubicBezTo>
                    <a:pt x="1186" y="279"/>
                    <a:pt x="920" y="1"/>
                    <a:pt x="59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7633;p66"/>
            <p:cNvSpPr/>
            <p:nvPr/>
          </p:nvSpPr>
          <p:spPr>
            <a:xfrm>
              <a:off x="1937700" y="3572625"/>
              <a:ext cx="106475" cy="91450"/>
            </a:xfrm>
            <a:custGeom>
              <a:avLst/>
              <a:gdLst/>
              <a:ahLst/>
              <a:cxnLst/>
              <a:rect l="l" t="t" r="r" b="b"/>
              <a:pathLst>
                <a:path w="4259" h="3658" extrusionOk="0">
                  <a:moveTo>
                    <a:pt x="2421" y="0"/>
                  </a:moveTo>
                  <a:cubicBezTo>
                    <a:pt x="1975" y="0"/>
                    <a:pt x="1520" y="166"/>
                    <a:pt x="1150" y="536"/>
                  </a:cubicBezTo>
                  <a:cubicBezTo>
                    <a:pt x="1" y="1685"/>
                    <a:pt x="811" y="3657"/>
                    <a:pt x="2432" y="3657"/>
                  </a:cubicBezTo>
                  <a:cubicBezTo>
                    <a:pt x="3436" y="3657"/>
                    <a:pt x="4259" y="2834"/>
                    <a:pt x="4259" y="1830"/>
                  </a:cubicBezTo>
                  <a:cubicBezTo>
                    <a:pt x="4259" y="732"/>
                    <a:pt x="3359" y="0"/>
                    <a:pt x="242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7634;p66"/>
            <p:cNvSpPr/>
            <p:nvPr/>
          </p:nvSpPr>
          <p:spPr>
            <a:xfrm>
              <a:off x="1978525" y="3603550"/>
              <a:ext cx="34825" cy="29825"/>
            </a:xfrm>
            <a:custGeom>
              <a:avLst/>
              <a:gdLst/>
              <a:ahLst/>
              <a:cxnLst/>
              <a:rect l="l" t="t" r="r" b="b"/>
              <a:pathLst>
                <a:path w="1393" h="1193" extrusionOk="0">
                  <a:moveTo>
                    <a:pt x="799" y="1"/>
                  </a:moveTo>
                  <a:cubicBezTo>
                    <a:pt x="267" y="1"/>
                    <a:pt x="1" y="642"/>
                    <a:pt x="376" y="1017"/>
                  </a:cubicBezTo>
                  <a:cubicBezTo>
                    <a:pt x="497" y="1138"/>
                    <a:pt x="646" y="1192"/>
                    <a:pt x="792" y="1192"/>
                  </a:cubicBezTo>
                  <a:cubicBezTo>
                    <a:pt x="1098" y="1192"/>
                    <a:pt x="1392" y="954"/>
                    <a:pt x="1392" y="593"/>
                  </a:cubicBezTo>
                  <a:cubicBezTo>
                    <a:pt x="1392" y="267"/>
                    <a:pt x="1126" y="1"/>
                    <a:pt x="79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7635;p66"/>
            <p:cNvSpPr/>
            <p:nvPr/>
          </p:nvSpPr>
          <p:spPr>
            <a:xfrm>
              <a:off x="2124300" y="4295300"/>
              <a:ext cx="138525" cy="118450"/>
            </a:xfrm>
            <a:custGeom>
              <a:avLst/>
              <a:gdLst/>
              <a:ahLst/>
              <a:cxnLst/>
              <a:rect l="l" t="t" r="r" b="b"/>
              <a:pathLst>
                <a:path w="5541" h="4738" extrusionOk="0">
                  <a:moveTo>
                    <a:pt x="3156" y="1"/>
                  </a:moveTo>
                  <a:cubicBezTo>
                    <a:pt x="2575" y="1"/>
                    <a:pt x="1982" y="216"/>
                    <a:pt x="1501" y="698"/>
                  </a:cubicBezTo>
                  <a:cubicBezTo>
                    <a:pt x="1" y="2185"/>
                    <a:pt x="1065" y="4738"/>
                    <a:pt x="3170" y="4738"/>
                  </a:cubicBezTo>
                  <a:cubicBezTo>
                    <a:pt x="4476" y="4738"/>
                    <a:pt x="5529" y="3673"/>
                    <a:pt x="5541" y="2367"/>
                  </a:cubicBezTo>
                  <a:cubicBezTo>
                    <a:pt x="5541" y="943"/>
                    <a:pt x="4373" y="1"/>
                    <a:pt x="315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7636;p66"/>
            <p:cNvSpPr/>
            <p:nvPr/>
          </p:nvSpPr>
          <p:spPr>
            <a:xfrm>
              <a:off x="2165425" y="4326025"/>
              <a:ext cx="66575" cy="57050"/>
            </a:xfrm>
            <a:custGeom>
              <a:avLst/>
              <a:gdLst/>
              <a:ahLst/>
              <a:cxnLst/>
              <a:rect l="l" t="t" r="r" b="b"/>
              <a:pathLst>
                <a:path w="2663" h="2282" extrusionOk="0">
                  <a:moveTo>
                    <a:pt x="1525" y="1"/>
                  </a:moveTo>
                  <a:cubicBezTo>
                    <a:pt x="509" y="1"/>
                    <a:pt x="1" y="1223"/>
                    <a:pt x="714" y="1948"/>
                  </a:cubicBezTo>
                  <a:cubicBezTo>
                    <a:pt x="948" y="2179"/>
                    <a:pt x="1234" y="2282"/>
                    <a:pt x="1514" y="2282"/>
                  </a:cubicBezTo>
                  <a:cubicBezTo>
                    <a:pt x="2101" y="2282"/>
                    <a:pt x="2662" y="1826"/>
                    <a:pt x="2662" y="1138"/>
                  </a:cubicBezTo>
                  <a:cubicBezTo>
                    <a:pt x="2662" y="509"/>
                    <a:pt x="2154" y="1"/>
                    <a:pt x="152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7637;p66"/>
            <p:cNvSpPr/>
            <p:nvPr/>
          </p:nvSpPr>
          <p:spPr>
            <a:xfrm>
              <a:off x="2600925" y="3530650"/>
              <a:ext cx="138525" cy="118600"/>
            </a:xfrm>
            <a:custGeom>
              <a:avLst/>
              <a:gdLst/>
              <a:ahLst/>
              <a:cxnLst/>
              <a:rect l="l" t="t" r="r" b="b"/>
              <a:pathLst>
                <a:path w="5541" h="4744" extrusionOk="0">
                  <a:moveTo>
                    <a:pt x="3156" y="1"/>
                  </a:moveTo>
                  <a:cubicBezTo>
                    <a:pt x="2574" y="1"/>
                    <a:pt x="1982" y="218"/>
                    <a:pt x="1500" y="703"/>
                  </a:cubicBezTo>
                  <a:cubicBezTo>
                    <a:pt x="0" y="2191"/>
                    <a:pt x="1065" y="4743"/>
                    <a:pt x="3169" y="4743"/>
                  </a:cubicBezTo>
                  <a:cubicBezTo>
                    <a:pt x="4476" y="4731"/>
                    <a:pt x="5528" y="3679"/>
                    <a:pt x="5540" y="2372"/>
                  </a:cubicBezTo>
                  <a:cubicBezTo>
                    <a:pt x="5540" y="949"/>
                    <a:pt x="4373" y="1"/>
                    <a:pt x="315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7638;p66"/>
            <p:cNvSpPr/>
            <p:nvPr/>
          </p:nvSpPr>
          <p:spPr>
            <a:xfrm>
              <a:off x="2651725" y="35615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37" y="0"/>
                  </a:moveTo>
                  <a:cubicBezTo>
                    <a:pt x="508" y="0"/>
                    <a:pt x="0" y="508"/>
                    <a:pt x="0" y="1137"/>
                  </a:cubicBezTo>
                  <a:cubicBezTo>
                    <a:pt x="0" y="1766"/>
                    <a:pt x="508" y="2274"/>
                    <a:pt x="1137" y="2274"/>
                  </a:cubicBezTo>
                  <a:cubicBezTo>
                    <a:pt x="1766" y="2274"/>
                    <a:pt x="2275" y="1766"/>
                    <a:pt x="2275" y="1137"/>
                  </a:cubicBezTo>
                  <a:cubicBezTo>
                    <a:pt x="2275" y="508"/>
                    <a:pt x="1766" y="0"/>
                    <a:pt x="113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54529" y="131517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Maiandra GD" panose="020E0502030308020204" pitchFamily="34" charset="0"/>
              </a:rPr>
              <a:t>HASIL DATA MINING</a:t>
            </a:r>
            <a:endParaRPr sz="2400" b="1" dirty="0">
              <a:latin typeface="Maiandra GD" panose="020E0502030308020204" pitchFamily="34" charset="0"/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8254135" y="1683262"/>
            <a:ext cx="2174776" cy="2912204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204797" y="2932049"/>
            <a:ext cx="3499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Lihat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data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dan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nomor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cluster di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tabel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baru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.</a:t>
            </a:r>
            <a:endParaRPr lang="en-US" sz="1600" b="1" dirty="0">
              <a:solidFill>
                <a:schemeClr val="accent1"/>
              </a:solidFill>
              <a:latin typeface="Humanst521 Lt BT" panose="020B04020202040203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307" y="3375059"/>
            <a:ext cx="3237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result &lt;- </a:t>
            </a:r>
            <a:r>
              <a:rPr lang="en-US" sz="1600" b="1" dirty="0" err="1" smtClean="0">
                <a:latin typeface="Consolas" panose="020B0609020204030204" pitchFamily="49" charset="0"/>
              </a:rPr>
              <a:t>data.frame</a:t>
            </a:r>
            <a:r>
              <a:rPr lang="en-US" sz="1600" b="1" dirty="0" smtClean="0"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</a:rPr>
              <a:t>data,cl$cluster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View(result)</a:t>
            </a:r>
          </a:p>
        </p:txBody>
      </p:sp>
      <p:grpSp>
        <p:nvGrpSpPr>
          <p:cNvPr id="162" name="Google Shape;8660;p69"/>
          <p:cNvGrpSpPr/>
          <p:nvPr/>
        </p:nvGrpSpPr>
        <p:grpSpPr>
          <a:xfrm>
            <a:off x="-3052" y="4303102"/>
            <a:ext cx="1243128" cy="637739"/>
            <a:chOff x="2496310" y="3693351"/>
            <a:chExt cx="1342906" cy="688926"/>
          </a:xfrm>
        </p:grpSpPr>
        <p:grpSp>
          <p:nvGrpSpPr>
            <p:cNvPr id="163" name="Google Shape;8661;p69"/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168" name="Google Shape;8662;p69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663;p69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664;p69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665;p69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8666;p69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8667;p69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4" name="Google Shape;8668;p69"/>
              <p:cNvCxnSpPr>
                <a:stCxn id="172" idx="0"/>
              </p:cNvCxnSpPr>
              <p:nvPr/>
            </p:nvCxnSpPr>
            <p:spPr>
              <a:xfrm rot="5400000" flipH="1">
                <a:off x="2741958" y="3724116"/>
                <a:ext cx="68700" cy="200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669;p69"/>
              <p:cNvCxnSpPr>
                <a:stCxn id="169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8670;p69"/>
              <p:cNvCxnSpPr>
                <a:stCxn id="170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8671;p69"/>
              <p:cNvCxnSpPr>
                <a:stCxn id="173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8672;p69"/>
              <p:cNvCxnSpPr>
                <a:stCxn id="171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" name="Google Shape;8673;p69"/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165" name="Google Shape;8674;p69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BB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675;p69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676;p69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" y="490901"/>
            <a:ext cx="4500533" cy="2336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06545" y="7378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Hasil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data mining yang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dilakukan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akan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menampilkan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sebuah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objek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p (log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tingkat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harga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)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berupa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gambar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plot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dengan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3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buah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titik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cluster.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78" y="1545732"/>
            <a:ext cx="3771900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Maiandra GD" panose="020E0502030308020204" pitchFamily="34" charset="0"/>
              </a:rPr>
              <a:t>SOURCE</a:t>
            </a:r>
            <a:endParaRPr sz="2800" b="1" dirty="0">
              <a:latin typeface="Maiandra GD" panose="020E0502030308020204" pitchFamily="34" charset="0"/>
            </a:endParaRPr>
          </a:p>
        </p:txBody>
      </p:sp>
      <p:grpSp>
        <p:nvGrpSpPr>
          <p:cNvPr id="63" name="Google Shape;1480;p39"/>
          <p:cNvGrpSpPr/>
          <p:nvPr/>
        </p:nvGrpSpPr>
        <p:grpSpPr>
          <a:xfrm>
            <a:off x="6237745" y="1079654"/>
            <a:ext cx="2906255" cy="3588576"/>
            <a:chOff x="5010970" y="678211"/>
            <a:chExt cx="3270564" cy="3996027"/>
          </a:xfrm>
        </p:grpSpPr>
        <p:sp>
          <p:nvSpPr>
            <p:cNvPr id="64" name="Google Shape;1481;p39"/>
            <p:cNvSpPr/>
            <p:nvPr/>
          </p:nvSpPr>
          <p:spPr>
            <a:xfrm>
              <a:off x="6756051" y="1610509"/>
              <a:ext cx="522444" cy="640324"/>
            </a:xfrm>
            <a:custGeom>
              <a:avLst/>
              <a:gdLst/>
              <a:ahLst/>
              <a:cxnLst/>
              <a:rect l="l" t="t" r="r" b="b"/>
              <a:pathLst>
                <a:path w="16292" h="19968" extrusionOk="0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82;p39"/>
            <p:cNvSpPr/>
            <p:nvPr/>
          </p:nvSpPr>
          <p:spPr>
            <a:xfrm>
              <a:off x="7318130" y="2452794"/>
              <a:ext cx="348830" cy="489735"/>
            </a:xfrm>
            <a:custGeom>
              <a:avLst/>
              <a:gdLst/>
              <a:ahLst/>
              <a:cxnLst/>
              <a:rect l="l" t="t" r="r" b="b"/>
              <a:pathLst>
                <a:path w="10878" h="15272" extrusionOk="0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83;p39"/>
            <p:cNvSpPr/>
            <p:nvPr/>
          </p:nvSpPr>
          <p:spPr>
            <a:xfrm>
              <a:off x="6667673" y="1199532"/>
              <a:ext cx="386862" cy="466742"/>
            </a:xfrm>
            <a:custGeom>
              <a:avLst/>
              <a:gdLst/>
              <a:ahLst/>
              <a:cxnLst/>
              <a:rect l="l" t="t" r="r" b="b"/>
              <a:pathLst>
                <a:path w="12064" h="14555" extrusionOk="0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84;p39"/>
            <p:cNvSpPr/>
            <p:nvPr/>
          </p:nvSpPr>
          <p:spPr>
            <a:xfrm>
              <a:off x="5758944" y="2152739"/>
              <a:ext cx="998774" cy="2521500"/>
            </a:xfrm>
            <a:custGeom>
              <a:avLst/>
              <a:gdLst/>
              <a:ahLst/>
              <a:cxnLst/>
              <a:rect l="l" t="t" r="r" b="b"/>
              <a:pathLst>
                <a:path w="31146" h="78631" extrusionOk="0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85;p39"/>
            <p:cNvSpPr/>
            <p:nvPr/>
          </p:nvSpPr>
          <p:spPr>
            <a:xfrm>
              <a:off x="6230978" y="2571733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86;p39"/>
            <p:cNvSpPr/>
            <p:nvPr/>
          </p:nvSpPr>
          <p:spPr>
            <a:xfrm>
              <a:off x="5758944" y="2172011"/>
              <a:ext cx="447406" cy="2502227"/>
            </a:xfrm>
            <a:custGeom>
              <a:avLst/>
              <a:gdLst/>
              <a:ahLst/>
              <a:cxnLst/>
              <a:rect l="l" t="t" r="r" b="b"/>
              <a:pathLst>
                <a:path w="13952" h="78030" extrusionOk="0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7;p39"/>
            <p:cNvSpPr/>
            <p:nvPr/>
          </p:nvSpPr>
          <p:spPr>
            <a:xfrm>
              <a:off x="6230978" y="2183812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88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89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90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91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92;p39"/>
            <p:cNvSpPr/>
            <p:nvPr/>
          </p:nvSpPr>
          <p:spPr>
            <a:xfrm>
              <a:off x="6230978" y="3422580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93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94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95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96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97;p39"/>
            <p:cNvSpPr/>
            <p:nvPr/>
          </p:nvSpPr>
          <p:spPr>
            <a:xfrm>
              <a:off x="6230978" y="3820666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98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99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00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01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02;p39"/>
            <p:cNvSpPr/>
            <p:nvPr/>
          </p:nvSpPr>
          <p:spPr>
            <a:xfrm>
              <a:off x="6235788" y="4219329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03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04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05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06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7;p39"/>
            <p:cNvSpPr/>
            <p:nvPr/>
          </p:nvSpPr>
          <p:spPr>
            <a:xfrm>
              <a:off x="6713209" y="2988578"/>
              <a:ext cx="473124" cy="353127"/>
            </a:xfrm>
            <a:custGeom>
              <a:avLst/>
              <a:gdLst/>
              <a:ahLst/>
              <a:cxnLst/>
              <a:rect l="l" t="t" r="r" b="b"/>
              <a:pathLst>
                <a:path w="14754" h="11012" extrusionOk="0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08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09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10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11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12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13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14;p39"/>
            <p:cNvSpPr/>
            <p:nvPr/>
          </p:nvSpPr>
          <p:spPr>
            <a:xfrm>
              <a:off x="6263142" y="2667647"/>
              <a:ext cx="466165" cy="317212"/>
            </a:xfrm>
            <a:custGeom>
              <a:avLst/>
              <a:gdLst/>
              <a:ahLst/>
              <a:cxnLst/>
              <a:rect l="l" t="t" r="r" b="b"/>
              <a:pathLst>
                <a:path w="14537" h="9892" extrusionOk="0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15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16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17;p39"/>
            <p:cNvSpPr/>
            <p:nvPr/>
          </p:nvSpPr>
          <p:spPr>
            <a:xfrm>
              <a:off x="6454424" y="2813361"/>
              <a:ext cx="559385" cy="174191"/>
            </a:xfrm>
            <a:custGeom>
              <a:avLst/>
              <a:gdLst/>
              <a:ahLst/>
              <a:cxnLst/>
              <a:rect l="l" t="t" r="r" b="b"/>
              <a:pathLst>
                <a:path w="17444" h="5432" extrusionOk="0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18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19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20;p39"/>
            <p:cNvSpPr/>
            <p:nvPr/>
          </p:nvSpPr>
          <p:spPr>
            <a:xfrm>
              <a:off x="6393849" y="2860533"/>
              <a:ext cx="93797" cy="124326"/>
            </a:xfrm>
            <a:custGeom>
              <a:avLst/>
              <a:gdLst/>
              <a:ahLst/>
              <a:cxnLst/>
              <a:rect l="l" t="t" r="r" b="b"/>
              <a:pathLst>
                <a:path w="2925" h="3877" extrusionOk="0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21;p39"/>
            <p:cNvSpPr/>
            <p:nvPr/>
          </p:nvSpPr>
          <p:spPr>
            <a:xfrm>
              <a:off x="5507118" y="1192766"/>
              <a:ext cx="416332" cy="334175"/>
            </a:xfrm>
            <a:custGeom>
              <a:avLst/>
              <a:gdLst/>
              <a:ahLst/>
              <a:cxnLst/>
              <a:rect l="l" t="t" r="r" b="b"/>
              <a:pathLst>
                <a:path w="12983" h="10421" extrusionOk="0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22;p39"/>
            <p:cNvSpPr/>
            <p:nvPr/>
          </p:nvSpPr>
          <p:spPr>
            <a:xfrm>
              <a:off x="5656585" y="1317413"/>
              <a:ext cx="99698" cy="106657"/>
            </a:xfrm>
            <a:custGeom>
              <a:avLst/>
              <a:gdLst/>
              <a:ahLst/>
              <a:cxnLst/>
              <a:rect l="l" t="t" r="r" b="b"/>
              <a:pathLst>
                <a:path w="3109" h="3326" extrusionOk="0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23;p39"/>
            <p:cNvSpPr/>
            <p:nvPr/>
          </p:nvSpPr>
          <p:spPr>
            <a:xfrm>
              <a:off x="5925567" y="678211"/>
              <a:ext cx="642472" cy="662803"/>
            </a:xfrm>
            <a:custGeom>
              <a:avLst/>
              <a:gdLst/>
              <a:ahLst/>
              <a:cxnLst/>
              <a:rect l="l" t="t" r="r" b="b"/>
              <a:pathLst>
                <a:path w="20035" h="20669" extrusionOk="0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24;p39"/>
            <p:cNvSpPr/>
            <p:nvPr/>
          </p:nvSpPr>
          <p:spPr>
            <a:xfrm>
              <a:off x="6074520" y="81590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25;p39"/>
            <p:cNvSpPr/>
            <p:nvPr/>
          </p:nvSpPr>
          <p:spPr>
            <a:xfrm>
              <a:off x="6081479" y="859841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26;p39"/>
            <p:cNvSpPr/>
            <p:nvPr/>
          </p:nvSpPr>
          <p:spPr>
            <a:xfrm>
              <a:off x="6091677" y="903774"/>
              <a:ext cx="291494" cy="75583"/>
            </a:xfrm>
            <a:custGeom>
              <a:avLst/>
              <a:gdLst/>
              <a:ahLst/>
              <a:cxnLst/>
              <a:rect l="l" t="t" r="r" b="b"/>
              <a:pathLst>
                <a:path w="9090" h="2357" extrusionOk="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27;p39"/>
            <p:cNvSpPr/>
            <p:nvPr/>
          </p:nvSpPr>
          <p:spPr>
            <a:xfrm>
              <a:off x="6101329" y="947706"/>
              <a:ext cx="290948" cy="75583"/>
            </a:xfrm>
            <a:custGeom>
              <a:avLst/>
              <a:gdLst/>
              <a:ahLst/>
              <a:cxnLst/>
              <a:rect l="l" t="t" r="r" b="b"/>
              <a:pathLst>
                <a:path w="9073" h="2357" extrusionOk="0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28;p39"/>
            <p:cNvSpPr/>
            <p:nvPr/>
          </p:nvSpPr>
          <p:spPr>
            <a:xfrm>
              <a:off x="6115246" y="991671"/>
              <a:ext cx="291494" cy="75551"/>
            </a:xfrm>
            <a:custGeom>
              <a:avLst/>
              <a:gdLst/>
              <a:ahLst/>
              <a:cxnLst/>
              <a:rect l="l" t="t" r="r" b="b"/>
              <a:pathLst>
                <a:path w="9090" h="2356" extrusionOk="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29;p39"/>
            <p:cNvSpPr/>
            <p:nvPr/>
          </p:nvSpPr>
          <p:spPr>
            <a:xfrm>
              <a:off x="6125412" y="1035603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30;p39"/>
            <p:cNvSpPr/>
            <p:nvPr/>
          </p:nvSpPr>
          <p:spPr>
            <a:xfrm>
              <a:off x="6138816" y="108113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31;p39"/>
            <p:cNvSpPr/>
            <p:nvPr/>
          </p:nvSpPr>
          <p:spPr>
            <a:xfrm>
              <a:off x="6147923" y="1156690"/>
              <a:ext cx="168290" cy="43419"/>
            </a:xfrm>
            <a:custGeom>
              <a:avLst/>
              <a:gdLst/>
              <a:ahLst/>
              <a:cxnLst/>
              <a:rect l="l" t="t" r="r" b="b"/>
              <a:pathLst>
                <a:path w="5248" h="1354" extrusionOk="0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32;p39"/>
            <p:cNvSpPr/>
            <p:nvPr/>
          </p:nvSpPr>
          <p:spPr>
            <a:xfrm>
              <a:off x="6823585" y="1772098"/>
              <a:ext cx="522957" cy="606781"/>
            </a:xfrm>
            <a:custGeom>
              <a:avLst/>
              <a:gdLst/>
              <a:ahLst/>
              <a:cxnLst/>
              <a:rect l="l" t="t" r="r" b="b"/>
              <a:pathLst>
                <a:path w="16308" h="18922" extrusionOk="0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33;p39"/>
            <p:cNvSpPr/>
            <p:nvPr/>
          </p:nvSpPr>
          <p:spPr>
            <a:xfrm>
              <a:off x="6823585" y="1769660"/>
              <a:ext cx="526709" cy="611880"/>
            </a:xfrm>
            <a:custGeom>
              <a:avLst/>
              <a:gdLst/>
              <a:ahLst/>
              <a:cxnLst/>
              <a:rect l="l" t="t" r="r" b="b"/>
              <a:pathLst>
                <a:path w="16425" h="19081" extrusionOk="0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34;p39"/>
            <p:cNvSpPr/>
            <p:nvPr/>
          </p:nvSpPr>
          <p:spPr>
            <a:xfrm>
              <a:off x="6931268" y="1772931"/>
              <a:ext cx="182753" cy="121183"/>
            </a:xfrm>
            <a:custGeom>
              <a:avLst/>
              <a:gdLst/>
              <a:ahLst/>
              <a:cxnLst/>
              <a:rect l="l" t="t" r="r" b="b"/>
              <a:pathLst>
                <a:path w="5699" h="3779" extrusionOk="0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35;p39"/>
            <p:cNvSpPr/>
            <p:nvPr/>
          </p:nvSpPr>
          <p:spPr>
            <a:xfrm>
              <a:off x="7133806" y="1928042"/>
              <a:ext cx="100243" cy="42201"/>
            </a:xfrm>
            <a:custGeom>
              <a:avLst/>
              <a:gdLst/>
              <a:ahLst/>
              <a:cxnLst/>
              <a:rect l="l" t="t" r="r" b="b"/>
              <a:pathLst>
                <a:path w="3126" h="1316" extrusionOk="0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36;p39"/>
            <p:cNvSpPr/>
            <p:nvPr/>
          </p:nvSpPr>
          <p:spPr>
            <a:xfrm>
              <a:off x="6955928" y="1912136"/>
              <a:ext cx="262569" cy="121215"/>
            </a:xfrm>
            <a:custGeom>
              <a:avLst/>
              <a:gdLst/>
              <a:ahLst/>
              <a:cxnLst/>
              <a:rect l="l" t="t" r="r" b="b"/>
              <a:pathLst>
                <a:path w="8188" h="3780" extrusionOk="0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37;p39"/>
            <p:cNvSpPr/>
            <p:nvPr/>
          </p:nvSpPr>
          <p:spPr>
            <a:xfrm>
              <a:off x="6931813" y="1976913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38;p39"/>
            <p:cNvSpPr/>
            <p:nvPr/>
          </p:nvSpPr>
          <p:spPr>
            <a:xfrm>
              <a:off x="6907153" y="2041208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39;p39"/>
            <p:cNvSpPr/>
            <p:nvPr/>
          </p:nvSpPr>
          <p:spPr>
            <a:xfrm>
              <a:off x="6976804" y="2160243"/>
              <a:ext cx="167200" cy="74493"/>
            </a:xfrm>
            <a:custGeom>
              <a:avLst/>
              <a:gdLst/>
              <a:ahLst/>
              <a:cxnLst/>
              <a:rect l="l" t="t" r="r" b="b"/>
              <a:pathLst>
                <a:path w="5214" h="2323" extrusionOk="0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40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41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42;p39"/>
            <p:cNvSpPr/>
            <p:nvPr/>
          </p:nvSpPr>
          <p:spPr>
            <a:xfrm>
              <a:off x="5173841" y="1699914"/>
              <a:ext cx="289890" cy="126602"/>
            </a:xfrm>
            <a:custGeom>
              <a:avLst/>
              <a:gdLst/>
              <a:ahLst/>
              <a:cxnLst/>
              <a:rect l="l" t="t" r="r" b="b"/>
              <a:pathLst>
                <a:path w="9040" h="3948" extrusionOk="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43;p39"/>
            <p:cNvSpPr/>
            <p:nvPr/>
          </p:nvSpPr>
          <p:spPr>
            <a:xfrm>
              <a:off x="5190452" y="1750292"/>
              <a:ext cx="299543" cy="130900"/>
            </a:xfrm>
            <a:custGeom>
              <a:avLst/>
              <a:gdLst/>
              <a:ahLst/>
              <a:cxnLst/>
              <a:rect l="l" t="t" r="r" b="b"/>
              <a:pathLst>
                <a:path w="9341" h="4082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44;p39"/>
            <p:cNvSpPr/>
            <p:nvPr/>
          </p:nvSpPr>
          <p:spPr>
            <a:xfrm>
              <a:off x="5211360" y="1798553"/>
              <a:ext cx="300056" cy="131348"/>
            </a:xfrm>
            <a:custGeom>
              <a:avLst/>
              <a:gdLst/>
              <a:ahLst/>
              <a:cxnLst/>
              <a:rect l="l" t="t" r="r" b="b"/>
              <a:pathLst>
                <a:path w="9357" h="4096" extrusionOk="0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45;p39"/>
            <p:cNvSpPr/>
            <p:nvPr/>
          </p:nvSpPr>
          <p:spPr>
            <a:xfrm>
              <a:off x="5232781" y="1847264"/>
              <a:ext cx="299543" cy="130867"/>
            </a:xfrm>
            <a:custGeom>
              <a:avLst/>
              <a:gdLst/>
              <a:ahLst/>
              <a:cxnLst/>
              <a:rect l="l" t="t" r="r" b="b"/>
              <a:pathLst>
                <a:path w="9341" h="4081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46;p39"/>
            <p:cNvSpPr/>
            <p:nvPr/>
          </p:nvSpPr>
          <p:spPr>
            <a:xfrm>
              <a:off x="5253689" y="1895525"/>
              <a:ext cx="300056" cy="130867"/>
            </a:xfrm>
            <a:custGeom>
              <a:avLst/>
              <a:gdLst/>
              <a:ahLst/>
              <a:cxnLst/>
              <a:rect l="l" t="t" r="r" b="b"/>
              <a:pathLst>
                <a:path w="9357" h="4081" extrusionOk="0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47;p39"/>
            <p:cNvSpPr/>
            <p:nvPr/>
          </p:nvSpPr>
          <p:spPr>
            <a:xfrm>
              <a:off x="5419253" y="1943787"/>
              <a:ext cx="154854" cy="68079"/>
            </a:xfrm>
            <a:custGeom>
              <a:avLst/>
              <a:gdLst/>
              <a:ahLst/>
              <a:cxnLst/>
              <a:rect l="l" t="t" r="r" b="b"/>
              <a:pathLst>
                <a:path w="4829" h="2123" extrusionOk="0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48;p39"/>
            <p:cNvSpPr/>
            <p:nvPr/>
          </p:nvSpPr>
          <p:spPr>
            <a:xfrm>
              <a:off x="5312629" y="2058845"/>
              <a:ext cx="111082" cy="93637"/>
            </a:xfrm>
            <a:custGeom>
              <a:avLst/>
              <a:gdLst/>
              <a:ahLst/>
              <a:cxnLst/>
              <a:rect l="l" t="t" r="r" b="b"/>
              <a:pathLst>
                <a:path w="3464" h="2920" extrusionOk="0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49;p39"/>
            <p:cNvSpPr/>
            <p:nvPr/>
          </p:nvSpPr>
          <p:spPr>
            <a:xfrm>
              <a:off x="5324398" y="1645335"/>
              <a:ext cx="122209" cy="66989"/>
            </a:xfrm>
            <a:custGeom>
              <a:avLst/>
              <a:gdLst/>
              <a:ahLst/>
              <a:cxnLst/>
              <a:rect l="l" t="t" r="r" b="b"/>
              <a:pathLst>
                <a:path w="3811" h="2089" extrusionOk="0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50;p39"/>
            <p:cNvSpPr/>
            <p:nvPr/>
          </p:nvSpPr>
          <p:spPr>
            <a:xfrm>
              <a:off x="5398890" y="2497785"/>
              <a:ext cx="578145" cy="223991"/>
            </a:xfrm>
            <a:custGeom>
              <a:avLst/>
              <a:gdLst/>
              <a:ahLst/>
              <a:cxnLst/>
              <a:rect l="l" t="t" r="r" b="b"/>
              <a:pathLst>
                <a:path w="18029" h="6985" extrusionOk="0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51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52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53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54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55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56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57;p39"/>
            <p:cNvSpPr/>
            <p:nvPr/>
          </p:nvSpPr>
          <p:spPr>
            <a:xfrm>
              <a:off x="6730333" y="1357593"/>
              <a:ext cx="342962" cy="224537"/>
            </a:xfrm>
            <a:custGeom>
              <a:avLst/>
              <a:gdLst/>
              <a:ahLst/>
              <a:cxnLst/>
              <a:rect l="l" t="t" r="r" b="b"/>
              <a:pathLst>
                <a:path w="10695" h="7002" extrusionOk="0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58;p39"/>
            <p:cNvSpPr/>
            <p:nvPr/>
          </p:nvSpPr>
          <p:spPr>
            <a:xfrm>
              <a:off x="6879286" y="1338866"/>
              <a:ext cx="42906" cy="37102"/>
            </a:xfrm>
            <a:custGeom>
              <a:avLst/>
              <a:gdLst/>
              <a:ahLst/>
              <a:cxnLst/>
              <a:rect l="l" t="t" r="r" b="b"/>
              <a:pathLst>
                <a:path w="1338" h="1157" extrusionOk="0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59;p39"/>
            <p:cNvSpPr/>
            <p:nvPr/>
          </p:nvSpPr>
          <p:spPr>
            <a:xfrm>
              <a:off x="6953779" y="1205048"/>
              <a:ext cx="273824" cy="266737"/>
            </a:xfrm>
            <a:custGeom>
              <a:avLst/>
              <a:gdLst/>
              <a:ahLst/>
              <a:cxnLst/>
              <a:rect l="l" t="t" r="r" b="b"/>
              <a:pathLst>
                <a:path w="8539" h="8318" extrusionOk="0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60;p39"/>
            <p:cNvSpPr/>
            <p:nvPr/>
          </p:nvSpPr>
          <p:spPr>
            <a:xfrm>
              <a:off x="7170235" y="1435261"/>
              <a:ext cx="179001" cy="156554"/>
            </a:xfrm>
            <a:custGeom>
              <a:avLst/>
              <a:gdLst/>
              <a:ahLst/>
              <a:cxnLst/>
              <a:rect l="l" t="t" r="r" b="b"/>
              <a:pathLst>
                <a:path w="5582" h="4882" extrusionOk="0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61;p39"/>
            <p:cNvSpPr/>
            <p:nvPr/>
          </p:nvSpPr>
          <p:spPr>
            <a:xfrm>
              <a:off x="7952522" y="1930255"/>
              <a:ext cx="275973" cy="448240"/>
            </a:xfrm>
            <a:custGeom>
              <a:avLst/>
              <a:gdLst/>
              <a:ahLst/>
              <a:cxnLst/>
              <a:rect l="l" t="t" r="r" b="b"/>
              <a:pathLst>
                <a:path w="8606" h="13978" extrusionOk="0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62;p39"/>
            <p:cNvSpPr/>
            <p:nvPr/>
          </p:nvSpPr>
          <p:spPr>
            <a:xfrm>
              <a:off x="6803222" y="2431373"/>
              <a:ext cx="813905" cy="325453"/>
            </a:xfrm>
            <a:custGeom>
              <a:avLst/>
              <a:gdLst/>
              <a:ahLst/>
              <a:cxnLst/>
              <a:rect l="l" t="t" r="r" b="b"/>
              <a:pathLst>
                <a:path w="25381" h="10149" extrusionOk="0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63;p39"/>
            <p:cNvSpPr/>
            <p:nvPr/>
          </p:nvSpPr>
          <p:spPr>
            <a:xfrm>
              <a:off x="6926458" y="2509041"/>
              <a:ext cx="564228" cy="263114"/>
            </a:xfrm>
            <a:custGeom>
              <a:avLst/>
              <a:gdLst/>
              <a:ahLst/>
              <a:cxnLst/>
              <a:rect l="l" t="t" r="r" b="b"/>
              <a:pathLst>
                <a:path w="17595" h="8205" extrusionOk="0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64;p39"/>
            <p:cNvSpPr/>
            <p:nvPr/>
          </p:nvSpPr>
          <p:spPr>
            <a:xfrm>
              <a:off x="6926458" y="2505834"/>
              <a:ext cx="205777" cy="130226"/>
            </a:xfrm>
            <a:custGeom>
              <a:avLst/>
              <a:gdLst/>
              <a:ahLst/>
              <a:cxnLst/>
              <a:rect l="l" t="t" r="r" b="b"/>
              <a:pathLst>
                <a:path w="6417" h="4061" extrusionOk="0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65;p39"/>
            <p:cNvSpPr/>
            <p:nvPr/>
          </p:nvSpPr>
          <p:spPr>
            <a:xfrm>
              <a:off x="6926458" y="2505834"/>
              <a:ext cx="176307" cy="130226"/>
            </a:xfrm>
            <a:custGeom>
              <a:avLst/>
              <a:gdLst/>
              <a:ahLst/>
              <a:cxnLst/>
              <a:rect l="l" t="t" r="r" b="b"/>
              <a:pathLst>
                <a:path w="5498" h="4061" extrusionOk="0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66;p39"/>
            <p:cNvSpPr/>
            <p:nvPr/>
          </p:nvSpPr>
          <p:spPr>
            <a:xfrm>
              <a:off x="7402788" y="2171498"/>
              <a:ext cx="691215" cy="772121"/>
            </a:xfrm>
            <a:custGeom>
              <a:avLst/>
              <a:gdLst/>
              <a:ahLst/>
              <a:cxnLst/>
              <a:rect l="l" t="t" r="r" b="b"/>
              <a:pathLst>
                <a:path w="21555" h="24078" extrusionOk="0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67;p39"/>
            <p:cNvSpPr/>
            <p:nvPr/>
          </p:nvSpPr>
          <p:spPr>
            <a:xfrm>
              <a:off x="7831948" y="2358997"/>
              <a:ext cx="84177" cy="263659"/>
            </a:xfrm>
            <a:custGeom>
              <a:avLst/>
              <a:gdLst/>
              <a:ahLst/>
              <a:cxnLst/>
              <a:rect l="l" t="t" r="r" b="b"/>
              <a:pathLst>
                <a:path w="2625" h="8222" extrusionOk="0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68;p39"/>
            <p:cNvSpPr/>
            <p:nvPr/>
          </p:nvSpPr>
          <p:spPr>
            <a:xfrm>
              <a:off x="7542090" y="2360087"/>
              <a:ext cx="78790" cy="192373"/>
            </a:xfrm>
            <a:custGeom>
              <a:avLst/>
              <a:gdLst/>
              <a:ahLst/>
              <a:cxnLst/>
              <a:rect l="l" t="t" r="r" b="b"/>
              <a:pathLst>
                <a:path w="2457" h="5999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69;p39"/>
            <p:cNvSpPr/>
            <p:nvPr/>
          </p:nvSpPr>
          <p:spPr>
            <a:xfrm>
              <a:off x="7561907" y="2549221"/>
              <a:ext cx="17188" cy="133465"/>
            </a:xfrm>
            <a:custGeom>
              <a:avLst/>
              <a:gdLst/>
              <a:ahLst/>
              <a:cxnLst/>
              <a:rect l="l" t="t" r="r" b="b"/>
              <a:pathLst>
                <a:path w="536" h="4162" extrusionOk="0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70;p39"/>
            <p:cNvSpPr/>
            <p:nvPr/>
          </p:nvSpPr>
          <p:spPr>
            <a:xfrm>
              <a:off x="7401698" y="2540114"/>
              <a:ext cx="166687" cy="75038"/>
            </a:xfrm>
            <a:custGeom>
              <a:avLst/>
              <a:gdLst/>
              <a:ahLst/>
              <a:cxnLst/>
              <a:rect l="l" t="t" r="r" b="b"/>
              <a:pathLst>
                <a:path w="5198" h="234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1;p39"/>
            <p:cNvSpPr/>
            <p:nvPr/>
          </p:nvSpPr>
          <p:spPr>
            <a:xfrm>
              <a:off x="8016272" y="2332766"/>
              <a:ext cx="8081" cy="57914"/>
            </a:xfrm>
            <a:custGeom>
              <a:avLst/>
              <a:gdLst/>
              <a:ahLst/>
              <a:cxnLst/>
              <a:rect l="l" t="t" r="r" b="b"/>
              <a:pathLst>
                <a:path w="252" h="1806" extrusionOk="0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2;p39"/>
            <p:cNvSpPr/>
            <p:nvPr/>
          </p:nvSpPr>
          <p:spPr>
            <a:xfrm>
              <a:off x="8006106" y="2437530"/>
              <a:ext cx="46081" cy="18727"/>
            </a:xfrm>
            <a:custGeom>
              <a:avLst/>
              <a:gdLst/>
              <a:ahLst/>
              <a:cxnLst/>
              <a:rect l="l" t="t" r="r" b="b"/>
              <a:pathLst>
                <a:path w="1437" h="584" extrusionOk="0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3;p39"/>
            <p:cNvSpPr/>
            <p:nvPr/>
          </p:nvSpPr>
          <p:spPr>
            <a:xfrm>
              <a:off x="7942869" y="2382567"/>
              <a:ext cx="9139" cy="42393"/>
            </a:xfrm>
            <a:custGeom>
              <a:avLst/>
              <a:gdLst/>
              <a:ahLst/>
              <a:cxnLst/>
              <a:rect l="l" t="t" r="r" b="b"/>
              <a:pathLst>
                <a:path w="285" h="13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4;p39"/>
            <p:cNvSpPr/>
            <p:nvPr/>
          </p:nvSpPr>
          <p:spPr>
            <a:xfrm>
              <a:off x="7936969" y="2489127"/>
              <a:ext cx="23089" cy="44061"/>
            </a:xfrm>
            <a:custGeom>
              <a:avLst/>
              <a:gdLst/>
              <a:ahLst/>
              <a:cxnLst/>
              <a:rect l="l" t="t" r="r" b="b"/>
              <a:pathLst>
                <a:path w="720" h="1374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5;p39"/>
            <p:cNvSpPr/>
            <p:nvPr/>
          </p:nvSpPr>
          <p:spPr>
            <a:xfrm>
              <a:off x="7977695" y="2564902"/>
              <a:ext cx="47171" cy="27867"/>
            </a:xfrm>
            <a:custGeom>
              <a:avLst/>
              <a:gdLst/>
              <a:ahLst/>
              <a:cxnLst/>
              <a:rect l="l" t="t" r="r" b="b"/>
              <a:pathLst>
                <a:path w="1471" h="869" extrusionOk="0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76;p39"/>
            <p:cNvSpPr/>
            <p:nvPr/>
          </p:nvSpPr>
          <p:spPr>
            <a:xfrm>
              <a:off x="7889284" y="2580295"/>
              <a:ext cx="20940" cy="53072"/>
            </a:xfrm>
            <a:custGeom>
              <a:avLst/>
              <a:gdLst/>
              <a:ahLst/>
              <a:cxnLst/>
              <a:rect l="l" t="t" r="r" b="b"/>
              <a:pathLst>
                <a:path w="653" h="1655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77;p39"/>
            <p:cNvSpPr/>
            <p:nvPr/>
          </p:nvSpPr>
          <p:spPr>
            <a:xfrm>
              <a:off x="7978240" y="2646642"/>
              <a:ext cx="42874" cy="13084"/>
            </a:xfrm>
            <a:custGeom>
              <a:avLst/>
              <a:gdLst/>
              <a:ahLst/>
              <a:cxnLst/>
              <a:rect l="l" t="t" r="r" b="b"/>
              <a:pathLst>
                <a:path w="1337" h="408" extrusionOk="0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78;p39"/>
            <p:cNvSpPr/>
            <p:nvPr/>
          </p:nvSpPr>
          <p:spPr>
            <a:xfrm>
              <a:off x="7902143" y="2282580"/>
              <a:ext cx="49865" cy="23057"/>
            </a:xfrm>
            <a:custGeom>
              <a:avLst/>
              <a:gdLst/>
              <a:ahLst/>
              <a:cxnLst/>
              <a:rect l="l" t="t" r="r" b="b"/>
              <a:pathLst>
                <a:path w="1555" h="719" extrusionOk="0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79;p39"/>
            <p:cNvSpPr/>
            <p:nvPr/>
          </p:nvSpPr>
          <p:spPr>
            <a:xfrm>
              <a:off x="7966439" y="2209434"/>
              <a:ext cx="37006" cy="45728"/>
            </a:xfrm>
            <a:custGeom>
              <a:avLst/>
              <a:gdLst/>
              <a:ahLst/>
              <a:cxnLst/>
              <a:rect l="l" t="t" r="r" b="b"/>
              <a:pathLst>
                <a:path w="1154" h="1426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80;p39"/>
            <p:cNvSpPr/>
            <p:nvPr/>
          </p:nvSpPr>
          <p:spPr>
            <a:xfrm>
              <a:off x="7798726" y="2335908"/>
              <a:ext cx="46113" cy="40405"/>
            </a:xfrm>
            <a:custGeom>
              <a:avLst/>
              <a:gdLst/>
              <a:ahLst/>
              <a:cxnLst/>
              <a:rect l="l" t="t" r="r" b="b"/>
              <a:pathLst>
                <a:path w="1438" h="1260" extrusionOk="0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1;p39"/>
            <p:cNvSpPr/>
            <p:nvPr/>
          </p:nvSpPr>
          <p:spPr>
            <a:xfrm>
              <a:off x="7698547" y="2275878"/>
              <a:ext cx="37519" cy="50025"/>
            </a:xfrm>
            <a:custGeom>
              <a:avLst/>
              <a:gdLst/>
              <a:ahLst/>
              <a:cxnLst/>
              <a:rect l="l" t="t" r="r" b="b"/>
              <a:pathLst>
                <a:path w="1170" h="1560" extrusionOk="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2;p39"/>
            <p:cNvSpPr/>
            <p:nvPr/>
          </p:nvSpPr>
          <p:spPr>
            <a:xfrm>
              <a:off x="7763387" y="2461356"/>
              <a:ext cx="51468" cy="5387"/>
            </a:xfrm>
            <a:custGeom>
              <a:avLst/>
              <a:gdLst/>
              <a:ahLst/>
              <a:cxnLst/>
              <a:rect l="l" t="t" r="r" b="b"/>
              <a:pathLst>
                <a:path w="1605" h="168" extrusionOk="0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83;p39"/>
            <p:cNvSpPr/>
            <p:nvPr/>
          </p:nvSpPr>
          <p:spPr>
            <a:xfrm>
              <a:off x="7666928" y="2370798"/>
              <a:ext cx="10197" cy="56856"/>
            </a:xfrm>
            <a:custGeom>
              <a:avLst/>
              <a:gdLst/>
              <a:ahLst/>
              <a:cxnLst/>
              <a:rect l="l" t="t" r="r" b="b"/>
              <a:pathLst>
                <a:path w="318" h="1773" extrusionOk="0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84;p39"/>
            <p:cNvSpPr/>
            <p:nvPr/>
          </p:nvSpPr>
          <p:spPr>
            <a:xfrm>
              <a:off x="7643359" y="2522830"/>
              <a:ext cx="52527" cy="27803"/>
            </a:xfrm>
            <a:custGeom>
              <a:avLst/>
              <a:gdLst/>
              <a:ahLst/>
              <a:cxnLst/>
              <a:rect l="l" t="t" r="r" b="b"/>
              <a:pathLst>
                <a:path w="1638" h="867" extrusionOk="0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85;p39"/>
            <p:cNvSpPr/>
            <p:nvPr/>
          </p:nvSpPr>
          <p:spPr>
            <a:xfrm>
              <a:off x="7575857" y="2487876"/>
              <a:ext cx="31105" cy="16835"/>
            </a:xfrm>
            <a:custGeom>
              <a:avLst/>
              <a:gdLst/>
              <a:ahLst/>
              <a:cxnLst/>
              <a:rect l="l" t="t" r="r" b="b"/>
              <a:pathLst>
                <a:path w="970" h="525" extrusionOk="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86;p39"/>
            <p:cNvSpPr/>
            <p:nvPr/>
          </p:nvSpPr>
          <p:spPr>
            <a:xfrm>
              <a:off x="7763387" y="2545405"/>
              <a:ext cx="27354" cy="57978"/>
            </a:xfrm>
            <a:custGeom>
              <a:avLst/>
              <a:gdLst/>
              <a:ahLst/>
              <a:cxnLst/>
              <a:rect l="l" t="t" r="r" b="b"/>
              <a:pathLst>
                <a:path w="853" h="1808" extrusionOk="0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87;p39"/>
            <p:cNvSpPr/>
            <p:nvPr/>
          </p:nvSpPr>
          <p:spPr>
            <a:xfrm>
              <a:off x="7676581" y="2587253"/>
              <a:ext cx="25750" cy="69170"/>
            </a:xfrm>
            <a:custGeom>
              <a:avLst/>
              <a:gdLst/>
              <a:ahLst/>
              <a:cxnLst/>
              <a:rect l="l" t="t" r="r" b="b"/>
              <a:pathLst>
                <a:path w="803" h="2157" extrusionOk="0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88;p39"/>
            <p:cNvSpPr/>
            <p:nvPr/>
          </p:nvSpPr>
          <p:spPr>
            <a:xfrm>
              <a:off x="7599426" y="2618231"/>
              <a:ext cx="15553" cy="32837"/>
            </a:xfrm>
            <a:custGeom>
              <a:avLst/>
              <a:gdLst/>
              <a:ahLst/>
              <a:cxnLst/>
              <a:rect l="l" t="t" r="r" b="b"/>
              <a:pathLst>
                <a:path w="485" h="1024" extrusionOk="0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89;p39"/>
            <p:cNvSpPr/>
            <p:nvPr/>
          </p:nvSpPr>
          <p:spPr>
            <a:xfrm>
              <a:off x="7485298" y="2526261"/>
              <a:ext cx="49865" cy="18118"/>
            </a:xfrm>
            <a:custGeom>
              <a:avLst/>
              <a:gdLst/>
              <a:ahLst/>
              <a:cxnLst/>
              <a:rect l="l" t="t" r="r" b="b"/>
              <a:pathLst>
                <a:path w="1555" h="565" extrusionOk="0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90;p39"/>
            <p:cNvSpPr/>
            <p:nvPr/>
          </p:nvSpPr>
          <p:spPr>
            <a:xfrm>
              <a:off x="7474042" y="2406681"/>
              <a:ext cx="18792" cy="52013"/>
            </a:xfrm>
            <a:custGeom>
              <a:avLst/>
              <a:gdLst/>
              <a:ahLst/>
              <a:cxnLst/>
              <a:rect l="l" t="t" r="r" b="b"/>
              <a:pathLst>
                <a:path w="586" h="16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91;p39"/>
            <p:cNvSpPr/>
            <p:nvPr/>
          </p:nvSpPr>
          <p:spPr>
            <a:xfrm>
              <a:off x="7523330" y="2394496"/>
              <a:ext cx="56311" cy="10069"/>
            </a:xfrm>
            <a:custGeom>
              <a:avLst/>
              <a:gdLst/>
              <a:ahLst/>
              <a:cxnLst/>
              <a:rect l="l" t="t" r="r" b="b"/>
              <a:pathLst>
                <a:path w="1756" h="314" extrusionOk="0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92;p39"/>
            <p:cNvSpPr/>
            <p:nvPr/>
          </p:nvSpPr>
          <p:spPr>
            <a:xfrm>
              <a:off x="7525479" y="2296754"/>
              <a:ext cx="37006" cy="37679"/>
            </a:xfrm>
            <a:custGeom>
              <a:avLst/>
              <a:gdLst/>
              <a:ahLst/>
              <a:cxnLst/>
              <a:rect l="l" t="t" r="r" b="b"/>
              <a:pathLst>
                <a:path w="1154" h="1175" extrusionOk="0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93;p39"/>
            <p:cNvSpPr/>
            <p:nvPr/>
          </p:nvSpPr>
          <p:spPr>
            <a:xfrm>
              <a:off x="7631045" y="2235249"/>
              <a:ext cx="13949" cy="48807"/>
            </a:xfrm>
            <a:custGeom>
              <a:avLst/>
              <a:gdLst/>
              <a:ahLst/>
              <a:cxnLst/>
              <a:rect l="l" t="t" r="r" b="b"/>
              <a:pathLst>
                <a:path w="435" h="1522" extrusionOk="0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94;p39"/>
            <p:cNvSpPr/>
            <p:nvPr/>
          </p:nvSpPr>
          <p:spPr>
            <a:xfrm>
              <a:off x="7977695" y="2810219"/>
              <a:ext cx="21998" cy="16835"/>
            </a:xfrm>
            <a:custGeom>
              <a:avLst/>
              <a:gdLst/>
              <a:ahLst/>
              <a:cxnLst/>
              <a:rect l="l" t="t" r="r" b="b"/>
              <a:pathLst>
                <a:path w="686" h="525" extrusionOk="0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95;p39"/>
            <p:cNvSpPr/>
            <p:nvPr/>
          </p:nvSpPr>
          <p:spPr>
            <a:xfrm>
              <a:off x="7576370" y="2868902"/>
              <a:ext cx="63814" cy="6157"/>
            </a:xfrm>
            <a:custGeom>
              <a:avLst/>
              <a:gdLst/>
              <a:ahLst/>
              <a:cxnLst/>
              <a:rect l="l" t="t" r="r" b="b"/>
              <a:pathLst>
                <a:path w="1990" h="192" extrusionOk="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96;p39"/>
            <p:cNvSpPr/>
            <p:nvPr/>
          </p:nvSpPr>
          <p:spPr>
            <a:xfrm>
              <a:off x="7829286" y="2619385"/>
              <a:ext cx="196125" cy="114770"/>
            </a:xfrm>
            <a:custGeom>
              <a:avLst/>
              <a:gdLst/>
              <a:ahLst/>
              <a:cxnLst/>
              <a:rect l="l" t="t" r="r" b="b"/>
              <a:pathLst>
                <a:path w="6116" h="3579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97;p39"/>
            <p:cNvSpPr/>
            <p:nvPr/>
          </p:nvSpPr>
          <p:spPr>
            <a:xfrm>
              <a:off x="7260248" y="2870698"/>
              <a:ext cx="834813" cy="1756401"/>
            </a:xfrm>
            <a:custGeom>
              <a:avLst/>
              <a:gdLst/>
              <a:ahLst/>
              <a:cxnLst/>
              <a:rect l="l" t="t" r="r" b="b"/>
              <a:pathLst>
                <a:path w="26033" h="54772" extrusionOk="0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98;p39"/>
            <p:cNvSpPr/>
            <p:nvPr/>
          </p:nvSpPr>
          <p:spPr>
            <a:xfrm>
              <a:off x="7529776" y="3736553"/>
              <a:ext cx="79335" cy="247048"/>
            </a:xfrm>
            <a:custGeom>
              <a:avLst/>
              <a:gdLst/>
              <a:ahLst/>
              <a:cxnLst/>
              <a:rect l="l" t="t" r="r" b="b"/>
              <a:pathLst>
                <a:path w="2474" h="7704" extrusionOk="0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99;p39"/>
            <p:cNvSpPr/>
            <p:nvPr/>
          </p:nvSpPr>
          <p:spPr>
            <a:xfrm>
              <a:off x="7553345" y="3273626"/>
              <a:ext cx="721230" cy="1208816"/>
            </a:xfrm>
            <a:custGeom>
              <a:avLst/>
              <a:gdLst/>
              <a:ahLst/>
              <a:cxnLst/>
              <a:rect l="l" t="t" r="r" b="b"/>
              <a:pathLst>
                <a:path w="22491" h="37696" extrusionOk="0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00;p39"/>
            <p:cNvSpPr/>
            <p:nvPr/>
          </p:nvSpPr>
          <p:spPr>
            <a:xfrm>
              <a:off x="8088135" y="4338267"/>
              <a:ext cx="193399" cy="239095"/>
            </a:xfrm>
            <a:custGeom>
              <a:avLst/>
              <a:gdLst/>
              <a:ahLst/>
              <a:cxnLst/>
              <a:rect l="l" t="t" r="r" b="b"/>
              <a:pathLst>
                <a:path w="6031" h="7456" extrusionOk="0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01;p39"/>
            <p:cNvSpPr/>
            <p:nvPr/>
          </p:nvSpPr>
          <p:spPr>
            <a:xfrm>
              <a:off x="8098236" y="4363953"/>
              <a:ext cx="182753" cy="209561"/>
            </a:xfrm>
            <a:custGeom>
              <a:avLst/>
              <a:gdLst/>
              <a:ahLst/>
              <a:cxnLst/>
              <a:rect l="l" t="t" r="r" b="b"/>
              <a:pathLst>
                <a:path w="5699" h="6535" extrusionOk="0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02;p39"/>
            <p:cNvSpPr/>
            <p:nvPr/>
          </p:nvSpPr>
          <p:spPr>
            <a:xfrm>
              <a:off x="8246132" y="4347727"/>
              <a:ext cx="16098" cy="50057"/>
            </a:xfrm>
            <a:custGeom>
              <a:avLst/>
              <a:gdLst/>
              <a:ahLst/>
              <a:cxnLst/>
              <a:rect l="l" t="t" r="r" b="b"/>
              <a:pathLst>
                <a:path w="502" h="1561" extrusionOk="0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03;p39"/>
            <p:cNvSpPr/>
            <p:nvPr/>
          </p:nvSpPr>
          <p:spPr>
            <a:xfrm>
              <a:off x="8138962" y="4473271"/>
              <a:ext cx="24147" cy="5932"/>
            </a:xfrm>
            <a:custGeom>
              <a:avLst/>
              <a:gdLst/>
              <a:ahLst/>
              <a:cxnLst/>
              <a:rect l="l" t="t" r="r" b="b"/>
              <a:pathLst>
                <a:path w="753" h="185" extrusionOk="0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04;p39"/>
            <p:cNvSpPr/>
            <p:nvPr/>
          </p:nvSpPr>
          <p:spPr>
            <a:xfrm>
              <a:off x="8133094" y="4486547"/>
              <a:ext cx="22511" cy="5516"/>
            </a:xfrm>
            <a:custGeom>
              <a:avLst/>
              <a:gdLst/>
              <a:ahLst/>
              <a:cxnLst/>
              <a:rect l="l" t="t" r="r" b="b"/>
              <a:pathLst>
                <a:path w="702" h="172" extrusionOk="0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05;p39"/>
            <p:cNvSpPr/>
            <p:nvPr/>
          </p:nvSpPr>
          <p:spPr>
            <a:xfrm>
              <a:off x="8128251" y="4498028"/>
              <a:ext cx="18246" cy="6157"/>
            </a:xfrm>
            <a:custGeom>
              <a:avLst/>
              <a:gdLst/>
              <a:ahLst/>
              <a:cxnLst/>
              <a:rect l="l" t="t" r="r" b="b"/>
              <a:pathLst>
                <a:path w="569" h="192" extrusionOk="0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06;p39"/>
            <p:cNvSpPr/>
            <p:nvPr/>
          </p:nvSpPr>
          <p:spPr>
            <a:xfrm>
              <a:off x="8091278" y="4442198"/>
              <a:ext cx="50410" cy="36493"/>
            </a:xfrm>
            <a:custGeom>
              <a:avLst/>
              <a:gdLst/>
              <a:ahLst/>
              <a:cxnLst/>
              <a:rect l="l" t="t" r="r" b="b"/>
              <a:pathLst>
                <a:path w="1572" h="1138" extrusionOk="0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07;p39"/>
            <p:cNvSpPr/>
            <p:nvPr/>
          </p:nvSpPr>
          <p:spPr>
            <a:xfrm>
              <a:off x="8081625" y="4470834"/>
              <a:ext cx="57914" cy="23730"/>
            </a:xfrm>
            <a:custGeom>
              <a:avLst/>
              <a:gdLst/>
              <a:ahLst/>
              <a:cxnLst/>
              <a:rect l="l" t="t" r="r" b="b"/>
              <a:pathLst>
                <a:path w="1806" h="740" extrusionOk="0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08;p39"/>
            <p:cNvSpPr/>
            <p:nvPr/>
          </p:nvSpPr>
          <p:spPr>
            <a:xfrm>
              <a:off x="8144317" y="4338780"/>
              <a:ext cx="109895" cy="125993"/>
            </a:xfrm>
            <a:custGeom>
              <a:avLst/>
              <a:gdLst/>
              <a:ahLst/>
              <a:cxnLst/>
              <a:rect l="l" t="t" r="r" b="b"/>
              <a:pathLst>
                <a:path w="3427" h="3929" extrusionOk="0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09;p39"/>
            <p:cNvSpPr/>
            <p:nvPr/>
          </p:nvSpPr>
          <p:spPr>
            <a:xfrm>
              <a:off x="7107030" y="4625464"/>
              <a:ext cx="302204" cy="48711"/>
            </a:xfrm>
            <a:custGeom>
              <a:avLst/>
              <a:gdLst/>
              <a:ahLst/>
              <a:cxnLst/>
              <a:rect l="l" t="t" r="r" b="b"/>
              <a:pathLst>
                <a:path w="9424" h="1519" extrusionOk="0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10;p39"/>
            <p:cNvSpPr/>
            <p:nvPr/>
          </p:nvSpPr>
          <p:spPr>
            <a:xfrm>
              <a:off x="7136500" y="4656986"/>
              <a:ext cx="271131" cy="12538"/>
            </a:xfrm>
            <a:custGeom>
              <a:avLst/>
              <a:gdLst/>
              <a:ahLst/>
              <a:cxnLst/>
              <a:rect l="l" t="t" r="r" b="b"/>
              <a:pathLst>
                <a:path w="8455" h="391" extrusionOk="0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11;p39"/>
            <p:cNvSpPr/>
            <p:nvPr/>
          </p:nvSpPr>
          <p:spPr>
            <a:xfrm>
              <a:off x="7357766" y="4639317"/>
              <a:ext cx="48807" cy="26969"/>
            </a:xfrm>
            <a:custGeom>
              <a:avLst/>
              <a:gdLst/>
              <a:ahLst/>
              <a:cxnLst/>
              <a:rect l="l" t="t" r="r" b="b"/>
              <a:pathLst>
                <a:path w="1522" h="841" extrusionOk="0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12;p39"/>
            <p:cNvSpPr/>
            <p:nvPr/>
          </p:nvSpPr>
          <p:spPr>
            <a:xfrm>
              <a:off x="7242579" y="4628959"/>
              <a:ext cx="18246" cy="18663"/>
            </a:xfrm>
            <a:custGeom>
              <a:avLst/>
              <a:gdLst/>
              <a:ahLst/>
              <a:cxnLst/>
              <a:rect l="l" t="t" r="r" b="b"/>
              <a:pathLst>
                <a:path w="569" h="582" extrusionOk="0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13;p39"/>
            <p:cNvSpPr/>
            <p:nvPr/>
          </p:nvSpPr>
          <p:spPr>
            <a:xfrm>
              <a:off x="7228117" y="4631685"/>
              <a:ext cx="17701" cy="17573"/>
            </a:xfrm>
            <a:custGeom>
              <a:avLst/>
              <a:gdLst/>
              <a:ahLst/>
              <a:cxnLst/>
              <a:rect l="l" t="t" r="r" b="b"/>
              <a:pathLst>
                <a:path w="552" h="548" extrusionOk="0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14;p39"/>
            <p:cNvSpPr/>
            <p:nvPr/>
          </p:nvSpPr>
          <p:spPr>
            <a:xfrm>
              <a:off x="7215771" y="4634507"/>
              <a:ext cx="12378" cy="16226"/>
            </a:xfrm>
            <a:custGeom>
              <a:avLst/>
              <a:gdLst/>
              <a:ahLst/>
              <a:cxnLst/>
              <a:rect l="l" t="t" r="r" b="b"/>
              <a:pathLst>
                <a:path w="386" h="506" extrusionOk="0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15;p39"/>
            <p:cNvSpPr/>
            <p:nvPr/>
          </p:nvSpPr>
          <p:spPr>
            <a:xfrm>
              <a:off x="7229720" y="4574541"/>
              <a:ext cx="24660" cy="56311"/>
            </a:xfrm>
            <a:custGeom>
              <a:avLst/>
              <a:gdLst/>
              <a:ahLst/>
              <a:cxnLst/>
              <a:rect l="l" t="t" r="r" b="b"/>
              <a:pathLst>
                <a:path w="769" h="1756" extrusionOk="0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16;p39"/>
            <p:cNvSpPr/>
            <p:nvPr/>
          </p:nvSpPr>
          <p:spPr>
            <a:xfrm>
              <a:off x="7196498" y="4587400"/>
              <a:ext cx="48775" cy="41463"/>
            </a:xfrm>
            <a:custGeom>
              <a:avLst/>
              <a:gdLst/>
              <a:ahLst/>
              <a:cxnLst/>
              <a:rect l="l" t="t" r="r" b="b"/>
              <a:pathLst>
                <a:path w="1521" h="1293" extrusionOk="0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17;p39"/>
            <p:cNvSpPr/>
            <p:nvPr/>
          </p:nvSpPr>
          <p:spPr>
            <a:xfrm>
              <a:off x="7258645" y="4625143"/>
              <a:ext cx="148440" cy="5772"/>
            </a:xfrm>
            <a:custGeom>
              <a:avLst/>
              <a:gdLst/>
              <a:ahLst/>
              <a:cxnLst/>
              <a:rect l="l" t="t" r="r" b="b"/>
              <a:pathLst>
                <a:path w="4629" h="180" extrusionOk="0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18;p39"/>
            <p:cNvSpPr/>
            <p:nvPr/>
          </p:nvSpPr>
          <p:spPr>
            <a:xfrm>
              <a:off x="7645507" y="1778223"/>
              <a:ext cx="251313" cy="491370"/>
            </a:xfrm>
            <a:custGeom>
              <a:avLst/>
              <a:gdLst/>
              <a:ahLst/>
              <a:cxnLst/>
              <a:rect l="l" t="t" r="r" b="b"/>
              <a:pathLst>
                <a:path w="7837" h="15323" extrusionOk="0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19;p39"/>
            <p:cNvSpPr/>
            <p:nvPr/>
          </p:nvSpPr>
          <p:spPr>
            <a:xfrm>
              <a:off x="7613889" y="1735284"/>
              <a:ext cx="377755" cy="204238"/>
            </a:xfrm>
            <a:custGeom>
              <a:avLst/>
              <a:gdLst/>
              <a:ahLst/>
              <a:cxnLst/>
              <a:rect l="l" t="t" r="r" b="b"/>
              <a:pathLst>
                <a:path w="11780" h="6369" extrusionOk="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20;p39"/>
            <p:cNvSpPr/>
            <p:nvPr/>
          </p:nvSpPr>
          <p:spPr>
            <a:xfrm>
              <a:off x="7663176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21;p39"/>
            <p:cNvSpPr/>
            <p:nvPr/>
          </p:nvSpPr>
          <p:spPr>
            <a:xfrm>
              <a:off x="7655128" y="1924771"/>
              <a:ext cx="33254" cy="10069"/>
            </a:xfrm>
            <a:custGeom>
              <a:avLst/>
              <a:gdLst/>
              <a:ahLst/>
              <a:cxnLst/>
              <a:rect l="l" t="t" r="r" b="b"/>
              <a:pathLst>
                <a:path w="1037" h="314" extrusionOk="0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22;p39"/>
            <p:cNvSpPr/>
            <p:nvPr/>
          </p:nvSpPr>
          <p:spPr>
            <a:xfrm>
              <a:off x="7758545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23;p39"/>
            <p:cNvSpPr/>
            <p:nvPr/>
          </p:nvSpPr>
          <p:spPr>
            <a:xfrm>
              <a:off x="7752645" y="1924771"/>
              <a:ext cx="33799" cy="10069"/>
            </a:xfrm>
            <a:custGeom>
              <a:avLst/>
              <a:gdLst/>
              <a:ahLst/>
              <a:cxnLst/>
              <a:rect l="l" t="t" r="r" b="b"/>
              <a:pathLst>
                <a:path w="1054" h="314" extrusionOk="0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24;p39"/>
            <p:cNvSpPr/>
            <p:nvPr/>
          </p:nvSpPr>
          <p:spPr>
            <a:xfrm>
              <a:off x="7698547" y="1932531"/>
              <a:ext cx="24660" cy="77700"/>
            </a:xfrm>
            <a:custGeom>
              <a:avLst/>
              <a:gdLst/>
              <a:ahLst/>
              <a:cxnLst/>
              <a:rect l="l" t="t" r="r" b="b"/>
              <a:pathLst>
                <a:path w="769" h="2423" extrusionOk="0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25;p39"/>
            <p:cNvSpPr/>
            <p:nvPr/>
          </p:nvSpPr>
          <p:spPr>
            <a:xfrm>
              <a:off x="7708199" y="2017703"/>
              <a:ext cx="47716" cy="24949"/>
            </a:xfrm>
            <a:custGeom>
              <a:avLst/>
              <a:gdLst/>
              <a:ahLst/>
              <a:cxnLst/>
              <a:rect l="l" t="t" r="r" b="b"/>
              <a:pathLst>
                <a:path w="1488" h="778" extrusionOk="0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26;p39"/>
            <p:cNvSpPr/>
            <p:nvPr/>
          </p:nvSpPr>
          <p:spPr>
            <a:xfrm>
              <a:off x="7717820" y="2090047"/>
              <a:ext cx="85235" cy="44606"/>
            </a:xfrm>
            <a:custGeom>
              <a:avLst/>
              <a:gdLst/>
              <a:ahLst/>
              <a:cxnLst/>
              <a:rect l="l" t="t" r="r" b="b"/>
              <a:pathLst>
                <a:path w="2658" h="1391" extrusionOk="0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27;p39"/>
            <p:cNvSpPr/>
            <p:nvPr/>
          </p:nvSpPr>
          <p:spPr>
            <a:xfrm>
              <a:off x="7631077" y="1809424"/>
              <a:ext cx="135549" cy="109190"/>
            </a:xfrm>
            <a:custGeom>
              <a:avLst/>
              <a:gdLst/>
              <a:ahLst/>
              <a:cxnLst/>
              <a:rect l="l" t="t" r="r" b="b"/>
              <a:pathLst>
                <a:path w="4227" h="3405" extrusionOk="0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28;p39"/>
            <p:cNvSpPr/>
            <p:nvPr/>
          </p:nvSpPr>
          <p:spPr>
            <a:xfrm>
              <a:off x="7884987" y="1926086"/>
              <a:ext cx="124903" cy="177910"/>
            </a:xfrm>
            <a:custGeom>
              <a:avLst/>
              <a:gdLst/>
              <a:ahLst/>
              <a:cxnLst/>
              <a:rect l="l" t="t" r="r" b="b"/>
              <a:pathLst>
                <a:path w="3895" h="5548" extrusionOk="0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29;p39"/>
            <p:cNvSpPr/>
            <p:nvPr/>
          </p:nvSpPr>
          <p:spPr>
            <a:xfrm>
              <a:off x="7621393" y="1769821"/>
              <a:ext cx="136127" cy="144528"/>
            </a:xfrm>
            <a:custGeom>
              <a:avLst/>
              <a:gdLst/>
              <a:ahLst/>
              <a:cxnLst/>
              <a:rect l="l" t="t" r="r" b="b"/>
              <a:pathLst>
                <a:path w="4245" h="4507" extrusionOk="0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30;p39"/>
            <p:cNvSpPr/>
            <p:nvPr/>
          </p:nvSpPr>
          <p:spPr>
            <a:xfrm>
              <a:off x="7726927" y="1887829"/>
              <a:ext cx="105598" cy="103482"/>
            </a:xfrm>
            <a:custGeom>
              <a:avLst/>
              <a:gdLst/>
              <a:ahLst/>
              <a:cxnLst/>
              <a:rect l="l" t="t" r="r" b="b"/>
              <a:pathLst>
                <a:path w="3293" h="3227" extrusionOk="0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31;p39"/>
            <p:cNvSpPr/>
            <p:nvPr/>
          </p:nvSpPr>
          <p:spPr>
            <a:xfrm>
              <a:off x="7610682" y="1887701"/>
              <a:ext cx="102905" cy="103738"/>
            </a:xfrm>
            <a:custGeom>
              <a:avLst/>
              <a:gdLst/>
              <a:ahLst/>
              <a:cxnLst/>
              <a:rect l="l" t="t" r="r" b="b"/>
              <a:pathLst>
                <a:path w="3209" h="3235" extrusionOk="0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32;p39"/>
            <p:cNvSpPr/>
            <p:nvPr/>
          </p:nvSpPr>
          <p:spPr>
            <a:xfrm>
              <a:off x="7711406" y="1939490"/>
              <a:ext cx="18792" cy="3784"/>
            </a:xfrm>
            <a:custGeom>
              <a:avLst/>
              <a:gdLst/>
              <a:ahLst/>
              <a:cxnLst/>
              <a:rect l="l" t="t" r="r" b="b"/>
              <a:pathLst>
                <a:path w="586" h="118" extrusionOk="0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33;p39"/>
            <p:cNvSpPr/>
            <p:nvPr/>
          </p:nvSpPr>
          <p:spPr>
            <a:xfrm>
              <a:off x="7825534" y="1950201"/>
              <a:ext cx="88955" cy="17701"/>
            </a:xfrm>
            <a:custGeom>
              <a:avLst/>
              <a:gdLst/>
              <a:ahLst/>
              <a:cxnLst/>
              <a:rect l="l" t="t" r="r" b="b"/>
              <a:pathLst>
                <a:path w="2774" h="552" extrusionOk="0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34;p39"/>
            <p:cNvSpPr/>
            <p:nvPr/>
          </p:nvSpPr>
          <p:spPr>
            <a:xfrm>
              <a:off x="7894640" y="1965016"/>
              <a:ext cx="45055" cy="64616"/>
            </a:xfrm>
            <a:custGeom>
              <a:avLst/>
              <a:gdLst/>
              <a:ahLst/>
              <a:cxnLst/>
              <a:rect l="l" t="t" r="r" b="b"/>
              <a:pathLst>
                <a:path w="1405" h="2015" extrusionOk="0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35;p39"/>
            <p:cNvSpPr/>
            <p:nvPr/>
          </p:nvSpPr>
          <p:spPr>
            <a:xfrm>
              <a:off x="7905895" y="1978003"/>
              <a:ext cx="27899" cy="38257"/>
            </a:xfrm>
            <a:custGeom>
              <a:avLst/>
              <a:gdLst/>
              <a:ahLst/>
              <a:cxnLst/>
              <a:rect l="l" t="t" r="r" b="b"/>
              <a:pathLst>
                <a:path w="870" h="1193" extrusionOk="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36;p39"/>
            <p:cNvSpPr/>
            <p:nvPr/>
          </p:nvSpPr>
          <p:spPr>
            <a:xfrm>
              <a:off x="7323485" y="2838566"/>
              <a:ext cx="811757" cy="952148"/>
            </a:xfrm>
            <a:custGeom>
              <a:avLst/>
              <a:gdLst/>
              <a:ahLst/>
              <a:cxnLst/>
              <a:rect l="l" t="t" r="r" b="b"/>
              <a:pathLst>
                <a:path w="25314" h="29692" extrusionOk="0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37;p39"/>
            <p:cNvSpPr/>
            <p:nvPr/>
          </p:nvSpPr>
          <p:spPr>
            <a:xfrm>
              <a:off x="7876425" y="2868037"/>
              <a:ext cx="123267" cy="93669"/>
            </a:xfrm>
            <a:custGeom>
              <a:avLst/>
              <a:gdLst/>
              <a:ahLst/>
              <a:cxnLst/>
              <a:rect l="l" t="t" r="r" b="b"/>
              <a:pathLst>
                <a:path w="3844" h="2921" extrusionOk="0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38;p39"/>
            <p:cNvSpPr/>
            <p:nvPr/>
          </p:nvSpPr>
          <p:spPr>
            <a:xfrm>
              <a:off x="7966984" y="2846551"/>
              <a:ext cx="11288" cy="24756"/>
            </a:xfrm>
            <a:custGeom>
              <a:avLst/>
              <a:gdLst/>
              <a:ahLst/>
              <a:cxnLst/>
              <a:rect l="l" t="t" r="r" b="b"/>
              <a:pathLst>
                <a:path w="352" h="772" extrusionOk="0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39;p39"/>
            <p:cNvSpPr/>
            <p:nvPr/>
          </p:nvSpPr>
          <p:spPr>
            <a:xfrm>
              <a:off x="7989495" y="2920531"/>
              <a:ext cx="13949" cy="49865"/>
            </a:xfrm>
            <a:custGeom>
              <a:avLst/>
              <a:gdLst/>
              <a:ahLst/>
              <a:cxnLst/>
              <a:rect l="l" t="t" r="r" b="b"/>
              <a:pathLst>
                <a:path w="435" h="1555" extrusionOk="0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640;p39"/>
            <p:cNvSpPr/>
            <p:nvPr/>
          </p:nvSpPr>
          <p:spPr>
            <a:xfrm>
              <a:off x="8008223" y="3020197"/>
              <a:ext cx="8081" cy="50923"/>
            </a:xfrm>
            <a:custGeom>
              <a:avLst/>
              <a:gdLst/>
              <a:ahLst/>
              <a:cxnLst/>
              <a:rect l="l" t="t" r="r" b="b"/>
              <a:pathLst>
                <a:path w="252" h="1588" extrusionOk="0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41;p39"/>
            <p:cNvSpPr/>
            <p:nvPr/>
          </p:nvSpPr>
          <p:spPr>
            <a:xfrm>
              <a:off x="8014123" y="3122011"/>
              <a:ext cx="5932" cy="50923"/>
            </a:xfrm>
            <a:custGeom>
              <a:avLst/>
              <a:gdLst/>
              <a:ahLst/>
              <a:cxnLst/>
              <a:rect l="l" t="t" r="r" b="b"/>
              <a:pathLst>
                <a:path w="185" h="1588" extrusionOk="0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642;p39"/>
            <p:cNvSpPr/>
            <p:nvPr/>
          </p:nvSpPr>
          <p:spPr>
            <a:xfrm>
              <a:off x="8009313" y="3223793"/>
              <a:ext cx="7536" cy="50923"/>
            </a:xfrm>
            <a:custGeom>
              <a:avLst/>
              <a:gdLst/>
              <a:ahLst/>
              <a:cxnLst/>
              <a:rect l="l" t="t" r="r" b="b"/>
              <a:pathLst>
                <a:path w="235" h="1588" extrusionOk="0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643;p39"/>
            <p:cNvSpPr/>
            <p:nvPr/>
          </p:nvSpPr>
          <p:spPr>
            <a:xfrm>
              <a:off x="7996454" y="3325063"/>
              <a:ext cx="10197" cy="50410"/>
            </a:xfrm>
            <a:custGeom>
              <a:avLst/>
              <a:gdLst/>
              <a:ahLst/>
              <a:cxnLst/>
              <a:rect l="l" t="t" r="r" b="b"/>
              <a:pathLst>
                <a:path w="318" h="1572" extrusionOk="0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644;p39"/>
            <p:cNvSpPr/>
            <p:nvPr/>
          </p:nvSpPr>
          <p:spPr>
            <a:xfrm>
              <a:off x="7978240" y="3425787"/>
              <a:ext cx="12891" cy="49865"/>
            </a:xfrm>
            <a:custGeom>
              <a:avLst/>
              <a:gdLst/>
              <a:ahLst/>
              <a:cxnLst/>
              <a:rect l="l" t="t" r="r" b="b"/>
              <a:pathLst>
                <a:path w="402" h="1555" extrusionOk="0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45;p39"/>
            <p:cNvSpPr/>
            <p:nvPr/>
          </p:nvSpPr>
          <p:spPr>
            <a:xfrm>
              <a:off x="7955183" y="3525452"/>
              <a:ext cx="14495" cy="49320"/>
            </a:xfrm>
            <a:custGeom>
              <a:avLst/>
              <a:gdLst/>
              <a:ahLst/>
              <a:cxnLst/>
              <a:rect l="l" t="t" r="r" b="b"/>
              <a:pathLst>
                <a:path w="452" h="1538" extrusionOk="0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46;p39"/>
            <p:cNvSpPr/>
            <p:nvPr/>
          </p:nvSpPr>
          <p:spPr>
            <a:xfrm>
              <a:off x="7935911" y="3623996"/>
              <a:ext cx="9652" cy="25301"/>
            </a:xfrm>
            <a:custGeom>
              <a:avLst/>
              <a:gdLst/>
              <a:ahLst/>
              <a:cxnLst/>
              <a:rect l="l" t="t" r="r" b="b"/>
              <a:pathLst>
                <a:path w="301" h="789" extrusionOk="0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47;p39"/>
            <p:cNvSpPr/>
            <p:nvPr/>
          </p:nvSpPr>
          <p:spPr>
            <a:xfrm>
              <a:off x="7676036" y="2883557"/>
              <a:ext cx="15585" cy="215429"/>
            </a:xfrm>
            <a:custGeom>
              <a:avLst/>
              <a:gdLst/>
              <a:ahLst/>
              <a:cxnLst/>
              <a:rect l="l" t="t" r="r" b="b"/>
              <a:pathLst>
                <a:path w="486" h="6718" extrusionOk="0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48;p39"/>
            <p:cNvSpPr/>
            <p:nvPr/>
          </p:nvSpPr>
          <p:spPr>
            <a:xfrm>
              <a:off x="7647111" y="2888399"/>
              <a:ext cx="30015" cy="210619"/>
            </a:xfrm>
            <a:custGeom>
              <a:avLst/>
              <a:gdLst/>
              <a:ahLst/>
              <a:cxnLst/>
              <a:rect l="l" t="t" r="r" b="b"/>
              <a:pathLst>
                <a:path w="936" h="6568" extrusionOk="0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49;p39"/>
            <p:cNvSpPr/>
            <p:nvPr/>
          </p:nvSpPr>
          <p:spPr>
            <a:xfrm>
              <a:off x="7529231" y="2898565"/>
              <a:ext cx="74493" cy="91136"/>
            </a:xfrm>
            <a:custGeom>
              <a:avLst/>
              <a:gdLst/>
              <a:ahLst/>
              <a:cxnLst/>
              <a:rect l="l" t="t" r="r" b="b"/>
              <a:pathLst>
                <a:path w="2323" h="2842" extrusionOk="0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650;p39"/>
            <p:cNvSpPr/>
            <p:nvPr/>
          </p:nvSpPr>
          <p:spPr>
            <a:xfrm>
              <a:off x="7327237" y="3643044"/>
              <a:ext cx="739958" cy="75327"/>
            </a:xfrm>
            <a:custGeom>
              <a:avLst/>
              <a:gdLst/>
              <a:ahLst/>
              <a:cxnLst/>
              <a:rect l="l" t="t" r="r" b="b"/>
              <a:pathLst>
                <a:path w="23075" h="2349" extrusionOk="0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651;p39"/>
            <p:cNvSpPr/>
            <p:nvPr/>
          </p:nvSpPr>
          <p:spPr>
            <a:xfrm>
              <a:off x="7179887" y="2582379"/>
              <a:ext cx="821409" cy="270457"/>
            </a:xfrm>
            <a:custGeom>
              <a:avLst/>
              <a:gdLst/>
              <a:ahLst/>
              <a:cxnLst/>
              <a:rect l="l" t="t" r="r" b="b"/>
              <a:pathLst>
                <a:path w="25615" h="8434" extrusionOk="0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652;p39"/>
            <p:cNvSpPr/>
            <p:nvPr/>
          </p:nvSpPr>
          <p:spPr>
            <a:xfrm>
              <a:off x="7717306" y="2176308"/>
              <a:ext cx="171465" cy="99409"/>
            </a:xfrm>
            <a:custGeom>
              <a:avLst/>
              <a:gdLst/>
              <a:ahLst/>
              <a:cxnLst/>
              <a:rect l="l" t="t" r="r" b="b"/>
              <a:pathLst>
                <a:path w="5347" h="3100" extrusionOk="0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118;p44"/>
          <p:cNvGrpSpPr/>
          <p:nvPr/>
        </p:nvGrpSpPr>
        <p:grpSpPr>
          <a:xfrm>
            <a:off x="1914010" y="3361674"/>
            <a:ext cx="431105" cy="598726"/>
            <a:chOff x="1880824" y="3649932"/>
            <a:chExt cx="431105" cy="598726"/>
          </a:xfrm>
        </p:grpSpPr>
        <p:sp>
          <p:nvSpPr>
            <p:cNvPr id="237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124;p44"/>
          <p:cNvGrpSpPr/>
          <p:nvPr/>
        </p:nvGrpSpPr>
        <p:grpSpPr>
          <a:xfrm>
            <a:off x="1880828" y="1287320"/>
            <a:ext cx="497450" cy="620559"/>
            <a:chOff x="1881369" y="1406144"/>
            <a:chExt cx="515172" cy="642667"/>
          </a:xfrm>
        </p:grpSpPr>
        <p:sp>
          <p:nvSpPr>
            <p:cNvPr id="243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133;p44"/>
          <p:cNvSpPr txBox="1">
            <a:spLocks noGrp="1"/>
          </p:cNvSpPr>
          <p:nvPr>
            <p:ph type="subTitle" idx="1"/>
          </p:nvPr>
        </p:nvSpPr>
        <p:spPr>
          <a:xfrm>
            <a:off x="2581028" y="1235664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Data Set Source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52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591583" y="1466016"/>
            <a:ext cx="3265920" cy="643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vincentarelbundock.github.io/Rdatasets/doc/Ecdat/Money.html</a:t>
            </a:r>
            <a:r>
              <a:rPr lang="en-US" dirty="0" smtClean="0"/>
              <a:t> </a:t>
            </a:r>
          </a:p>
          <a:p>
            <a:pPr marL="0" lvl="0" indent="0" algn="l"/>
            <a:r>
              <a:rPr lang="en-US" dirty="0" smtClean="0"/>
              <a:t>Online </a:t>
            </a:r>
            <a:r>
              <a:rPr lang="en-US" dirty="0"/>
              <a:t>complements to Stock and Watson (2007).</a:t>
            </a:r>
            <a:endParaRPr dirty="0"/>
          </a:p>
        </p:txBody>
      </p:sp>
      <p:sp>
        <p:nvSpPr>
          <p:cNvPr id="253" name="Google Shape;2135;p44"/>
          <p:cNvSpPr txBox="1">
            <a:spLocks/>
          </p:cNvSpPr>
          <p:nvPr/>
        </p:nvSpPr>
        <p:spPr>
          <a:xfrm>
            <a:off x="786102" y="1254853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/>
              <a:t>01</a:t>
            </a:r>
            <a:endParaRPr lang="en" dirty="0"/>
          </a:p>
        </p:txBody>
      </p:sp>
      <p:sp>
        <p:nvSpPr>
          <p:cNvPr id="254" name="Google Shape;2136;p44"/>
          <p:cNvSpPr txBox="1">
            <a:spLocks noGrp="1"/>
          </p:cNvSpPr>
          <p:nvPr>
            <p:ph type="subTitle" idx="4"/>
          </p:nvPr>
        </p:nvSpPr>
        <p:spPr>
          <a:xfrm>
            <a:off x="2596314" y="2663919"/>
            <a:ext cx="3215419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github.com/jessyorlenynainggolan/033-034-048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137;p44"/>
          <p:cNvSpPr txBox="1">
            <a:spLocks noGrp="1"/>
          </p:cNvSpPr>
          <p:nvPr>
            <p:ph type="subTitle" idx="5"/>
          </p:nvPr>
        </p:nvSpPr>
        <p:spPr>
          <a:xfrm>
            <a:off x="2577778" y="2320129"/>
            <a:ext cx="1564565" cy="353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Link GitHub TB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57" name="Google Shape;2139;p44"/>
          <p:cNvSpPr txBox="1">
            <a:spLocks noGrp="1"/>
          </p:cNvSpPr>
          <p:nvPr>
            <p:ph type="subTitle" idx="7"/>
          </p:nvPr>
        </p:nvSpPr>
        <p:spPr>
          <a:xfrm>
            <a:off x="2577778" y="3287338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aiandra GD" panose="020E0502030308020204" pitchFamily="34" charset="0"/>
              </a:rPr>
              <a:t>Link GitHub Team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58" name="Google Shape;2140;p44"/>
          <p:cNvSpPr txBox="1">
            <a:spLocks noGrp="1"/>
          </p:cNvSpPr>
          <p:nvPr>
            <p:ph type="subTitle" idx="8"/>
          </p:nvPr>
        </p:nvSpPr>
        <p:spPr>
          <a:xfrm>
            <a:off x="2577777" y="3189364"/>
            <a:ext cx="2754387" cy="952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>
                <a:solidFill>
                  <a:schemeClr val="bg2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2"/>
                </a:solidFill>
                <a:hlinkClick r:id="rId5"/>
              </a:rPr>
              <a:t>github.com/jessyorlenynainggolan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github.com/diyahkarmila</a:t>
            </a:r>
            <a:r>
              <a:rPr lang="en-US" dirty="0" smtClean="0"/>
              <a:t> </a:t>
            </a:r>
          </a:p>
          <a:p>
            <a:pPr marL="0" lvl="0" indent="0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github.com/febiolaselviamulyadi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/>
          </a:p>
        </p:txBody>
      </p:sp>
      <p:grpSp>
        <p:nvGrpSpPr>
          <p:cNvPr id="260" name="Google Shape;2142;p44"/>
          <p:cNvGrpSpPr/>
          <p:nvPr/>
        </p:nvGrpSpPr>
        <p:grpSpPr>
          <a:xfrm>
            <a:off x="1880831" y="2329600"/>
            <a:ext cx="497448" cy="606226"/>
            <a:chOff x="1847621" y="2498055"/>
            <a:chExt cx="497448" cy="606226"/>
          </a:xfrm>
        </p:grpSpPr>
        <p:sp>
          <p:nvSpPr>
            <p:cNvPr id="261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135;p44"/>
          <p:cNvSpPr txBox="1">
            <a:spLocks/>
          </p:cNvSpPr>
          <p:nvPr/>
        </p:nvSpPr>
        <p:spPr>
          <a:xfrm>
            <a:off x="761475" y="2299310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/>
              <a:t>02</a:t>
            </a:r>
            <a:endParaRPr lang="en" dirty="0"/>
          </a:p>
        </p:txBody>
      </p:sp>
      <p:sp>
        <p:nvSpPr>
          <p:cNvPr id="276" name="Google Shape;2135;p44"/>
          <p:cNvSpPr txBox="1">
            <a:spLocks/>
          </p:cNvSpPr>
          <p:nvPr/>
        </p:nvSpPr>
        <p:spPr>
          <a:xfrm>
            <a:off x="774521" y="3268267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/>
              <a:t>03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489733" y="801323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3" name="Google Shape;3423;p59"/>
          <p:cNvSpPr/>
          <p:nvPr/>
        </p:nvSpPr>
        <p:spPr>
          <a:xfrm>
            <a:off x="1540983" y="2565155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1106567" y="2605385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799193" y="2531752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323</Words>
  <Application>Microsoft Office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Humanst521 BT</vt:lpstr>
      <vt:lpstr>Humanst521 Lt BT</vt:lpstr>
      <vt:lpstr>Josefin Sans</vt:lpstr>
      <vt:lpstr>Lilita One</vt:lpstr>
      <vt:lpstr>Maiandra GD</vt:lpstr>
      <vt:lpstr>Wingdings</vt:lpstr>
      <vt:lpstr>Project research</vt:lpstr>
      <vt:lpstr>DATA MINING PROJECT</vt:lpstr>
      <vt:lpstr>Nama Kelompok</vt:lpstr>
      <vt:lpstr>DATA SET</vt:lpstr>
      <vt:lpstr>INFORMASI &amp; ANALISIS ATRIBUT DATASET</vt:lpstr>
      <vt:lpstr>PROSES DATA MINING</vt:lpstr>
      <vt:lpstr>HASIL DATA MINING</vt:lpstr>
      <vt:lpstr>SOURCE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cp:lastModifiedBy>USER</cp:lastModifiedBy>
  <cp:revision>47</cp:revision>
  <dcterms:modified xsi:type="dcterms:W3CDTF">2021-01-19T16:25:03Z</dcterms:modified>
</cp:coreProperties>
</file>