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127F8-B4F9-A5F4-7623-815E7FB5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D163237-883D-204F-6BD6-93F80DC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76D9CA7-674C-A247-7B0C-D873E1CE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20AD4E-68A6-A7EC-2A7F-BEC8D72A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D922D24-DAF6-4A7F-F2D7-EFFCAD0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15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3EE35-6470-9CB8-A039-D000A116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BCF7794-BB96-73F4-7CAC-22A83A6D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D01D74A-362C-1AFF-2382-45B98EE5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846404C-3F3A-B4CF-B7E4-4B04944C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C678E02-A74B-E023-FEC5-7926221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7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EE2B6B3-61A1-A71E-DEB7-F6539239F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32C5E7B-7807-C483-A7B7-8D9CB1C7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6A8962-8618-A362-8613-16B711B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8C79E13-DF1A-2636-E6FA-3339056C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F33403F-025D-351B-7A3A-541269C6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44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CD46B-3DB9-8DEF-5141-8ADE465F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64053C-F031-F627-C5B3-BB7A7138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800FA6C-9A6C-24A7-14E7-5CC4AB5D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90B3867-6402-3E41-1DFE-116D9FC0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CE33698-F7DB-DABA-1ECC-0A9C8EC6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1C992-B57C-376C-3DDB-FFC263A7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1613A0F-E02E-0E29-185D-F8EC76D0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BAB0F2E-B642-2F6F-B207-4A09FCC3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D1E743-A7BB-46D5-6F28-F3E9D4CC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5FC5CF5-A86A-4C93-495E-9B11485E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DF69E-CFBC-9F36-81CE-A1E93674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2ECE009-ADD1-FC4F-C390-929375FF9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9E49526-4A36-D2E3-B05A-2D716A2DA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B9CF5D0-E57F-32C1-1397-8675379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90FD6A6-85DA-83D2-E9AE-E469DB09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C336C54-B532-BBB8-5BDC-6B2636E0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92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282DD-518D-0B76-544B-CD2FD95A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72BC09B-CCE8-BA76-0BF4-27230E8B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4FEAD93-B0EF-008A-F3C2-B5392FB1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2496730-3A9B-560D-9F6A-B9AFB906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0A161EF-C470-916D-5CB7-1D1BB5DA5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B40E40B-8B17-A0B1-F451-E3D65C14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4FABCEB-D9DD-A94C-B60D-E4172B8C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E070E08-6102-36CE-E6F2-6567B686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518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A6DAF-93E0-693D-389F-82AF48DD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7B7AFFA-5F1D-73E8-BE5A-0B162CCB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EEC5AEB-68A8-4CFE-88F7-553E099D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99EE1AB-5DE9-09E3-A47F-E945B7D4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42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07CFA9F-8F7C-E632-6589-DE16EBD6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0F2B8B0-474F-2FAF-C3DB-4A43A93D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17FBECD-FDFB-0CA3-5C79-7C7DC634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091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563A1-10C4-2881-F106-788A951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FE22F2D-7280-431F-C35F-48585DD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B18B5A8-5641-831B-36F8-A1C23896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2E25910-56E5-E08C-796D-7B6330D2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EE761BA-87BB-67F2-5B06-7E4A76A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310E11A-1E79-B6AF-CC6C-4A00FA42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9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41B74-66C5-2E4D-51F6-4717889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32A200B-4B2A-EBF8-9509-C80ED02FE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863700D-A04F-F79A-30B4-EA3EAF84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BFEFA68-2C37-BE3B-B40C-29956DA3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7975C78-5B3B-3E1C-D253-AE6D6D26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DF37DEA-6FE5-F59E-5D68-0675FB36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240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39BE785-BFFA-34CC-5B0E-9FE2D881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2B5A922-368D-0F88-56AD-7A26FABD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72590AC-406E-20FF-A02F-5A5C0A014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5278-5D34-4F48-A24A-01286575B5EB}" type="datetimeFigureOut">
              <a:rPr lang="uk-UA" smtClean="0"/>
              <a:t>06.03.2024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1DA17D7-3A81-9F06-C7B5-78B6310CA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96D260-C075-58EF-ADAC-0D47F89A7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27B81-8CAD-4DCE-ABEF-7EAC0C5DB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2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CAF56-63B9-D607-FD0B-2416D4C3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Consolas" panose="020B0609020204030204" pitchFamily="49" charset="0"/>
              </a:rPr>
              <a:t>N-puzzle</a:t>
            </a:r>
            <a:endParaRPr lang="uk-UA" sz="6600" dirty="0">
              <a:latin typeface="Consolas" panose="020B0609020204030204" pitchFamily="49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6FB3B6E-2137-FDC3-0BBE-4F572A39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uk-UA" dirty="0">
                <a:latin typeface="Consolas" panose="020B0609020204030204" pitchFamily="49" charset="0"/>
              </a:rPr>
              <a:t>Підготував: Пащук Назар Михайлович</a:t>
            </a:r>
          </a:p>
        </p:txBody>
      </p:sp>
      <p:pic>
        <p:nvPicPr>
          <p:cNvPr id="2050" name="Picture 2" descr="N-Puzzle – Apps on Google Play">
            <a:extLst>
              <a:ext uri="{FF2B5EF4-FFF2-40B4-BE49-F238E27FC236}">
                <a16:creationId xmlns:a16="http://schemas.microsoft.com/office/drawing/2014/main" id="{59BA9A36-18A9-DD79-F9A8-BDB1D21E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226248"/>
            <a:ext cx="408736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140EA-617D-584E-FF7D-2588A0EA890A}"/>
              </a:ext>
            </a:extLst>
          </p:cNvPr>
          <p:cNvSpPr txBox="1"/>
          <p:nvPr/>
        </p:nvSpPr>
        <p:spPr>
          <a:xfrm>
            <a:off x="2274280" y="403122"/>
            <a:ext cx="764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Consolas" panose="020B0609020204030204" pitchFamily="49" charset="0"/>
              </a:rPr>
              <a:t>Підключення графічного інтерфейсу</a:t>
            </a:r>
          </a:p>
        </p:txBody>
      </p:sp>
      <p:pic>
        <p:nvPicPr>
          <p:cNvPr id="4" name="Рисунок 3" descr="Зображення, що містить мультфільм, сова, птах&#10;&#10;Автоматично згенерований опис">
            <a:extLst>
              <a:ext uri="{FF2B5EF4-FFF2-40B4-BE49-F238E27FC236}">
                <a16:creationId xmlns:a16="http://schemas.microsoft.com/office/drawing/2014/main" id="{0EB7ECFE-26F7-E45F-AACB-402C58F6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28" y="1680987"/>
            <a:ext cx="2308123" cy="2308123"/>
          </a:xfrm>
          <a:prstGeom prst="rect">
            <a:avLst/>
          </a:prstGeom>
        </p:spPr>
      </p:pic>
      <p:pic>
        <p:nvPicPr>
          <p:cNvPr id="5" name="Picture 8" descr="Css Html Js Logo Stock Illustrations – 119 Css Html Js Logo Stock  Illustrations, Vectors &amp; Clipart - Dreamstime">
            <a:extLst>
              <a:ext uri="{FF2B5EF4-FFF2-40B4-BE49-F238E27FC236}">
                <a16:creationId xmlns:a16="http://schemas.microsoft.com/office/drawing/2014/main" id="{67A7DB60-377C-4590-2D91-DECD2137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856" y="3989110"/>
            <a:ext cx="3113024" cy="208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525695-B7A8-1830-ECA3-093145CD9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249" y="2092959"/>
            <a:ext cx="5703979" cy="2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85E64-C696-908E-FCAA-1A0A9A4B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3582A-80DB-B391-2541-523448109A02}"/>
              </a:ext>
            </a:extLst>
          </p:cNvPr>
          <p:cNvSpPr txBox="1"/>
          <p:nvPr/>
        </p:nvSpPr>
        <p:spPr>
          <a:xfrm>
            <a:off x="2274280" y="403122"/>
            <a:ext cx="764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Consolas" panose="020B0609020204030204" pitchFamily="49" charset="0"/>
              </a:rPr>
              <a:t>Підключення графічного інтерфейсу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165E85-F49E-D267-CFE6-92755259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82" y="1825542"/>
            <a:ext cx="8484036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8E819-D0BA-FDD1-CB01-63BD885B7BCB}"/>
              </a:ext>
            </a:extLst>
          </p:cNvPr>
          <p:cNvSpPr txBox="1"/>
          <p:nvPr/>
        </p:nvSpPr>
        <p:spPr>
          <a:xfrm>
            <a:off x="3517409" y="344129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Consolas" panose="020B0609020204030204" pitchFamily="49" charset="0"/>
              </a:rPr>
              <a:t>Запускаємо два сервери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B16BB-7F4B-F75D-2A03-1D1DE79D7108}"/>
              </a:ext>
            </a:extLst>
          </p:cNvPr>
          <p:cNvSpPr txBox="1"/>
          <p:nvPr/>
        </p:nvSpPr>
        <p:spPr>
          <a:xfrm>
            <a:off x="1727516" y="151416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Сервер прологу на 8080</a:t>
            </a:r>
            <a:endParaRPr lang="en-US" dirty="0"/>
          </a:p>
          <a:p>
            <a:r>
              <a:rPr lang="en-US" dirty="0"/>
              <a:t>cd path/to/file</a:t>
            </a:r>
          </a:p>
          <a:p>
            <a:r>
              <a:rPr lang="en-US" dirty="0" err="1"/>
              <a:t>swipl</a:t>
            </a:r>
            <a:endParaRPr lang="en-US" dirty="0"/>
          </a:p>
          <a:p>
            <a:r>
              <a:rPr lang="en-US" dirty="0"/>
              <a:t>consult(‘server.pl’).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325A9-EB46-5BE1-3FDC-5AC899084980}"/>
              </a:ext>
            </a:extLst>
          </p:cNvPr>
          <p:cNvSpPr txBox="1"/>
          <p:nvPr/>
        </p:nvSpPr>
        <p:spPr>
          <a:xfrm>
            <a:off x="7787150" y="1473160"/>
            <a:ext cx="242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Сервер </a:t>
            </a:r>
            <a:r>
              <a:rPr lang="en-US" dirty="0"/>
              <a:t>node </a:t>
            </a:r>
            <a:r>
              <a:rPr lang="uk-UA" dirty="0"/>
              <a:t>на 3000</a:t>
            </a:r>
          </a:p>
          <a:p>
            <a:r>
              <a:rPr lang="en-US" dirty="0"/>
              <a:t>cd path/to/file</a:t>
            </a:r>
          </a:p>
          <a:p>
            <a:r>
              <a:rPr lang="en-US" dirty="0"/>
              <a:t>node server.js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EB4F9-B5F3-880D-34D8-955D09AEFEA8}"/>
              </a:ext>
            </a:extLst>
          </p:cNvPr>
          <p:cNvSpPr txBox="1"/>
          <p:nvPr/>
        </p:nvSpPr>
        <p:spPr>
          <a:xfrm>
            <a:off x="3741572" y="3059668"/>
            <a:ext cx="47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Заходимо в браузер на порт </a:t>
            </a:r>
            <a:r>
              <a:rPr lang="en-US" dirty="0"/>
              <a:t>localhost:3000/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DA1884-AF8E-5F85-E026-75070853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25" y="3429000"/>
            <a:ext cx="3810196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2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A362E2-6BA0-7FC0-D758-D142C73E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17" y="764622"/>
            <a:ext cx="2940135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A8F15B-7D12-FB9A-E460-3FDA7433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24" y="643464"/>
            <a:ext cx="3223086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00A5DA-9D12-2C93-A8FD-57C2EEEF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30" y="3671316"/>
            <a:ext cx="2844538" cy="25458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843E9F-A94D-1DBD-3D56-7EA4C3E01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851" y="3671316"/>
            <a:ext cx="25598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AC6139-3187-92C7-1B4F-FC8AF15A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8" y="794977"/>
            <a:ext cx="4324572" cy="16510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D6EB96-7954-9551-C0B0-2ED815FB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80" y="2913262"/>
            <a:ext cx="4330923" cy="14986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C6F79A-39EF-F86D-3949-7AFD6BBF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99" y="4950369"/>
            <a:ext cx="3911801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131DEB-B4F6-997F-CFBE-0A992A0D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006983"/>
            <a:ext cx="4041293" cy="3362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48FED-DE6E-F7FE-12CD-04478065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74" y="2391172"/>
            <a:ext cx="3743146" cy="3110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4137D-8372-5CB5-513F-F3DE8F59DCEB}"/>
              </a:ext>
            </a:extLst>
          </p:cNvPr>
          <p:cNvSpPr txBox="1"/>
          <p:nvPr/>
        </p:nvSpPr>
        <p:spPr>
          <a:xfrm>
            <a:off x="1706880" y="538480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До натиснення </a:t>
            </a:r>
            <a:r>
              <a:rPr lang="en-US" dirty="0"/>
              <a:t>Apply</a:t>
            </a:r>
            <a:r>
              <a:rPr lang="uk-UA" dirty="0"/>
              <a:t> вводимо значення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110B5-38C4-A1C5-27FC-323F6681385D}"/>
              </a:ext>
            </a:extLst>
          </p:cNvPr>
          <p:cNvSpPr txBox="1"/>
          <p:nvPr/>
        </p:nvSpPr>
        <p:spPr>
          <a:xfrm>
            <a:off x="8233475" y="18288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Після</a:t>
            </a:r>
          </a:p>
        </p:txBody>
      </p:sp>
    </p:spTree>
    <p:extLst>
      <p:ext uri="{BB962C8B-B14F-4D97-AF65-F5344CB8AC3E}">
        <p14:creationId xmlns:p14="http://schemas.microsoft.com/office/powerpoint/2010/main" val="225288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E2938-AACF-AEB2-79C0-9479DFAF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38" y="946916"/>
            <a:ext cx="485713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solve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fetch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'http://localhost:3000/solve'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method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headers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Content-Type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json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body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JSON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stringify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board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puzzleState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then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=&gt;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`HTTP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Status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${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json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then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=&gt;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'Server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Response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result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animateMoves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result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Unexpected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server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response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format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result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property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Unexpected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server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response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format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Please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check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console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details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catch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=&gt;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solving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puzzle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Error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solving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puzzle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Please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check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console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details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E99989-92BB-FAA0-CDA7-C85D0AA9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18" y="1075702"/>
            <a:ext cx="1111307" cy="60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3D186-B0A5-0A41-D88B-9FE8BDE6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18" y="2497136"/>
            <a:ext cx="4724643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CA0B8-3E54-FDE7-EBFA-CB83A2558392}"/>
              </a:ext>
            </a:extLst>
          </p:cNvPr>
          <p:cNvSpPr txBox="1"/>
          <p:nvPr/>
        </p:nvSpPr>
        <p:spPr>
          <a:xfrm>
            <a:off x="4459492" y="1177905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dirty="0">
                <a:latin typeface="Consolas" panose="020B0609020204030204" pitchFamily="49" charset="0"/>
              </a:rPr>
              <a:t>Висновки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ABF8C-9931-39FD-0CA9-09BA90B9151E}"/>
              </a:ext>
            </a:extLst>
          </p:cNvPr>
          <p:cNvSpPr txBox="1"/>
          <p:nvPr/>
        </p:nvSpPr>
        <p:spPr>
          <a:xfrm>
            <a:off x="2856760" y="272712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що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було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цікавим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що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вразило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що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нового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дізнались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та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чому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новому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навчились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з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якими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труднощами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складнощами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зіткнулися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 як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їх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подолали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яка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трудомісткість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роботи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над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проєктом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та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його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складовими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чим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була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корисна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робота над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проєктом</a:t>
            </a:r>
            <a:r>
              <a:rPr lang="ru-RU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08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3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19907-2195-B0EA-8070-9AA95C844DE8}"/>
              </a:ext>
            </a:extLst>
          </p:cNvPr>
          <p:cNvSpPr txBox="1"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 err="1">
                <a:latin typeface="Consolas" panose="020B0609020204030204" pitchFamily="49" charset="0"/>
                <a:ea typeface="+mj-ea"/>
                <a:cs typeface="+mj-cs"/>
              </a:rPr>
              <a:t>Реалізація</a:t>
            </a:r>
            <a:endParaRPr lang="en-US" sz="66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pic>
        <p:nvPicPr>
          <p:cNvPr id="1026" name="Picture 2" descr="Install swi-prolog on Linux | Snap Store">
            <a:extLst>
              <a:ext uri="{FF2B5EF4-FFF2-40B4-BE49-F238E27FC236}">
                <a16:creationId xmlns:a16="http://schemas.microsoft.com/office/drawing/2014/main" id="{61A17980-E91B-B939-36BC-25E031D7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9576" y="320040"/>
            <a:ext cx="3895344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Html Js Logo Stock Illustrations – 119 Css Html Js Logo Stock  Illustrations, Vectors &amp; Clipart - Dreamstime">
            <a:extLst>
              <a:ext uri="{FF2B5EF4-FFF2-40B4-BE49-F238E27FC236}">
                <a16:creationId xmlns:a16="http://schemas.microsoft.com/office/drawing/2014/main" id="{7CD1E431-F139-0C6C-A7EB-51FFB2472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86883"/>
            <a:ext cx="5614416" cy="37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28C65-7161-F786-550E-0A2A061213E7}"/>
              </a:ext>
            </a:extLst>
          </p:cNvPr>
          <p:cNvSpPr txBox="1"/>
          <p:nvPr/>
        </p:nvSpPr>
        <p:spPr>
          <a:xfrm>
            <a:off x="2839339" y="264160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>
                <a:latin typeface="Consolas" panose="020B0609020204030204" pitchFamily="49" charset="0"/>
              </a:rPr>
              <a:t>Перевірка на розв’язуваність</a:t>
            </a:r>
            <a:endParaRPr lang="uk-UA" sz="32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EF7A57-83DE-682A-5368-9766B703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8" y="1307991"/>
            <a:ext cx="6490034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083DC-8988-2BCB-B02C-EEFF1C68A9FF}"/>
              </a:ext>
            </a:extLst>
          </p:cNvPr>
          <p:cNvSpPr txBox="1"/>
          <p:nvPr/>
        </p:nvSpPr>
        <p:spPr>
          <a:xfrm>
            <a:off x="2952350" y="297547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Consolas" panose="020B0609020204030204" pitchFamily="49" charset="0"/>
              </a:rPr>
              <a:t>Знаходимо відстань інверсій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22678F-3B33-ED04-ED4E-3E8BD047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7" y="1511256"/>
            <a:ext cx="7175869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FBF718F-16F7-C3A2-AB3E-BEED67B6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897B1-5204-79AB-6E77-91506F62F6E9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Consolas" panose="020B0609020204030204" pitchFamily="49" charset="0"/>
              </a:rPr>
              <a:t>Манхетенська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відстань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BE8D4-FD49-1876-7440-AA71644950CC}"/>
              </a:ext>
            </a:extLst>
          </p:cNvPr>
          <p:cNvSpPr txBox="1"/>
          <p:nvPr/>
        </p:nvSpPr>
        <p:spPr>
          <a:xfrm>
            <a:off x="3329940" y="426720"/>
            <a:ext cx="553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err="1">
                <a:latin typeface="Consolas" panose="020B0609020204030204" pitchFamily="49" charset="0"/>
              </a:rPr>
              <a:t>Манхетенська</a:t>
            </a:r>
            <a:r>
              <a:rPr lang="uk-UA" sz="3200" dirty="0">
                <a:latin typeface="Consolas" panose="020B0609020204030204" pitchFamily="49" charset="0"/>
              </a:rPr>
              <a:t> відстань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ACEB7D-3254-EDE4-4781-D59F6CEB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586067"/>
            <a:ext cx="8587283" cy="36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5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6454C-2FB7-1EB5-6298-BB675B8E1B9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Пошуковий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алгоритм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IDA*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96AB63-F0A5-4CA9-5FC1-16414836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708" y="643466"/>
            <a:ext cx="581591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9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1B24D-1A9D-6015-23AD-5D4BB4A1D0F3}"/>
              </a:ext>
            </a:extLst>
          </p:cNvPr>
          <p:cNvSpPr txBox="1"/>
          <p:nvPr/>
        </p:nvSpPr>
        <p:spPr>
          <a:xfrm>
            <a:off x="4617720" y="386080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Consolas" panose="020B0609020204030204" pitchFamily="49" charset="0"/>
              </a:rPr>
              <a:t>Використання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4DC138-D5AE-8FD0-65F8-27F428E3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5" y="1637570"/>
            <a:ext cx="7765329" cy="40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865AD-E2FC-7913-4DE1-DAABAD0C8F39}"/>
              </a:ext>
            </a:extLst>
          </p:cNvPr>
          <p:cNvSpPr txBox="1"/>
          <p:nvPr/>
        </p:nvSpPr>
        <p:spPr>
          <a:xfrm>
            <a:off x="4986561" y="33528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Consolas" panose="020B0609020204030204" pitchFamily="49" charset="0"/>
              </a:rPr>
              <a:t>Розв’язок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C89A20-275D-4406-1370-9B8C57E8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9" y="1666774"/>
            <a:ext cx="11563739" cy="1372333"/>
          </a:xfrm>
          <a:prstGeom prst="rect">
            <a:avLst/>
          </a:prstGeom>
        </p:spPr>
      </p:pic>
      <p:pic>
        <p:nvPicPr>
          <p:cNvPr id="9" name="Рисунок 8" descr="Зображення, що містить м’яч, футбол, спортивний інвентар&#10;&#10;Автоматично згенерований опис">
            <a:extLst>
              <a:ext uri="{FF2B5EF4-FFF2-40B4-BE49-F238E27FC236}">
                <a16:creationId xmlns:a16="http://schemas.microsoft.com/office/drawing/2014/main" id="{46EEB9A6-10D0-1E2D-44D8-5097240E9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9" y="3920283"/>
            <a:ext cx="2794961" cy="2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18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358</Words>
  <Application>Microsoft Office PowerPoint</Application>
  <PresentationFormat>Широкий екран</PresentationFormat>
  <Paragraphs>32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JetBrains Mono</vt:lpstr>
      <vt:lpstr>Тема Office</vt:lpstr>
      <vt:lpstr>N-puzzle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N-puzzle</dc:title>
  <dc:creator>Пащук Назар Михайлович</dc:creator>
  <cp:lastModifiedBy>Пащук Назар Михайлович</cp:lastModifiedBy>
  <cp:revision>3</cp:revision>
  <dcterms:created xsi:type="dcterms:W3CDTF">2024-03-02T14:06:25Z</dcterms:created>
  <dcterms:modified xsi:type="dcterms:W3CDTF">2024-03-06T16:02:01Z</dcterms:modified>
</cp:coreProperties>
</file>