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B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2BA5-7645-4704-9A4D-D455CC3C4D6C}" type="datetimeFigureOut">
              <a:rPr lang="es-HN" smtClean="0"/>
              <a:t>24/05/2025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DDCF-96BC-4ED1-83FD-71A0EB47F108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13176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2BA5-7645-4704-9A4D-D455CC3C4D6C}" type="datetimeFigureOut">
              <a:rPr lang="es-HN" smtClean="0"/>
              <a:t>24/05/2025</a:t>
            </a:fld>
            <a:endParaRPr lang="es-H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DDCF-96BC-4ED1-83FD-71A0EB47F108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43883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2BA5-7645-4704-9A4D-D455CC3C4D6C}" type="datetimeFigureOut">
              <a:rPr lang="es-HN" smtClean="0"/>
              <a:t>24/05/2025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DDCF-96BC-4ED1-83FD-71A0EB47F108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967919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2BA5-7645-4704-9A4D-D455CC3C4D6C}" type="datetimeFigureOut">
              <a:rPr lang="es-HN" smtClean="0"/>
              <a:t>24/05/2025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DDCF-96BC-4ED1-83FD-71A0EB47F108}" type="slidenum">
              <a:rPr lang="es-HN" smtClean="0"/>
              <a:t>‹Nº›</a:t>
            </a:fld>
            <a:endParaRPr lang="es-H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610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2BA5-7645-4704-9A4D-D455CC3C4D6C}" type="datetimeFigureOut">
              <a:rPr lang="es-HN" smtClean="0"/>
              <a:t>24/05/2025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DDCF-96BC-4ED1-83FD-71A0EB47F108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439087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2BA5-7645-4704-9A4D-D455CC3C4D6C}" type="datetimeFigureOut">
              <a:rPr lang="es-HN" smtClean="0"/>
              <a:t>24/05/2025</a:t>
            </a:fld>
            <a:endParaRPr lang="es-H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DDCF-96BC-4ED1-83FD-71A0EB47F108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489056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2BA5-7645-4704-9A4D-D455CC3C4D6C}" type="datetimeFigureOut">
              <a:rPr lang="es-HN" smtClean="0"/>
              <a:t>24/05/2025</a:t>
            </a:fld>
            <a:endParaRPr lang="es-H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DDCF-96BC-4ED1-83FD-71A0EB47F108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537847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2BA5-7645-4704-9A4D-D455CC3C4D6C}" type="datetimeFigureOut">
              <a:rPr lang="es-HN" smtClean="0"/>
              <a:t>24/05/2025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DDCF-96BC-4ED1-83FD-71A0EB47F108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388322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2BA5-7645-4704-9A4D-D455CC3C4D6C}" type="datetimeFigureOut">
              <a:rPr lang="es-HN" smtClean="0"/>
              <a:t>24/05/2025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DDCF-96BC-4ED1-83FD-71A0EB47F108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89475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2BA5-7645-4704-9A4D-D455CC3C4D6C}" type="datetimeFigureOut">
              <a:rPr lang="es-HN" smtClean="0"/>
              <a:t>24/05/2025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DDCF-96BC-4ED1-83FD-71A0EB47F108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14713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2BA5-7645-4704-9A4D-D455CC3C4D6C}" type="datetimeFigureOut">
              <a:rPr lang="es-HN" smtClean="0"/>
              <a:t>24/05/2025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DDCF-96BC-4ED1-83FD-71A0EB47F108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12557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2BA5-7645-4704-9A4D-D455CC3C4D6C}" type="datetimeFigureOut">
              <a:rPr lang="es-HN" smtClean="0"/>
              <a:t>24/05/2025</a:t>
            </a:fld>
            <a:endParaRPr lang="es-H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DDCF-96BC-4ED1-83FD-71A0EB47F108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26954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2BA5-7645-4704-9A4D-D455CC3C4D6C}" type="datetimeFigureOut">
              <a:rPr lang="es-HN" smtClean="0"/>
              <a:t>24/05/2025</a:t>
            </a:fld>
            <a:endParaRPr lang="es-H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DDCF-96BC-4ED1-83FD-71A0EB47F108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54707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2BA5-7645-4704-9A4D-D455CC3C4D6C}" type="datetimeFigureOut">
              <a:rPr lang="es-HN" smtClean="0"/>
              <a:t>24/05/2025</a:t>
            </a:fld>
            <a:endParaRPr lang="es-H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DDCF-96BC-4ED1-83FD-71A0EB47F108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61925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2BA5-7645-4704-9A4D-D455CC3C4D6C}" type="datetimeFigureOut">
              <a:rPr lang="es-HN" smtClean="0"/>
              <a:t>24/05/2025</a:t>
            </a:fld>
            <a:endParaRPr lang="es-H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DDCF-96BC-4ED1-83FD-71A0EB47F108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05273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2BA5-7645-4704-9A4D-D455CC3C4D6C}" type="datetimeFigureOut">
              <a:rPr lang="es-HN" smtClean="0"/>
              <a:t>24/05/2025</a:t>
            </a:fld>
            <a:endParaRPr lang="es-H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DDCF-96BC-4ED1-83FD-71A0EB47F108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29055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2BA5-7645-4704-9A4D-D455CC3C4D6C}" type="datetimeFigureOut">
              <a:rPr lang="es-HN" smtClean="0"/>
              <a:t>24/05/2025</a:t>
            </a:fld>
            <a:endParaRPr lang="es-H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DDCF-96BC-4ED1-83FD-71A0EB47F108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51501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1412BA5-7645-4704-9A4D-D455CC3C4D6C}" type="datetimeFigureOut">
              <a:rPr lang="es-HN" smtClean="0"/>
              <a:t>24/05/2025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FDDCF-96BC-4ED1-83FD-71A0EB47F108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274627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553098" y="0"/>
            <a:ext cx="4924697" cy="79683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3200" dirty="0" smtClean="0">
                <a:solidFill>
                  <a:srgbClr val="FF0000"/>
                </a:solidFill>
              </a:rPr>
              <a:t>FALLAS DE PC</a:t>
            </a:r>
            <a:endParaRPr lang="es-HN" sz="3200" dirty="0">
              <a:solidFill>
                <a:srgbClr val="FF0000"/>
              </a:solidFill>
            </a:endParaRPr>
          </a:p>
        </p:txBody>
      </p:sp>
      <p:pic>
        <p:nvPicPr>
          <p:cNvPr id="1028" name="Picture 4" descr="Fallas comunes en una pc y soluciones - Fallas P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130" y="2547257"/>
            <a:ext cx="2796631" cy="1433466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4689814" y="1554117"/>
            <a:ext cx="2651261" cy="2358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dirty="0" smtClean="0">
                <a:solidFill>
                  <a:srgbClr val="00B0F0"/>
                </a:solidFill>
              </a:rPr>
              <a:t>Fallas comunes </a:t>
            </a:r>
            <a:endParaRPr lang="es-HN" dirty="0">
              <a:solidFill>
                <a:srgbClr val="00B0F0"/>
              </a:solidFill>
            </a:endParaRPr>
          </a:p>
        </p:txBody>
      </p:sp>
      <p:cxnSp>
        <p:nvCxnSpPr>
          <p:cNvPr id="12" name="Conector recto 11"/>
          <p:cNvCxnSpPr>
            <a:endCxn id="6" idx="0"/>
          </p:cNvCxnSpPr>
          <p:nvPr/>
        </p:nvCxnSpPr>
        <p:spPr>
          <a:xfrm>
            <a:off x="6015444" y="901700"/>
            <a:ext cx="1" cy="6524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6" idx="2"/>
            <a:endCxn id="1028" idx="0"/>
          </p:cNvCxnSpPr>
          <p:nvPr/>
        </p:nvCxnSpPr>
        <p:spPr>
          <a:xfrm>
            <a:off x="6015445" y="1789974"/>
            <a:ext cx="1" cy="7572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292099" y="1789973"/>
            <a:ext cx="2926715" cy="196251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 dirty="0">
              <a:solidFill>
                <a:srgbClr val="00B0F0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292100" y="4686300"/>
            <a:ext cx="2926714" cy="201258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 dirty="0"/>
          </a:p>
        </p:txBody>
      </p:sp>
      <p:sp>
        <p:nvSpPr>
          <p:cNvPr id="20" name="Rectángulo 19"/>
          <p:cNvSpPr/>
          <p:nvPr/>
        </p:nvSpPr>
        <p:spPr>
          <a:xfrm>
            <a:off x="8884760" y="4686300"/>
            <a:ext cx="3024937" cy="195879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21" name="Rectángulo 20"/>
          <p:cNvSpPr/>
          <p:nvPr/>
        </p:nvSpPr>
        <p:spPr>
          <a:xfrm>
            <a:off x="8884761" y="1789973"/>
            <a:ext cx="3024937" cy="19625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cxnSp>
        <p:nvCxnSpPr>
          <p:cNvPr id="23" name="Conector recto de flecha 22"/>
          <p:cNvCxnSpPr>
            <a:stCxn id="1028" idx="1"/>
          </p:cNvCxnSpPr>
          <p:nvPr/>
        </p:nvCxnSpPr>
        <p:spPr>
          <a:xfrm flipH="1" flipV="1">
            <a:off x="3390900" y="2768600"/>
            <a:ext cx="1226230" cy="495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H="1">
            <a:off x="3553098" y="3980723"/>
            <a:ext cx="1064032" cy="13278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1028" idx="3"/>
          </p:cNvCxnSpPr>
          <p:nvPr/>
        </p:nvCxnSpPr>
        <p:spPr>
          <a:xfrm flipV="1">
            <a:off x="7413761" y="2768600"/>
            <a:ext cx="1323839" cy="495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>
            <a:off x="7413761" y="3980723"/>
            <a:ext cx="1226230" cy="13278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594269" y="1962150"/>
            <a:ext cx="2402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1200" dirty="0">
                <a:solidFill>
                  <a:srgbClr val="FFFF00"/>
                </a:solidFill>
              </a:rPr>
              <a:t>La computadora no arranca</a:t>
            </a:r>
          </a:p>
          <a:p>
            <a:endParaRPr lang="es-HN" sz="1200" dirty="0">
              <a:solidFill>
                <a:srgbClr val="FFFF00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447108" y="2273301"/>
            <a:ext cx="26990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1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Un ordenador que se apaga de repente o que tiene dificultades para arrancar podría tener una fuente de alimentación defectuosa</a:t>
            </a:r>
            <a:endParaRPr lang="es-HN" sz="14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631585" y="4787900"/>
            <a:ext cx="22477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1200" dirty="0">
                <a:solidFill>
                  <a:srgbClr val="FFFF00"/>
                </a:solidFill>
              </a:rPr>
              <a:t>La pantalla está en blanco</a:t>
            </a:r>
          </a:p>
          <a:p>
            <a:endParaRPr lang="es-HN" dirty="0">
              <a:solidFill>
                <a:srgbClr val="FFFF00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520688" y="5064899"/>
            <a:ext cx="25500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1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Si la computadora está encendida pero la pantalla está en blanco, puede haber un problema con la conexión entre la computadora y la pantalla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9166498" y="1917085"/>
            <a:ext cx="2651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1200" dirty="0">
                <a:solidFill>
                  <a:srgbClr val="FFFF00"/>
                </a:solidFill>
              </a:rPr>
              <a:t>Sistema operativo o software funciona de manera anormal</a:t>
            </a:r>
          </a:p>
          <a:p>
            <a:endParaRPr lang="es-HN" dirty="0">
              <a:solidFill>
                <a:srgbClr val="FFFF00"/>
              </a:solidFill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9369264" y="4787900"/>
            <a:ext cx="2765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1200" dirty="0">
                <a:solidFill>
                  <a:srgbClr val="FFFF00"/>
                </a:solidFill>
              </a:rPr>
              <a:t>La pantalla se congelada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8997767" y="2323797"/>
            <a:ext cx="27989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1400" b="1">
                <a:solidFill>
                  <a:schemeClr val="accent5">
                    <a:lumMod val="40000"/>
                    <a:lumOff val="60000"/>
                  </a:schemeClr>
                </a:solidFill>
              </a:rPr>
              <a:t>Si el sistema operativo u otro software no responde o está intentando ejecutarse pero no lo hace, entonces intenta reiniciar la computadora y ejecutar un análisis de virus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8997767" y="5064899"/>
            <a:ext cx="27989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1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Cuando tu ordenador se congela, puede que no tengas otra opción que reiniciar y arriesgarte a perder cualquier trabajo no guardado</a:t>
            </a:r>
          </a:p>
        </p:txBody>
      </p:sp>
      <p:cxnSp>
        <p:nvCxnSpPr>
          <p:cNvPr id="47" name="Conector recto 46"/>
          <p:cNvCxnSpPr>
            <a:stCxn id="1028" idx="2"/>
          </p:cNvCxnSpPr>
          <p:nvPr/>
        </p:nvCxnSpPr>
        <p:spPr>
          <a:xfrm flipH="1">
            <a:off x="6015444" y="3980723"/>
            <a:ext cx="2" cy="28772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52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redondeado 14"/>
          <p:cNvSpPr/>
          <p:nvPr/>
        </p:nvSpPr>
        <p:spPr>
          <a:xfrm>
            <a:off x="183628" y="907868"/>
            <a:ext cx="3016772" cy="270401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4" name="Rectángulo 3"/>
          <p:cNvSpPr/>
          <p:nvPr/>
        </p:nvSpPr>
        <p:spPr>
          <a:xfrm>
            <a:off x="4310743" y="496388"/>
            <a:ext cx="3148148" cy="8229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2400" dirty="0" smtClean="0">
                <a:solidFill>
                  <a:srgbClr val="FF0000"/>
                </a:solidFill>
              </a:rPr>
              <a:t>HERRAMIENTAS</a:t>
            </a:r>
            <a:endParaRPr lang="es-HN" sz="2400" dirty="0">
              <a:solidFill>
                <a:srgbClr val="FF0000"/>
              </a:solidFill>
            </a:endParaRPr>
          </a:p>
        </p:txBody>
      </p:sp>
      <p:cxnSp>
        <p:nvCxnSpPr>
          <p:cNvPr id="6" name="Conector recto 5"/>
          <p:cNvCxnSpPr>
            <a:stCxn id="4" idx="0"/>
          </p:cNvCxnSpPr>
          <p:nvPr/>
        </p:nvCxnSpPr>
        <p:spPr>
          <a:xfrm flipH="1" flipV="1">
            <a:off x="5878285" y="111034"/>
            <a:ext cx="6532" cy="3853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/>
          <p:cNvSpPr/>
          <p:nvPr/>
        </p:nvSpPr>
        <p:spPr>
          <a:xfrm>
            <a:off x="4637314" y="1972491"/>
            <a:ext cx="2495005" cy="232518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600" dirty="0" smtClean="0">
                <a:solidFill>
                  <a:srgbClr val="28B628"/>
                </a:solidFill>
              </a:rPr>
              <a:t>La herramientas son necesarias para estas situaciones que siempre sucederán</a:t>
            </a:r>
            <a:endParaRPr lang="es-HN" sz="1600" dirty="0">
              <a:solidFill>
                <a:srgbClr val="28B628"/>
              </a:solidFill>
            </a:endParaRPr>
          </a:p>
        </p:txBody>
      </p:sp>
      <p:sp>
        <p:nvSpPr>
          <p:cNvPr id="5" name="Flecha abajo 4"/>
          <p:cNvSpPr/>
          <p:nvPr/>
        </p:nvSpPr>
        <p:spPr>
          <a:xfrm>
            <a:off x="5734593" y="1489165"/>
            <a:ext cx="287383" cy="48332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70" y="981902"/>
            <a:ext cx="1595166" cy="1014525"/>
          </a:xfrm>
          <a:prstGeom prst="rect">
            <a:avLst/>
          </a:prstGeom>
        </p:spPr>
      </p:pic>
      <p:sp>
        <p:nvSpPr>
          <p:cNvPr id="16" name="CuadroTexto 15"/>
          <p:cNvSpPr txBox="1"/>
          <p:nvPr/>
        </p:nvSpPr>
        <p:spPr>
          <a:xfrm>
            <a:off x="378823" y="2509689"/>
            <a:ext cx="2821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1200" dirty="0"/>
              <a:t>es importante tener en cuenta que </a:t>
            </a:r>
            <a:r>
              <a:rPr lang="es-HN" sz="1200" dirty="0" smtClean="0"/>
              <a:t>no podemos </a:t>
            </a:r>
            <a:r>
              <a:rPr lang="es-HN" sz="1200" dirty="0"/>
              <a:t>empezar a reparar una computadora si no tenemos</a:t>
            </a:r>
          </a:p>
          <a:p>
            <a:r>
              <a:rPr lang="es-HN" sz="1200" dirty="0"/>
              <a:t>colocada la pulsera antiestática</a:t>
            </a:r>
          </a:p>
        </p:txBody>
      </p:sp>
      <p:cxnSp>
        <p:nvCxnSpPr>
          <p:cNvPr id="18" name="Conector curvado 17"/>
          <p:cNvCxnSpPr/>
          <p:nvPr/>
        </p:nvCxnSpPr>
        <p:spPr>
          <a:xfrm rot="10800000">
            <a:off x="3357154" y="2168436"/>
            <a:ext cx="1280160" cy="849084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862149" y="2168436"/>
            <a:ext cx="1756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12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Pulsera </a:t>
            </a:r>
            <a:r>
              <a:rPr lang="es-HN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antiestática</a:t>
            </a:r>
            <a:endParaRPr lang="es-H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ectángulo redondeado 20"/>
          <p:cNvSpPr/>
          <p:nvPr/>
        </p:nvSpPr>
        <p:spPr>
          <a:xfrm>
            <a:off x="183628" y="4220922"/>
            <a:ext cx="3016772" cy="241662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cxnSp>
        <p:nvCxnSpPr>
          <p:cNvPr id="28" name="Conector curvado 27"/>
          <p:cNvCxnSpPr/>
          <p:nvPr/>
        </p:nvCxnSpPr>
        <p:spPr>
          <a:xfrm rot="10800000" flipV="1">
            <a:off x="3357155" y="3866609"/>
            <a:ext cx="1528357" cy="1405596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924470" y="5133706"/>
            <a:ext cx="1500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12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Destornilladores</a:t>
            </a:r>
            <a:endParaRPr lang="es-HN" sz="1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38" name="Picture 14" descr="Image result for destornillad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42" y="4304213"/>
            <a:ext cx="1753621" cy="82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CuadroTexto 33"/>
          <p:cNvSpPr txBox="1"/>
          <p:nvPr/>
        </p:nvSpPr>
        <p:spPr>
          <a:xfrm>
            <a:off x="476794" y="5593867"/>
            <a:ext cx="26256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1400" dirty="0"/>
              <a:t>son la herramienta más obvia </a:t>
            </a:r>
            <a:r>
              <a:rPr lang="es-HN" sz="1400" dirty="0" smtClean="0"/>
              <a:t>y más </a:t>
            </a:r>
            <a:r>
              <a:rPr lang="es-HN" sz="1400" dirty="0"/>
              <a:t>utilizada de </a:t>
            </a:r>
            <a:r>
              <a:rPr lang="es-HN" sz="1400" dirty="0" smtClean="0"/>
              <a:t>todas</a:t>
            </a:r>
            <a:endParaRPr lang="es-HN" sz="1400" dirty="0"/>
          </a:p>
        </p:txBody>
      </p:sp>
      <p:sp>
        <p:nvSpPr>
          <p:cNvPr id="38" name="Rectángulo redondeado 37"/>
          <p:cNvSpPr/>
          <p:nvPr/>
        </p:nvSpPr>
        <p:spPr>
          <a:xfrm>
            <a:off x="9201676" y="616550"/>
            <a:ext cx="3016772" cy="270401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HN"/>
          </a:p>
        </p:txBody>
      </p:sp>
      <p:sp>
        <p:nvSpPr>
          <p:cNvPr id="36" name="CuadroTexto 35"/>
          <p:cNvSpPr txBox="1"/>
          <p:nvPr/>
        </p:nvSpPr>
        <p:spPr>
          <a:xfrm>
            <a:off x="10207569" y="1910045"/>
            <a:ext cx="85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Philips</a:t>
            </a:r>
            <a:endParaRPr lang="es-HN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40" name="Picture 16" descr="Image result for destornillador Philip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501" y="976547"/>
            <a:ext cx="912236" cy="94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uadroTexto 36"/>
          <p:cNvSpPr txBox="1"/>
          <p:nvPr/>
        </p:nvSpPr>
        <p:spPr>
          <a:xfrm>
            <a:off x="9144000" y="2306935"/>
            <a:ext cx="2717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1200" dirty="0"/>
              <a:t>si bien </a:t>
            </a:r>
            <a:r>
              <a:rPr lang="es-HN" sz="1200" dirty="0" smtClean="0"/>
              <a:t>en ocasiones </a:t>
            </a:r>
            <a:r>
              <a:rPr lang="es-HN" sz="1200" dirty="0"/>
              <a:t>pueden hacernos falta destornilladores con punta </a:t>
            </a:r>
            <a:r>
              <a:rPr lang="es-HN" sz="1200" dirty="0" smtClean="0"/>
              <a:t>estrella o estándar</a:t>
            </a:r>
            <a:endParaRPr lang="es-HN" sz="1200" dirty="0"/>
          </a:p>
        </p:txBody>
      </p:sp>
      <p:cxnSp>
        <p:nvCxnSpPr>
          <p:cNvPr id="40" name="Conector curvado 39"/>
          <p:cNvCxnSpPr/>
          <p:nvPr/>
        </p:nvCxnSpPr>
        <p:spPr>
          <a:xfrm flipV="1">
            <a:off x="7132319" y="2168436"/>
            <a:ext cx="1724298" cy="849085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redondeado 43"/>
          <p:cNvSpPr/>
          <p:nvPr/>
        </p:nvSpPr>
        <p:spPr>
          <a:xfrm>
            <a:off x="8994151" y="4202390"/>
            <a:ext cx="3016772" cy="241662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HN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Pinzas</a:t>
            </a:r>
            <a:endParaRPr lang="es-HN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42" name="Picture 18" descr="Image result for pinz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903" y="4304213"/>
            <a:ext cx="1704975" cy="86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uadroTexto 40"/>
          <p:cNvSpPr txBox="1"/>
          <p:nvPr/>
        </p:nvSpPr>
        <p:spPr>
          <a:xfrm>
            <a:off x="9144000" y="5593867"/>
            <a:ext cx="2717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HN" sz="1200" dirty="0"/>
              <a:t>Ideales cuando se nos cae algún </a:t>
            </a:r>
            <a:r>
              <a:rPr lang="es-HN" sz="1200" dirty="0" smtClean="0"/>
              <a:t>tornillo en </a:t>
            </a:r>
            <a:r>
              <a:rPr lang="es-HN" sz="1200" dirty="0"/>
              <a:t>un sitio inaccesible (algo muy </a:t>
            </a:r>
            <a:r>
              <a:rPr lang="es-HN" sz="1200" dirty="0" smtClean="0"/>
              <a:t>frecuente</a:t>
            </a:r>
            <a:endParaRPr lang="es-HN" sz="1200" dirty="0"/>
          </a:p>
        </p:txBody>
      </p:sp>
      <p:cxnSp>
        <p:nvCxnSpPr>
          <p:cNvPr id="43" name="Conector curvado 42"/>
          <p:cNvCxnSpPr/>
          <p:nvPr/>
        </p:nvCxnSpPr>
        <p:spPr>
          <a:xfrm>
            <a:off x="6897189" y="3866609"/>
            <a:ext cx="1959428" cy="1562627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99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226</TotalTime>
  <Words>196</Words>
  <Application>Microsoft Office PowerPoint</Application>
  <PresentationFormat>Panorámica</PresentationFormat>
  <Paragraphs>21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Jose</dc:creator>
  <cp:lastModifiedBy>Hp</cp:lastModifiedBy>
  <cp:revision>15</cp:revision>
  <dcterms:created xsi:type="dcterms:W3CDTF">2025-05-13T23:49:27Z</dcterms:created>
  <dcterms:modified xsi:type="dcterms:W3CDTF">2025-05-25T03:19:15Z</dcterms:modified>
</cp:coreProperties>
</file>