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714"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1552167776"/>
        <c:axId val="-1552164512"/>
      </c:barChart>
      <c:catAx>
        <c:axId val="-155216777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552164512"/>
        <c:crosses val="autoZero"/>
        <c:auto val="1"/>
        <c:lblAlgn val="ctr"/>
        <c:lblOffset val="100"/>
        <c:noMultiLvlLbl val="0"/>
      </c:catAx>
      <c:valAx>
        <c:axId val="-155216451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55216777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63239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288582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t>
            </a:r>
            <a:r>
              <a:rPr lang="en-US" sz="2400" dirty="0" smtClean="0"/>
              <a:t>ABISHEK U</a:t>
            </a:r>
            <a:endParaRPr lang="en-US" sz="2400" dirty="0"/>
          </a:p>
          <a:p>
            <a:r>
              <a:rPr lang="en-US" sz="2400" dirty="0"/>
              <a:t>REGISTER NO: </a:t>
            </a:r>
            <a:r>
              <a:rPr lang="en-US" sz="2400" dirty="0"/>
              <a:t>A3E2F30B5A3B29090E24B222151B6815</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309</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14</cp:revision>
  <dcterms:created xsi:type="dcterms:W3CDTF">2024-03-29T15:07:00Z</dcterms:created>
  <dcterms:modified xsi:type="dcterms:W3CDTF">2024-09-11T12:42:51Z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