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12" y="-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8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6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9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4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4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7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3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2B043-E5D7-564F-B47B-C0FE35424682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5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6676" y="278566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 dark Room: resource overview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582212" y="1846479"/>
            <a:ext cx="478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wood</a:t>
            </a:r>
            <a:endParaRPr lang="en-US" sz="1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6629" y="6478980"/>
            <a:ext cx="8760097" cy="51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0926" y="3955251"/>
            <a:ext cx="4125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huts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3072390" y="3948621"/>
            <a:ext cx="47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lodge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706450" y="3948621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tannery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685361" y="3945487"/>
            <a:ext cx="8154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dirty="0" smtClean="0"/>
              <a:t>rading post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348809" y="3948621"/>
            <a:ext cx="8433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smokehouse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232266" y="3952117"/>
            <a:ext cx="699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workshop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7013083" y="3952117"/>
            <a:ext cx="747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steelworks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849587" y="3952117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armoury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7450409" y="1167209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Alien alloy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892659" y="5568709"/>
            <a:ext cx="53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bullets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6052891" y="1144547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charm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562973" y="1929503"/>
            <a:ext cx="446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cloth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84405" y="2519163"/>
            <a:ext cx="3973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coal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5363062" y="2528946"/>
            <a:ext cx="781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ured meat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2780790" y="265205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fur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7849587" y="2496319"/>
            <a:ext cx="393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iron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671185" y="254728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leather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2696355" y="2364737"/>
            <a:ext cx="4552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meat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681802" y="1161771"/>
            <a:ext cx="662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medicine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212366" y="1683443"/>
            <a:ext cx="493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scales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940468" y="2547282"/>
            <a:ext cx="434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steel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988931" y="1572179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teeth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8272057" y="1185545"/>
            <a:ext cx="4615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torch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3394925"/>
            <a:ext cx="950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BUILDINGS/</a:t>
            </a:r>
          </a:p>
          <a:p>
            <a:r>
              <a:rPr lang="en-US" sz="1000" dirty="0" smtClean="0"/>
              <a:t>OCCUPATIONS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81477" y="1852807"/>
            <a:ext cx="8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RESOURCES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16629" y="5076266"/>
            <a:ext cx="7284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WEAPONS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2207658" y="519937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spear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187475" y="5526580"/>
            <a:ext cx="506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sword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696355" y="5199376"/>
            <a:ext cx="613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bayonet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975791" y="5270656"/>
            <a:ext cx="390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rifle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5596937" y="5322488"/>
            <a:ext cx="69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Laser rifle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813159" y="5199376"/>
            <a:ext cx="6135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grenade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3946913" y="5526580"/>
            <a:ext cx="46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bolas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460880" y="1360586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primary</a:t>
            </a:r>
            <a:endParaRPr lang="en-US" sz="10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34911" y="2241626"/>
            <a:ext cx="424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cart</a:t>
            </a:r>
            <a:endParaRPr lang="en-US" sz="1000" i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930744" y="2099028"/>
            <a:ext cx="2712" cy="12829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36259" y="3381967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trap</a:t>
            </a:r>
            <a:endParaRPr lang="en-US" sz="1000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2108805" y="2058074"/>
            <a:ext cx="513733" cy="1487982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5" idx="1"/>
          </p:cNvCxnSpPr>
          <p:nvPr/>
        </p:nvCxnSpPr>
        <p:spPr>
          <a:xfrm flipV="1">
            <a:off x="2135639" y="2487848"/>
            <a:ext cx="560716" cy="103018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5" idx="2"/>
            <a:endCxn id="8" idx="1"/>
          </p:cNvCxnSpPr>
          <p:nvPr/>
        </p:nvCxnSpPr>
        <p:spPr>
          <a:xfrm rot="5400000">
            <a:off x="678480" y="2935146"/>
            <a:ext cx="1985662" cy="300770"/>
          </a:xfrm>
          <a:prstGeom prst="bentConnector4">
            <a:avLst>
              <a:gd name="adj1" fmla="val 46900"/>
              <a:gd name="adj2" fmla="val 1760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81545" y="422748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+f/m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119925" y="4220135"/>
            <a:ext cx="2876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+f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4968703" y="4250308"/>
            <a:ext cx="2876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+f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5819682" y="4250308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+m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6492974" y="4258821"/>
            <a:ext cx="377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+l/s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7188957" y="4265497"/>
            <a:ext cx="381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</a:t>
            </a:r>
            <a:r>
              <a:rPr lang="en-US" sz="1000" dirty="0" err="1" smtClean="0"/>
              <a:t>i</a:t>
            </a:r>
            <a:r>
              <a:rPr lang="en-US" sz="1000" dirty="0" smtClean="0"/>
              <a:t>/</a:t>
            </a:r>
            <a:r>
              <a:rPr lang="en-US" sz="1000" dirty="0"/>
              <a:t>c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912729" y="4258821"/>
            <a:ext cx="5343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</a:t>
            </a:r>
            <a:r>
              <a:rPr lang="en-US" sz="1000" dirty="0"/>
              <a:t>s</a:t>
            </a:r>
            <a:r>
              <a:rPr lang="en-US" sz="1000" dirty="0" smtClean="0"/>
              <a:t>/</a:t>
            </a:r>
            <a:r>
              <a:rPr lang="en-US" sz="1000" dirty="0" err="1" smtClean="0"/>
              <a:t>sulf</a:t>
            </a:r>
            <a:endParaRPr lang="en-US" sz="1000" dirty="0"/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1411826" y="2021422"/>
            <a:ext cx="235181" cy="2720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8" idx="0"/>
          </p:cNvCxnSpPr>
          <p:nvPr/>
        </p:nvCxnSpPr>
        <p:spPr>
          <a:xfrm rot="5400000" flipH="1" flipV="1">
            <a:off x="1818748" y="3718084"/>
            <a:ext cx="145611" cy="328724"/>
          </a:xfrm>
          <a:prstGeom prst="bentConnector2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138933" y="3667001"/>
            <a:ext cx="751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population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2833322" y="3291202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Hunter   trapper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4696833" y="3291202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tanner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5470072" y="3291202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smoker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6883467" y="329120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steelworker</a:t>
            </a:r>
            <a:endParaRPr lang="en-US" sz="1000" dirty="0"/>
          </a:p>
        </p:txBody>
      </p:sp>
      <p:cxnSp>
        <p:nvCxnSpPr>
          <p:cNvPr id="79" name="Straight Arrow Connector 78"/>
          <p:cNvCxnSpPr>
            <a:stCxn id="76" idx="0"/>
            <a:endCxn id="21" idx="2"/>
          </p:cNvCxnSpPr>
          <p:nvPr/>
        </p:nvCxnSpPr>
        <p:spPr>
          <a:xfrm flipH="1" flipV="1">
            <a:off x="5753955" y="2775167"/>
            <a:ext cx="7223" cy="516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7134888" y="2775167"/>
            <a:ext cx="7223" cy="516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4971615" y="2793503"/>
            <a:ext cx="7223" cy="516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2138933" y="2742540"/>
            <a:ext cx="593221" cy="801352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22" idx="2"/>
          </p:cNvCxnSpPr>
          <p:nvPr/>
        </p:nvCxnSpPr>
        <p:spPr>
          <a:xfrm flipH="1" flipV="1">
            <a:off x="2950067" y="2898277"/>
            <a:ext cx="127199" cy="45035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3069989" y="2568325"/>
            <a:ext cx="127198" cy="72287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7" idx="2"/>
          </p:cNvCxnSpPr>
          <p:nvPr/>
        </p:nvCxnSpPr>
        <p:spPr>
          <a:xfrm flipV="1">
            <a:off x="2079014" y="1929664"/>
            <a:ext cx="380287" cy="161422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27" idx="1"/>
          </p:cNvCxnSpPr>
          <p:nvPr/>
        </p:nvCxnSpPr>
        <p:spPr>
          <a:xfrm flipV="1">
            <a:off x="2079014" y="1806554"/>
            <a:ext cx="133352" cy="173628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447467" y="3504977"/>
            <a:ext cx="385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bait</a:t>
            </a:r>
            <a:endParaRPr lang="en-US" sz="1000" dirty="0"/>
          </a:p>
        </p:txBody>
      </p:sp>
      <p:cxnSp>
        <p:nvCxnSpPr>
          <p:cNvPr id="95" name="Elbow Connector 94"/>
          <p:cNvCxnSpPr>
            <a:endCxn id="93" idx="3"/>
          </p:cNvCxnSpPr>
          <p:nvPr/>
        </p:nvCxnSpPr>
        <p:spPr>
          <a:xfrm rot="10800000" flipV="1">
            <a:off x="2833323" y="3546056"/>
            <a:ext cx="712337" cy="82032"/>
          </a:xfrm>
          <a:prstGeom prst="bentConnector3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93" idx="1"/>
            <a:endCxn id="43" idx="2"/>
          </p:cNvCxnSpPr>
          <p:nvPr/>
        </p:nvCxnSpPr>
        <p:spPr>
          <a:xfrm rot="10800000" flipV="1">
            <a:off x="1937597" y="3628088"/>
            <a:ext cx="509871" cy="100"/>
          </a:xfrm>
          <a:prstGeom prst="bentConnector4">
            <a:avLst>
              <a:gd name="adj1" fmla="val 30256"/>
              <a:gd name="adj2" fmla="val 35171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5" idx="3"/>
          </p:cNvCxnSpPr>
          <p:nvPr/>
        </p:nvCxnSpPr>
        <p:spPr>
          <a:xfrm flipH="1">
            <a:off x="6870626" y="4075228"/>
            <a:ext cx="1612468" cy="1305541"/>
          </a:xfrm>
          <a:prstGeom prst="bentConnector3">
            <a:avLst>
              <a:gd name="adj1" fmla="val -14177"/>
            </a:avLst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751188" y="3551746"/>
            <a:ext cx="1463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Iron/Coal/</a:t>
            </a:r>
            <a:r>
              <a:rPr lang="en-US" sz="1000" dirty="0" err="1" smtClean="0"/>
              <a:t>Suplher</a:t>
            </a:r>
            <a:r>
              <a:rPr lang="en-US" sz="1000" dirty="0" smtClean="0"/>
              <a:t> mines</a:t>
            </a:r>
          </a:p>
          <a:p>
            <a:r>
              <a:rPr lang="en-US" sz="1000" dirty="0" smtClean="0"/>
              <a:t>(unlocked </a:t>
            </a:r>
            <a:r>
              <a:rPr lang="en-US" sz="1000" dirty="0" err="1" smtClean="0"/>
              <a:t>sep.</a:t>
            </a:r>
            <a:r>
              <a:rPr lang="en-US" sz="1000" dirty="0" smtClean="0"/>
              <a:t>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842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6676" y="278566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Puzzle 9 : resource overview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588637" y="2916573"/>
            <a:ext cx="3492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btc</a:t>
            </a:r>
            <a:endParaRPr lang="en-US" sz="1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6629" y="6478980"/>
            <a:ext cx="8760097" cy="51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1433" y="5025345"/>
            <a:ext cx="55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RBC</a:t>
            </a:r>
          </a:p>
          <a:p>
            <a:r>
              <a:rPr lang="en-US" sz="1000" dirty="0" smtClean="0"/>
              <a:t>forums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2977264" y="5018715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Spyware/</a:t>
            </a:r>
          </a:p>
          <a:p>
            <a:r>
              <a:rPr lang="en-US" sz="1000" dirty="0" err="1" smtClean="0"/>
              <a:t>Zyng</a:t>
            </a:r>
            <a:r>
              <a:rPr lang="en-US" sz="1000" dirty="0" smtClean="0"/>
              <a:t>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85330" y="5141740"/>
            <a:ext cx="781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Faction site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567669" y="5088742"/>
            <a:ext cx="716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dirty="0" smtClean="0"/>
              <a:t>oyal road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5050443" y="3469216"/>
            <a:ext cx="863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dirty="0" smtClean="0"/>
              <a:t>rade secrets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464686" y="2922901"/>
            <a:ext cx="369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usd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3868457" y="3899224"/>
            <a:ext cx="390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pills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5302" y="4465019"/>
            <a:ext cx="45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SITES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61984" y="2922901"/>
            <a:ext cx="8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RESOURCES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441387" y="2430680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primary</a:t>
            </a:r>
            <a:endParaRPr lang="en-US" sz="10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13560" y="4388496"/>
            <a:ext cx="715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Cloud-</a:t>
            </a:r>
          </a:p>
          <a:p>
            <a:r>
              <a:rPr lang="en-US" sz="1000" i="1" dirty="0" smtClean="0"/>
              <a:t>awesome</a:t>
            </a:r>
            <a:endParaRPr lang="en-US" sz="1000" i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3045421" y="3203608"/>
            <a:ext cx="100358" cy="1170683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5" idx="2"/>
            <a:endCxn id="8" idx="1"/>
          </p:cNvCxnSpPr>
          <p:nvPr/>
        </p:nvCxnSpPr>
        <p:spPr>
          <a:xfrm rot="5400000">
            <a:off x="601038" y="4063189"/>
            <a:ext cx="2062606" cy="261816"/>
          </a:xfrm>
          <a:prstGeom prst="bentConnector4">
            <a:avLst>
              <a:gd name="adj1" fmla="val 45150"/>
              <a:gd name="adj2" fmla="val 1873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77264" y="5387961"/>
            <a:ext cx="369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usd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5372197" y="5419698"/>
            <a:ext cx="64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btc+bots</a:t>
            </a:r>
            <a:endParaRPr lang="en-US" sz="1000" dirty="0"/>
          </a:p>
        </p:txBody>
      </p:sp>
      <p:cxnSp>
        <p:nvCxnSpPr>
          <p:cNvPr id="70" name="Straight Connector 69"/>
          <p:cNvCxnSpPr>
            <a:endCxn id="3" idx="0"/>
          </p:cNvCxnSpPr>
          <p:nvPr/>
        </p:nvCxnSpPr>
        <p:spPr>
          <a:xfrm flipH="1">
            <a:off x="971203" y="3162794"/>
            <a:ext cx="617435" cy="1225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8" idx="0"/>
          </p:cNvCxnSpPr>
          <p:nvPr/>
        </p:nvCxnSpPr>
        <p:spPr>
          <a:xfrm rot="5400000" flipH="1" flipV="1">
            <a:off x="1815320" y="4527588"/>
            <a:ext cx="461927" cy="533588"/>
          </a:xfrm>
          <a:prstGeom prst="bentConnector2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49597" y="4456606"/>
            <a:ext cx="460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users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275713" y="4361964"/>
            <a:ext cx="728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hacktivists</a:t>
            </a:r>
            <a:endParaRPr lang="en-US" sz="1000" dirty="0"/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3156006" y="3469216"/>
            <a:ext cx="164143" cy="91056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5576429" y="4575739"/>
            <a:ext cx="7223" cy="516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" idx="3"/>
            <a:endCxn id="18" idx="1"/>
          </p:cNvCxnSpPr>
          <p:nvPr/>
        </p:nvCxnSpPr>
        <p:spPr>
          <a:xfrm>
            <a:off x="1937861" y="3039684"/>
            <a:ext cx="526825" cy="63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99745" y="2748081"/>
            <a:ext cx="4649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trade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2751415" y="2957387"/>
            <a:ext cx="52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emails</a:t>
            </a:r>
            <a:endParaRPr 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3145778" y="3222995"/>
            <a:ext cx="73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passwords</a:t>
            </a:r>
            <a:endParaRPr lang="en-US" sz="1000" dirty="0"/>
          </a:p>
        </p:txBody>
      </p:sp>
      <p:cxnSp>
        <p:nvCxnSpPr>
          <p:cNvPr id="108" name="Straight Arrow Connector 107"/>
          <p:cNvCxnSpPr>
            <a:endCxn id="16" idx="2"/>
          </p:cNvCxnSpPr>
          <p:nvPr/>
        </p:nvCxnSpPr>
        <p:spPr>
          <a:xfrm flipH="1" flipV="1">
            <a:off x="5482319" y="3715437"/>
            <a:ext cx="22874" cy="62895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044659" y="3818604"/>
            <a:ext cx="412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bots</a:t>
            </a:r>
            <a:endParaRPr lang="en-US" sz="1000" dirty="0"/>
          </a:p>
        </p:txBody>
      </p:sp>
      <p:cxnSp>
        <p:nvCxnSpPr>
          <p:cNvPr id="115" name="Straight Arrow Connector 114"/>
          <p:cNvCxnSpPr>
            <a:endCxn id="114" idx="2"/>
          </p:cNvCxnSpPr>
          <p:nvPr/>
        </p:nvCxnSpPr>
        <p:spPr>
          <a:xfrm flipH="1" flipV="1">
            <a:off x="5251050" y="4064825"/>
            <a:ext cx="50075" cy="403053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644247" y="5367348"/>
            <a:ext cx="61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b</a:t>
            </a:r>
            <a:r>
              <a:rPr lang="en-US" sz="1000" dirty="0" err="1" smtClean="0"/>
              <a:t>tc+pills</a:t>
            </a:r>
            <a:endParaRPr 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562656" y="3720705"/>
            <a:ext cx="746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Diplomatic </a:t>
            </a:r>
          </a:p>
          <a:p>
            <a:r>
              <a:rPr lang="en-US" sz="1000" dirty="0" err="1" smtClean="0"/>
              <a:t>intel</a:t>
            </a:r>
            <a:endParaRPr lang="en-US" sz="1000" dirty="0"/>
          </a:p>
        </p:txBody>
      </p:sp>
      <p:cxnSp>
        <p:nvCxnSpPr>
          <p:cNvPr id="119" name="Straight Arrow Connector 118"/>
          <p:cNvCxnSpPr/>
          <p:nvPr/>
        </p:nvCxnSpPr>
        <p:spPr>
          <a:xfrm flipV="1">
            <a:off x="5787449" y="4171361"/>
            <a:ext cx="0" cy="24236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929723" y="5120772"/>
            <a:ext cx="59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echelon</a:t>
            </a:r>
            <a:endParaRPr 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692000" y="5080037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E-pharmacy</a:t>
            </a:r>
            <a:endParaRPr lang="en-US" sz="10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07731" y="3388403"/>
            <a:ext cx="0" cy="1541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614642" y="538525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Usd+identity</a:t>
            </a:r>
            <a:r>
              <a:rPr lang="en-US" sz="1000" dirty="0" smtClean="0"/>
              <a:t> info+</a:t>
            </a:r>
          </a:p>
          <a:p>
            <a:r>
              <a:rPr lang="en-US" sz="1000" dirty="0" smtClean="0"/>
              <a:t>passwords</a:t>
            </a:r>
            <a:endParaRPr lang="en-US" sz="1000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4066226" y="4746413"/>
            <a:ext cx="2" cy="3046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011322" y="4453517"/>
            <a:ext cx="5325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coders</a:t>
            </a:r>
            <a:endParaRPr lang="en-US" sz="1000" dirty="0"/>
          </a:p>
        </p:txBody>
      </p:sp>
      <p:cxnSp>
        <p:nvCxnSpPr>
          <p:cNvPr id="68" name="Straight Arrow Connector 67"/>
          <p:cNvCxnSpPr>
            <a:stCxn id="9" idx="0"/>
          </p:cNvCxnSpPr>
          <p:nvPr/>
        </p:nvCxnSpPr>
        <p:spPr>
          <a:xfrm flipH="1" flipV="1">
            <a:off x="3302232" y="4709366"/>
            <a:ext cx="17434" cy="3093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817287" y="4449955"/>
            <a:ext cx="497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mules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780760" y="1244585"/>
            <a:ext cx="11095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John the Ripper(</a:t>
            </a:r>
            <a:r>
              <a:rPr lang="en-US" sz="1000" dirty="0" err="1" smtClean="0"/>
              <a:t>i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5520003" y="1597604"/>
            <a:ext cx="919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Deep Crack(d)</a:t>
            </a:r>
          </a:p>
          <a:p>
            <a:r>
              <a:rPr lang="en-US" sz="1000" dirty="0" smtClean="0"/>
              <a:t>(+t.s.+</a:t>
            </a:r>
            <a:r>
              <a:rPr lang="en-US" sz="1000" dirty="0" err="1" smtClean="0"/>
              <a:t>hw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39464" y="1802398"/>
            <a:ext cx="945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Dictionaries(1)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6374874" y="1679287"/>
            <a:ext cx="981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Trojan (d)</a:t>
            </a:r>
          </a:p>
          <a:p>
            <a:r>
              <a:rPr lang="en-US" sz="1000" dirty="0" smtClean="0"/>
              <a:t>(+</a:t>
            </a:r>
            <a:r>
              <a:rPr lang="en-US" sz="1000" dirty="0" err="1" smtClean="0"/>
              <a:t>exploits+usd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6369380" y="1230295"/>
            <a:ext cx="981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Virus (1)</a:t>
            </a:r>
          </a:p>
          <a:p>
            <a:r>
              <a:rPr lang="en-US" sz="1000" dirty="0" smtClean="0"/>
              <a:t>(+</a:t>
            </a:r>
            <a:r>
              <a:rPr lang="en-US" sz="1000" dirty="0" err="1" smtClean="0"/>
              <a:t>exploits+usd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398128"/>
            <a:ext cx="1043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HACKING TOOLS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567699" y="1398128"/>
            <a:ext cx="796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hackerware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251369" y="952962"/>
            <a:ext cx="1143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Password cracking</a:t>
            </a:r>
            <a:endParaRPr lang="en-US" sz="1000" u="sng" dirty="0"/>
          </a:p>
        </p:txBody>
      </p:sp>
      <p:sp>
        <p:nvSpPr>
          <p:cNvPr id="78" name="TextBox 77"/>
          <p:cNvSpPr txBox="1"/>
          <p:nvPr/>
        </p:nvSpPr>
        <p:spPr>
          <a:xfrm>
            <a:off x="5521625" y="1178423"/>
            <a:ext cx="78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Quark II (d)</a:t>
            </a:r>
          </a:p>
          <a:p>
            <a:r>
              <a:rPr lang="en-US" sz="1000" dirty="0" smtClean="0"/>
              <a:t>(+t.s.+</a:t>
            </a:r>
            <a:r>
              <a:rPr lang="en-US" sz="1000" dirty="0" err="1" smtClean="0"/>
              <a:t>hw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594909" y="1542598"/>
            <a:ext cx="0" cy="267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126395" y="1296377"/>
            <a:ext cx="662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worm (1)</a:t>
            </a:r>
            <a:endParaRPr 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6388242" y="836882"/>
            <a:ext cx="851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Other access</a:t>
            </a:r>
            <a:endParaRPr lang="en-US" sz="1000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3084050" y="940004"/>
            <a:ext cx="4424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tools</a:t>
            </a:r>
            <a:endParaRPr lang="en-US" sz="1000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3084050" y="1254264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sniffer</a:t>
            </a:r>
            <a:endParaRPr 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7294191" y="1751493"/>
            <a:ext cx="7100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rootkit (1)</a:t>
            </a:r>
            <a:endParaRPr lang="en-US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13078" y="1644349"/>
            <a:ext cx="2002087" cy="13499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567669" y="2916573"/>
            <a:ext cx="651997" cy="3563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881100" y="1485350"/>
            <a:ext cx="623943" cy="13499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4063702" y="4171361"/>
            <a:ext cx="203" cy="31447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596535" y="2307569"/>
            <a:ext cx="68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hardware</a:t>
            </a:r>
            <a:endParaRPr lang="en-US" sz="10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4858945" y="2553790"/>
            <a:ext cx="1" cy="282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3550216" y="1485350"/>
            <a:ext cx="764949" cy="13509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126052" y="3509114"/>
            <a:ext cx="0" cy="1541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6841507" y="3011600"/>
            <a:ext cx="807697" cy="3563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938577" y="2048619"/>
            <a:ext cx="1832822" cy="10570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910590" y="2425264"/>
            <a:ext cx="477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+pass</a:t>
            </a:r>
            <a:endParaRPr lang="en-US" sz="1000" dirty="0"/>
          </a:p>
        </p:txBody>
      </p:sp>
      <p:sp>
        <p:nvSpPr>
          <p:cNvPr id="43" name="Right Brace 42"/>
          <p:cNvSpPr/>
          <p:nvPr/>
        </p:nvSpPr>
        <p:spPr>
          <a:xfrm rot="5400000">
            <a:off x="6685250" y="1032821"/>
            <a:ext cx="324329" cy="226366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126052" y="2426700"/>
            <a:ext cx="2577" cy="5460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96963" y="1296377"/>
            <a:ext cx="560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Bots(d)</a:t>
            </a:r>
            <a:endParaRPr 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544593" y="5109029"/>
            <a:ext cx="7405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orangebox</a:t>
            </a:r>
            <a:endParaRPr lang="en-US" sz="1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532929" y="5355250"/>
            <a:ext cx="77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Usd+silicon</a:t>
            </a:r>
            <a:endParaRPr 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562845" y="3534190"/>
            <a:ext cx="68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hardware</a:t>
            </a:r>
            <a:endParaRPr lang="en-US" sz="1000" dirty="0"/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7906429" y="4703272"/>
            <a:ext cx="1" cy="3925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450365" y="4281610"/>
            <a:ext cx="951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manufacturers</a:t>
            </a:r>
            <a:endParaRPr lang="en-US" sz="1000" dirty="0"/>
          </a:p>
        </p:txBody>
      </p:sp>
      <p:cxnSp>
        <p:nvCxnSpPr>
          <p:cNvPr id="131" name="Straight Arrow Connector 130"/>
          <p:cNvCxnSpPr>
            <a:endCxn id="122" idx="2"/>
          </p:cNvCxnSpPr>
          <p:nvPr/>
        </p:nvCxnSpPr>
        <p:spPr>
          <a:xfrm flipH="1" flipV="1">
            <a:off x="7906430" y="3780411"/>
            <a:ext cx="17509" cy="46781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135539" y="4426688"/>
            <a:ext cx="1581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</a:t>
            </a:r>
            <a:r>
              <a:rPr lang="en-US" sz="1000" dirty="0" err="1" smtClean="0"/>
              <a:t>silicon+usd+trade</a:t>
            </a:r>
            <a:r>
              <a:rPr lang="en-US" sz="1000" dirty="0" smtClean="0"/>
              <a:t> secrets)</a:t>
            </a:r>
            <a:endParaRPr 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271061" y="3682771"/>
            <a:ext cx="59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exploits</a:t>
            </a:r>
            <a:endParaRPr lang="en-US" sz="1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213280" y="5129534"/>
            <a:ext cx="660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safeware</a:t>
            </a:r>
            <a:endParaRPr lang="en-US" sz="1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369380" y="5444531"/>
            <a:ext cx="369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usd</a:t>
            </a:r>
            <a:endParaRPr lang="en-US" sz="1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6153397" y="4388256"/>
            <a:ext cx="793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researchers</a:t>
            </a:r>
            <a:endParaRPr lang="en-US" sz="1000" dirty="0"/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6594249" y="4634477"/>
            <a:ext cx="7223" cy="516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 flipV="1">
            <a:off x="6499435" y="3881456"/>
            <a:ext cx="50741" cy="5606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Right Brace 142"/>
          <p:cNvSpPr/>
          <p:nvPr/>
        </p:nvSpPr>
        <p:spPr>
          <a:xfrm rot="16200000">
            <a:off x="7601850" y="2379"/>
            <a:ext cx="324329" cy="226366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7508351" y="719959"/>
            <a:ext cx="5950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Disrupt</a:t>
            </a:r>
            <a:endParaRPr lang="en-US" sz="1000" i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8382044" y="5162727"/>
            <a:ext cx="7965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Gov’t organ</a:t>
            </a:r>
            <a:endParaRPr lang="en-US" sz="1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8370380" y="5408948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Ts+dip</a:t>
            </a:r>
            <a:r>
              <a:rPr lang="en-US" sz="1000" dirty="0" smtClean="0"/>
              <a:t> </a:t>
            </a:r>
            <a:r>
              <a:rPr lang="en-US" sz="1000" dirty="0" err="1" smtClean="0"/>
              <a:t>intel</a:t>
            </a:r>
            <a:endParaRPr lang="en-US" sz="1000" dirty="0"/>
          </a:p>
        </p:txBody>
      </p:sp>
      <p:cxnSp>
        <p:nvCxnSpPr>
          <p:cNvPr id="147" name="Straight Arrow Connector 146"/>
          <p:cNvCxnSpPr/>
          <p:nvPr/>
        </p:nvCxnSpPr>
        <p:spPr>
          <a:xfrm flipH="1" flipV="1">
            <a:off x="8526841" y="1630405"/>
            <a:ext cx="262428" cy="34786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594249" y="5804520"/>
            <a:ext cx="1211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Commodities group</a:t>
            </a:r>
            <a:endParaRPr 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6782790" y="6050741"/>
            <a:ext cx="369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usd</a:t>
            </a:r>
            <a:endParaRPr lang="en-US" sz="1000" dirty="0"/>
          </a:p>
        </p:txBody>
      </p:sp>
      <p:cxnSp>
        <p:nvCxnSpPr>
          <p:cNvPr id="98" name="Straight Arrow Connector 97"/>
          <p:cNvCxnSpPr/>
          <p:nvPr/>
        </p:nvCxnSpPr>
        <p:spPr>
          <a:xfrm flipH="1" flipV="1">
            <a:off x="6929723" y="4930319"/>
            <a:ext cx="24455" cy="810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632181" y="4711240"/>
            <a:ext cx="559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traders</a:t>
            </a:r>
            <a:endParaRPr lang="en-US" sz="1000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 flipV="1">
            <a:off x="6904352" y="4176306"/>
            <a:ext cx="50741" cy="5606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647634" y="3969856"/>
            <a:ext cx="512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silicon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641871" y="4051624"/>
            <a:ext cx="636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passport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465414" y="5232437"/>
            <a:ext cx="8365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E-Z-Passport</a:t>
            </a:r>
            <a:endParaRPr 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388056" y="553765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Usd+identity</a:t>
            </a:r>
            <a:r>
              <a:rPr lang="en-US" sz="1000" dirty="0" smtClean="0"/>
              <a:t> info+</a:t>
            </a:r>
          </a:p>
          <a:p>
            <a:r>
              <a:rPr lang="en-US" sz="1000" dirty="0" smtClean="0"/>
              <a:t>passwords</a:t>
            </a:r>
            <a:endParaRPr lang="en-US" sz="1000" dirty="0"/>
          </a:p>
        </p:txBody>
      </p:sp>
      <p:cxnSp>
        <p:nvCxnSpPr>
          <p:cNvPr id="125" name="Straight Arrow Connector 124"/>
          <p:cNvCxnSpPr/>
          <p:nvPr/>
        </p:nvCxnSpPr>
        <p:spPr>
          <a:xfrm flipH="1" flipV="1">
            <a:off x="2839640" y="4898813"/>
            <a:ext cx="2" cy="3046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590701" y="4602355"/>
            <a:ext cx="485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clerks</a:t>
            </a:r>
            <a:endParaRPr lang="en-US" sz="1000" dirty="0"/>
          </a:p>
        </p:txBody>
      </p:sp>
      <p:cxnSp>
        <p:nvCxnSpPr>
          <p:cNvPr id="128" name="Straight Arrow Connector 127"/>
          <p:cNvCxnSpPr/>
          <p:nvPr/>
        </p:nvCxnSpPr>
        <p:spPr>
          <a:xfrm flipH="1" flipV="1">
            <a:off x="2837116" y="4323761"/>
            <a:ext cx="203" cy="31447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61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7523" y="1529039"/>
            <a:ext cx="228780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types:</a:t>
            </a:r>
          </a:p>
          <a:p>
            <a:r>
              <a:rPr lang="en-US" dirty="0" smtClean="0"/>
              <a:t>Non-criminal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Financial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Gov’t organizations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corps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Criminal network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Peripheral users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Syndicate users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Data centers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Blackhats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Capos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25291"/>
              </p:ext>
            </p:extLst>
          </p:nvPr>
        </p:nvGraphicFramePr>
        <p:xfrm>
          <a:off x="457200" y="521183"/>
          <a:ext cx="8366477" cy="497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958"/>
                <a:gridCol w="1951789"/>
                <a:gridCol w="2326106"/>
                <a:gridCol w="2326624"/>
              </a:tblGrid>
              <a:tr h="4802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Node 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Actions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Notes</a:t>
                      </a:r>
                      <a:endParaRPr lang="en-US" sz="1000" dirty="0"/>
                    </a:p>
                  </a:txBody>
                  <a:tcPr/>
                </a:tc>
              </a:tr>
              <a:tr h="25826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Financial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Disrupt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DoS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trojan</a:t>
                      </a:r>
                      <a:r>
                        <a:rPr lang="en-US" sz="1000" dirty="0" smtClean="0"/>
                        <a:t>(virus)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431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Financial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Extract_btc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Trojan(rootkit)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6736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Gov’t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Extract_intel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Brute(rootkit)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*</a:t>
                      </a:r>
                      <a:r>
                        <a:rPr lang="en-US" sz="1000" dirty="0" err="1" smtClean="0"/>
                        <a:t>intel</a:t>
                      </a:r>
                      <a:r>
                        <a:rPr lang="en-US" sz="1000" dirty="0" smtClean="0"/>
                        <a:t> may include ‘worm’ plans &amp; dip. </a:t>
                      </a:r>
                      <a:r>
                        <a:rPr lang="en-US" sz="1000" dirty="0" err="1" smtClean="0"/>
                        <a:t>intel</a:t>
                      </a:r>
                      <a:endParaRPr lang="en-US" sz="1000" dirty="0"/>
                    </a:p>
                  </a:txBody>
                  <a:tcPr/>
                </a:tc>
              </a:tr>
              <a:tr h="29891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Corps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Disrupt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DoS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trojan</a:t>
                      </a:r>
                      <a:r>
                        <a:rPr lang="en-US" sz="1000" dirty="0" smtClean="0"/>
                        <a:t>(virus)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29410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Corps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Extract_tradesecrets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Trojan(rootkit)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4277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Syn</a:t>
                      </a:r>
                      <a:r>
                        <a:rPr lang="en-US" sz="1000" dirty="0" smtClean="0"/>
                        <a:t>: peripheral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Extract_network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Brute(rootkit),</a:t>
                      </a:r>
                    </a:p>
                    <a:p>
                      <a:r>
                        <a:rPr lang="en-US" sz="1000" dirty="0" smtClean="0"/>
                        <a:t>Trojan(rootkit)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4802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Syn</a:t>
                      </a:r>
                      <a:r>
                        <a:rPr lang="en-US" sz="1000" dirty="0" smtClean="0"/>
                        <a:t>: users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Extract_networkinfo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Brute(rootkit),</a:t>
                      </a:r>
                    </a:p>
                    <a:p>
                      <a:r>
                        <a:rPr lang="en-US" sz="1000" dirty="0" err="1" smtClean="0"/>
                        <a:t>trojan</a:t>
                      </a:r>
                      <a:r>
                        <a:rPr lang="en-US" sz="1000" dirty="0" smtClean="0"/>
                        <a:t>(rootkit)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Trojan</a:t>
                      </a:r>
                      <a:r>
                        <a:rPr lang="en-US" sz="1000" baseline="0" dirty="0" smtClean="0"/>
                        <a:t> can only be deployed from peripheral – not outside</a:t>
                      </a:r>
                      <a:endParaRPr lang="en-US" sz="1000" dirty="0"/>
                    </a:p>
                  </a:txBody>
                  <a:tcPr/>
                </a:tc>
              </a:tr>
              <a:tr h="4802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Syn</a:t>
                      </a:r>
                      <a:r>
                        <a:rPr lang="en-US" sz="1000" dirty="0" smtClean="0"/>
                        <a:t>: datacenters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Extract_data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Brute(rootkit)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45336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Syn</a:t>
                      </a:r>
                      <a:r>
                        <a:rPr lang="en-US" sz="1000" dirty="0" smtClean="0"/>
                        <a:t>: datacenters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Disrupt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Brute(Worm)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Have</a:t>
                      </a:r>
                      <a:r>
                        <a:rPr lang="en-US" sz="1000" baseline="0" dirty="0" smtClean="0"/>
                        <a:t> to get access to one </a:t>
                      </a:r>
                      <a:r>
                        <a:rPr lang="en-US" sz="1000" baseline="0" dirty="0" err="1" smtClean="0"/>
                        <a:t>dataserver</a:t>
                      </a:r>
                      <a:r>
                        <a:rPr lang="en-US" sz="1000" baseline="0" dirty="0" smtClean="0"/>
                        <a:t> node via Brute to release worm</a:t>
                      </a:r>
                      <a:endParaRPr lang="en-US" sz="1000" dirty="0"/>
                    </a:p>
                  </a:txBody>
                  <a:tcPr/>
                </a:tc>
              </a:tr>
              <a:tr h="4802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Syn</a:t>
                      </a:r>
                      <a:r>
                        <a:rPr lang="en-US" sz="1000" dirty="0" smtClean="0"/>
                        <a:t>: capos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Extract_networkinfo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Brute(rootkit)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Specifically info</a:t>
                      </a:r>
                      <a:r>
                        <a:rPr lang="en-US" sz="1000" baseline="0" dirty="0" smtClean="0"/>
                        <a:t> about various </a:t>
                      </a:r>
                      <a:r>
                        <a:rPr lang="en-US" sz="1000" baseline="0" dirty="0" err="1" smtClean="0"/>
                        <a:t>dataservers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4802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Syn</a:t>
                      </a:r>
                      <a:r>
                        <a:rPr lang="en-US" sz="1000" dirty="0" smtClean="0"/>
                        <a:t>: @</a:t>
                      </a:r>
                      <a:r>
                        <a:rPr lang="en-US" sz="1000" dirty="0" err="1" smtClean="0"/>
                        <a:t>pabloESC</a:t>
                      </a:r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Extract_location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Reverse_trojan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broadcast_location</a:t>
                      </a:r>
                      <a:r>
                        <a:rPr lang="en-US" sz="10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72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1606" y="1697493"/>
            <a:ext cx="1429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Node: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8581" y="2583080"/>
            <a:ext cx="12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2945" y="3567885"/>
            <a:ext cx="78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Trojan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24919" y="3755806"/>
            <a:ext cx="220299" cy="2073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1"/>
          </p:cNvCxnSpPr>
          <p:nvPr/>
        </p:nvCxnSpPr>
        <p:spPr>
          <a:xfrm flipH="1" flipV="1">
            <a:off x="1854735" y="2952412"/>
            <a:ext cx="602446" cy="8337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  <a:endCxn id="6" idx="3"/>
          </p:cNvCxnSpPr>
          <p:nvPr/>
        </p:nvCxnSpPr>
        <p:spPr>
          <a:xfrm flipH="1" flipV="1">
            <a:off x="1319376" y="3752551"/>
            <a:ext cx="1105543" cy="106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3"/>
          </p:cNvCxnSpPr>
          <p:nvPr/>
        </p:nvCxnSpPr>
        <p:spPr>
          <a:xfrm flipH="1">
            <a:off x="1995643" y="3932771"/>
            <a:ext cx="461538" cy="498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85462" y="430204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13764" y="1697493"/>
            <a:ext cx="5878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Brute: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Select password cracking tool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Run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Deploy rootkit (access) or </a:t>
            </a:r>
            <a:r>
              <a:rPr lang="en-US" dirty="0" err="1" smtClean="0"/>
              <a:t>virus,worm</a:t>
            </a:r>
            <a:r>
              <a:rPr lang="en-US" dirty="0" smtClean="0"/>
              <a:t> (disrupt) on success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49536" y="3101713"/>
            <a:ext cx="2390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Trojan: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Select payload: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Virus (disrupt)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Rootkit (access)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send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13764" y="4770315"/>
            <a:ext cx="2514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DoS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Disrupts (requires bots)</a:t>
            </a:r>
          </a:p>
        </p:txBody>
      </p:sp>
    </p:spTree>
    <p:extLst>
      <p:ext uri="{BB962C8B-B14F-4D97-AF65-F5344CB8AC3E}">
        <p14:creationId xmlns:p14="http://schemas.microsoft.com/office/powerpoint/2010/main" val="239118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Rootkit: Actions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904" y="2060316"/>
            <a:ext cx="24160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Extract_btc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Extract_intel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Extract_tradesecrets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Scan_network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Extract_data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Extract_networkinfo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Extract_location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3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Architecture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23597" y="3426877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8063" y="3016684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19927" y="3133306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27267" y="3211054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79102" y="2977810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50748" y="3489938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75432" y="2476440"/>
            <a:ext cx="103670" cy="7774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21134" y="2900062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21160" y="3133306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50748" y="3288802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58446" y="2893655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30937" y="3426877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565655" y="3055558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13820" y="3211054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95161" y="4473379"/>
            <a:ext cx="103670" cy="7774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17490" y="3388003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75997" y="4680707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10463" y="4270514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72327" y="4387136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479667" y="4464884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31502" y="4231640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03148" y="4743768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73534" y="4153892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73560" y="4387136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03148" y="4542632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83337" y="4680707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718055" y="4309388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666220" y="4464884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69890" y="4641833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43180" y="4473379"/>
            <a:ext cx="2615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server clusters</a:t>
            </a:r>
          </a:p>
          <a:p>
            <a:r>
              <a:rPr lang="en-US" dirty="0"/>
              <a:t> </a:t>
            </a:r>
            <a:r>
              <a:rPr lang="en-US" dirty="0" smtClean="0"/>
              <a:t>    - data extraction</a:t>
            </a:r>
          </a:p>
          <a:p>
            <a:r>
              <a:rPr lang="en-US" dirty="0"/>
              <a:t> </a:t>
            </a:r>
            <a:r>
              <a:rPr lang="en-US" dirty="0" smtClean="0"/>
              <a:t>    - destruction by worms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87007" y="2070934"/>
            <a:ext cx="3275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Capos: </a:t>
            </a:r>
          </a:p>
          <a:p>
            <a:r>
              <a:rPr lang="en-US" dirty="0"/>
              <a:t> </a:t>
            </a:r>
            <a:r>
              <a:rPr lang="en-US" dirty="0" smtClean="0"/>
              <a:t>      - extract info for </a:t>
            </a:r>
            <a:r>
              <a:rPr lang="en-US" dirty="0" err="1" smtClean="0"/>
              <a:t>dataclusters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- broadcast locations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310281" y="3489938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631667" y="3016684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175951" y="2900062"/>
            <a:ext cx="103670" cy="7774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35944" y="3350855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088344" y="3503255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240744" y="3655655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887214" y="3655655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279099" y="1828003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82769" y="2346538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652320" y="1951032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57854" y="1275100"/>
            <a:ext cx="2274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Users:</a:t>
            </a:r>
          </a:p>
          <a:p>
            <a:r>
              <a:rPr lang="en-US" dirty="0"/>
              <a:t> </a:t>
            </a:r>
            <a:r>
              <a:rPr lang="en-US" dirty="0" smtClean="0"/>
              <a:t>- extract network info</a:t>
            </a:r>
          </a:p>
          <a:p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37041" y="1418569"/>
            <a:ext cx="103670" cy="77748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66955" y="3961390"/>
            <a:ext cx="103670" cy="77748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24980" y="4141718"/>
            <a:ext cx="1031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Govt</a:t>
            </a:r>
            <a:r>
              <a:rPr lang="en-US" dirty="0" smtClean="0"/>
              <a:t>, </a:t>
            </a:r>
          </a:p>
          <a:p>
            <a:r>
              <a:rPr lang="en-US" dirty="0" smtClean="0"/>
              <a:t>financial,</a:t>
            </a:r>
          </a:p>
          <a:p>
            <a:r>
              <a:rPr lang="en-US" dirty="0" smtClean="0"/>
              <a:t>corps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46818" y="1259420"/>
            <a:ext cx="2229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Peripherals:</a:t>
            </a:r>
          </a:p>
          <a:p>
            <a:r>
              <a:rPr lang="en-US" dirty="0" smtClean="0"/>
              <a:t>- Gain network access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004117" y="5581626"/>
            <a:ext cx="6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Viruses can burn out lots of intermediate links to shorten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4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Title screen</a:t>
            </a:r>
          </a:p>
          <a:p>
            <a:r>
              <a:rPr lang="en-US" dirty="0" smtClean="0"/>
              <a:t>Intro sequence – load RBN - </a:t>
            </a:r>
          </a:p>
          <a:p>
            <a:r>
              <a:rPr lang="en-US" dirty="0" smtClean="0"/>
              <a:t>RBN initiates bit-o-</a:t>
            </a:r>
            <a:r>
              <a:rPr lang="en-US" dirty="0" err="1" smtClean="0"/>
              <a:t>matic</a:t>
            </a:r>
            <a:endParaRPr lang="en-US" dirty="0"/>
          </a:p>
          <a:p>
            <a:r>
              <a:rPr lang="en-US" dirty="0" smtClean="0"/>
              <a:t>RBN initiates </a:t>
            </a:r>
            <a:r>
              <a:rPr lang="en-US" dirty="0" err="1" smtClean="0"/>
              <a:t>crypton</a:t>
            </a:r>
            <a:r>
              <a:rPr lang="en-US" dirty="0" smtClean="0"/>
              <a:t> after </a:t>
            </a:r>
            <a:r>
              <a:rPr lang="en-US" dirty="0" err="1" smtClean="0"/>
              <a:t>btc</a:t>
            </a:r>
            <a:r>
              <a:rPr lang="en-US" dirty="0" smtClean="0"/>
              <a:t> threshold</a:t>
            </a:r>
          </a:p>
          <a:p>
            <a:r>
              <a:rPr lang="en-US" dirty="0" smtClean="0"/>
              <a:t>RBN initiates cloud awesome after </a:t>
            </a:r>
            <a:r>
              <a:rPr lang="en-US" dirty="0" err="1" smtClean="0"/>
              <a:t>btc</a:t>
            </a:r>
            <a:r>
              <a:rPr lang="en-US" dirty="0" smtClean="0"/>
              <a:t> threshold</a:t>
            </a:r>
          </a:p>
          <a:p>
            <a:r>
              <a:rPr lang="en-US" dirty="0" smtClean="0"/>
              <a:t>RBN initiates RBN forums after </a:t>
            </a:r>
            <a:r>
              <a:rPr lang="en-US" dirty="0" err="1" smtClean="0"/>
              <a:t>btc</a:t>
            </a:r>
            <a:r>
              <a:rPr lang="en-US" dirty="0" smtClean="0"/>
              <a:t> threshold – at forum initialization, new actors are initialized: </a:t>
            </a:r>
          </a:p>
          <a:p>
            <a:pPr lvl="1"/>
            <a:r>
              <a:rPr lang="en-US" dirty="0" smtClean="0"/>
              <a:t>a sketchy user </a:t>
            </a:r>
          </a:p>
          <a:p>
            <a:pPr lvl="1"/>
            <a:r>
              <a:rPr lang="en-US" dirty="0" smtClean="0"/>
              <a:t>Anon</a:t>
            </a:r>
          </a:p>
          <a:p>
            <a:pPr lvl="1"/>
            <a:r>
              <a:rPr lang="en-US" dirty="0" smtClean="0"/>
              <a:t>Silicon guy</a:t>
            </a:r>
          </a:p>
          <a:p>
            <a:r>
              <a:rPr lang="en-US" dirty="0" smtClean="0"/>
              <a:t>Sketchy user initiates Zing! After user threshold –unlocks scammer occupation</a:t>
            </a:r>
          </a:p>
          <a:p>
            <a:r>
              <a:rPr lang="en-US" dirty="0" smtClean="0"/>
              <a:t>Sketchy user initiates </a:t>
            </a:r>
            <a:r>
              <a:rPr lang="en-US" dirty="0" err="1" smtClean="0"/>
              <a:t>epharm</a:t>
            </a:r>
            <a:r>
              <a:rPr lang="en-US" dirty="0" smtClean="0"/>
              <a:t> after identify info threshold</a:t>
            </a:r>
          </a:p>
          <a:p>
            <a:r>
              <a:rPr lang="en-US" dirty="0" smtClean="0"/>
              <a:t>Sketchy user initiates royal road after pills threshold </a:t>
            </a:r>
          </a:p>
          <a:p>
            <a:r>
              <a:rPr lang="en-US" dirty="0" smtClean="0"/>
              <a:t>Anon initiates Faction site after bot threshold</a:t>
            </a:r>
          </a:p>
          <a:p>
            <a:r>
              <a:rPr lang="en-US" dirty="0" smtClean="0"/>
              <a:t>Silicon initiates </a:t>
            </a:r>
            <a:r>
              <a:rPr lang="en-US" dirty="0" err="1" smtClean="0"/>
              <a:t>safeware</a:t>
            </a:r>
            <a:r>
              <a:rPr lang="en-US" dirty="0" smtClean="0"/>
              <a:t> after thresholds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9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3268" y="545239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btc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02611" y="545239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92090" y="545239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pills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01433" y="545239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0776" y="545239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sniffer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700255" y="545239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trojan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93268" y="486418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02611" y="486418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792090" y="486418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passports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101433" y="486418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410776" y="486418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ripper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00255" y="486418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virus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93268" y="426260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02611" y="426260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 sec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92090" y="426260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01433" y="426260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410776" y="426260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Deep </a:t>
            </a:r>
            <a:r>
              <a:rPr lang="en-US" dirty="0" err="1" smtClean="0"/>
              <a:t>Ckd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00255" y="426260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rootkit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93268" y="3714497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502611" y="3714497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</a:t>
            </a:r>
            <a:r>
              <a:rPr lang="en-US" dirty="0" err="1" smtClean="0"/>
              <a:t>intel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792090" y="3714497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exploits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101433" y="3714497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410776" y="3714497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Quark II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700255" y="3714497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worm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93268" y="315302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02611" y="315302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792090" y="315302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101433" y="315302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410776" y="315302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700255" y="315302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93268" y="2604918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502611" y="2604918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792090" y="2604918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silicon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101433" y="2604918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410776" y="2604918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700255" y="2604918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3268" y="2083550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502611" y="2083550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792090" y="2083550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101433" y="2083550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410776" y="2083550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700255" y="2083550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00129" y="209474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13497" y="255523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000129" y="31536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13497" y="36722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001699" y="42336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00129" y="476686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013497" y="538337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9477" y="1206217"/>
            <a:ext cx="673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1                   2                       3                       4                        5                       6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4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675</Words>
  <Application>Microsoft Macintosh PowerPoint</Application>
  <PresentationFormat>On-screen Show (4:3)</PresentationFormat>
  <Paragraphs>280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Network</vt:lpstr>
      <vt:lpstr>Node Actions</vt:lpstr>
      <vt:lpstr>Rootkit: Actions</vt:lpstr>
      <vt:lpstr>Network Architecture</vt:lpstr>
      <vt:lpstr>Game Flow</vt:lpstr>
      <vt:lpstr>Inventory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Stone</dc:creator>
  <cp:lastModifiedBy>Jesse Stone</cp:lastModifiedBy>
  <cp:revision>66</cp:revision>
  <dcterms:created xsi:type="dcterms:W3CDTF">2015-10-17T13:35:18Z</dcterms:created>
  <dcterms:modified xsi:type="dcterms:W3CDTF">2015-11-07T15:32:57Z</dcterms:modified>
</cp:coreProperties>
</file>