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B043-E5D7-564F-B47B-C0FE35424682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6676" y="27856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 dark Room: resource overview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582212" y="1846479"/>
            <a:ext cx="478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wood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6629" y="6478980"/>
            <a:ext cx="8760097" cy="51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0926" y="3955251"/>
            <a:ext cx="412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huts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072390" y="3948621"/>
            <a:ext cx="47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lodge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706450" y="3948621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tannery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85361" y="3945487"/>
            <a:ext cx="8154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rading </a:t>
            </a:r>
            <a:r>
              <a:rPr lang="en-US" sz="1000" dirty="0" smtClean="0"/>
              <a:t>post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48809" y="3948621"/>
            <a:ext cx="843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smokehouse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32266" y="3952117"/>
            <a:ext cx="699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workshop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13083" y="3952117"/>
            <a:ext cx="747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steelworks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49587" y="3952117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armoury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50409" y="116720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Alien alloy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0125" y="5503880"/>
            <a:ext cx="53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bullets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2891" y="114454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charm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2973" y="1929503"/>
            <a:ext cx="4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cloth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84405" y="2519163"/>
            <a:ext cx="397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coal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3062" y="2528946"/>
            <a:ext cx="781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ured </a:t>
            </a:r>
            <a:r>
              <a:rPr lang="en-US" sz="1000" dirty="0" smtClean="0"/>
              <a:t>meat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80790" y="265205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fur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849587" y="2496319"/>
            <a:ext cx="393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iron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1185" y="254728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leather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696355" y="2364737"/>
            <a:ext cx="455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meat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81802" y="1161771"/>
            <a:ext cx="662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medicine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12366" y="1683443"/>
            <a:ext cx="493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scales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940468" y="2547282"/>
            <a:ext cx="434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88931" y="157217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teeth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8272057" y="1185545"/>
            <a:ext cx="461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torch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94925"/>
            <a:ext cx="950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BUILDINGS/</a:t>
            </a:r>
          </a:p>
          <a:p>
            <a:r>
              <a:rPr lang="en-US" sz="1000" dirty="0" smtClean="0"/>
              <a:t>OCCUPATIONS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1477" y="1852807"/>
            <a:ext cx="8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RESOURCES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6629" y="5076266"/>
            <a:ext cx="728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WEAPONS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5915" y="5034138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spear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950067" y="5503880"/>
            <a:ext cx="506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sword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508" y="5134548"/>
            <a:ext cx="613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bayonet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651807" y="5403470"/>
            <a:ext cx="390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rifle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25183" y="5403470"/>
            <a:ext cx="69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Laser rifle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859712" y="5134548"/>
            <a:ext cx="613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grenade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89205" y="5134548"/>
            <a:ext cx="46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bolas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460880" y="1360586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primary</a:t>
            </a:r>
            <a:endParaRPr lang="en-US" sz="1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34911" y="2241626"/>
            <a:ext cx="424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cart</a:t>
            </a:r>
            <a:endParaRPr lang="en-US" sz="1000" i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30744" y="2099028"/>
            <a:ext cx="2712" cy="1282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36259" y="3381967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trap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108805" y="2058074"/>
            <a:ext cx="513733" cy="148798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5" idx="1"/>
          </p:cNvCxnSpPr>
          <p:nvPr/>
        </p:nvCxnSpPr>
        <p:spPr>
          <a:xfrm flipV="1">
            <a:off x="2135639" y="2487848"/>
            <a:ext cx="560716" cy="10301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8" idx="1"/>
          </p:cNvCxnSpPr>
          <p:nvPr/>
        </p:nvCxnSpPr>
        <p:spPr>
          <a:xfrm rot="5400000">
            <a:off x="678480" y="2935146"/>
            <a:ext cx="1985662" cy="300770"/>
          </a:xfrm>
          <a:prstGeom prst="bentConnector4">
            <a:avLst>
              <a:gd name="adj1" fmla="val 46900"/>
              <a:gd name="adj2" fmla="val 1760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81545" y="42274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+f/m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9925" y="4220135"/>
            <a:ext cx="287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968703" y="4250308"/>
            <a:ext cx="287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19682" y="4250308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+m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492974" y="4258821"/>
            <a:ext cx="377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+l/s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7188957" y="4265497"/>
            <a:ext cx="381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r>
              <a:rPr lang="en-US" sz="1000" dirty="0" err="1" smtClean="0"/>
              <a:t>i</a:t>
            </a:r>
            <a:r>
              <a:rPr lang="en-US" sz="1000" dirty="0" smtClean="0"/>
              <a:t>/</a:t>
            </a:r>
            <a:r>
              <a:rPr lang="en-US" sz="1000" dirty="0"/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12729" y="4258821"/>
            <a:ext cx="5343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r>
              <a:rPr lang="en-US" sz="1000" dirty="0"/>
              <a:t>s</a:t>
            </a:r>
            <a:r>
              <a:rPr lang="en-US" sz="1000" dirty="0" smtClean="0"/>
              <a:t>/</a:t>
            </a:r>
            <a:r>
              <a:rPr lang="en-US" sz="1000" dirty="0" err="1" smtClean="0"/>
              <a:t>sulf</a:t>
            </a:r>
            <a:endParaRPr lang="en-US" sz="1000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1411826" y="2021422"/>
            <a:ext cx="235181" cy="272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" idx="0"/>
          </p:cNvCxnSpPr>
          <p:nvPr/>
        </p:nvCxnSpPr>
        <p:spPr>
          <a:xfrm rot="5400000" flipH="1" flipV="1">
            <a:off x="1818748" y="3718084"/>
            <a:ext cx="145611" cy="328724"/>
          </a:xfrm>
          <a:prstGeom prst="bent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38933" y="3667001"/>
            <a:ext cx="75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population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833322" y="329120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Hunter   trapper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4696833" y="3291202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tanner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5470072" y="329120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smoker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883467" y="329120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steelworker</a:t>
            </a:r>
            <a:endParaRPr lang="en-US" sz="1000" dirty="0"/>
          </a:p>
        </p:txBody>
      </p:sp>
      <p:cxnSp>
        <p:nvCxnSpPr>
          <p:cNvPr id="79" name="Straight Arrow Connector 78"/>
          <p:cNvCxnSpPr>
            <a:stCxn id="76" idx="0"/>
            <a:endCxn id="21" idx="2"/>
          </p:cNvCxnSpPr>
          <p:nvPr/>
        </p:nvCxnSpPr>
        <p:spPr>
          <a:xfrm flipH="1" flipV="1">
            <a:off x="5753955" y="277516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7134888" y="277516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4971615" y="2793503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138933" y="2742540"/>
            <a:ext cx="593221" cy="80135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2" idx="2"/>
          </p:cNvCxnSpPr>
          <p:nvPr/>
        </p:nvCxnSpPr>
        <p:spPr>
          <a:xfrm flipH="1" flipV="1">
            <a:off x="2950067" y="2898277"/>
            <a:ext cx="127199" cy="4503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3069989" y="2568325"/>
            <a:ext cx="127198" cy="72287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7" idx="2"/>
          </p:cNvCxnSpPr>
          <p:nvPr/>
        </p:nvCxnSpPr>
        <p:spPr>
          <a:xfrm flipV="1">
            <a:off x="2079014" y="1929664"/>
            <a:ext cx="380287" cy="161422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7" idx="1"/>
          </p:cNvCxnSpPr>
          <p:nvPr/>
        </p:nvCxnSpPr>
        <p:spPr>
          <a:xfrm flipV="1">
            <a:off x="2079014" y="1806554"/>
            <a:ext cx="133352" cy="173628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47467" y="3504977"/>
            <a:ext cx="385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bait</a:t>
            </a:r>
            <a:endParaRPr lang="en-US" sz="1000" dirty="0"/>
          </a:p>
        </p:txBody>
      </p:sp>
      <p:cxnSp>
        <p:nvCxnSpPr>
          <p:cNvPr id="95" name="Elbow Connector 94"/>
          <p:cNvCxnSpPr>
            <a:endCxn id="93" idx="3"/>
          </p:cNvCxnSpPr>
          <p:nvPr/>
        </p:nvCxnSpPr>
        <p:spPr>
          <a:xfrm rot="10800000" flipV="1">
            <a:off x="2833323" y="3546056"/>
            <a:ext cx="712337" cy="82032"/>
          </a:xfrm>
          <a:prstGeom prst="bentConnector3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1"/>
            <a:endCxn id="43" idx="2"/>
          </p:cNvCxnSpPr>
          <p:nvPr/>
        </p:nvCxnSpPr>
        <p:spPr>
          <a:xfrm rot="10800000" flipV="1">
            <a:off x="1937597" y="3628088"/>
            <a:ext cx="509871" cy="100"/>
          </a:xfrm>
          <a:prstGeom prst="bentConnector4">
            <a:avLst>
              <a:gd name="adj1" fmla="val 30256"/>
              <a:gd name="adj2" fmla="val 35171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</p:cNvCxnSpPr>
          <p:nvPr/>
        </p:nvCxnSpPr>
        <p:spPr>
          <a:xfrm flipH="1">
            <a:off x="6870626" y="4075228"/>
            <a:ext cx="1612468" cy="1305541"/>
          </a:xfrm>
          <a:prstGeom prst="bentConnector3">
            <a:avLst>
              <a:gd name="adj1" fmla="val -14177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51188" y="3551746"/>
            <a:ext cx="146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Iron/Coal/</a:t>
            </a:r>
            <a:r>
              <a:rPr lang="en-US" sz="1000" dirty="0" err="1" smtClean="0"/>
              <a:t>Suplher</a:t>
            </a:r>
            <a:r>
              <a:rPr lang="en-US" sz="1000" dirty="0" smtClean="0"/>
              <a:t> mines</a:t>
            </a:r>
          </a:p>
          <a:p>
            <a:r>
              <a:rPr lang="en-US" sz="1000" dirty="0" smtClean="0"/>
              <a:t>(unlocked </a:t>
            </a:r>
            <a:r>
              <a:rPr lang="en-US" sz="1000" dirty="0" err="1" smtClean="0"/>
              <a:t>sep.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842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6676" y="278566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Puzzle 9 </a:t>
            </a:r>
            <a:r>
              <a:rPr lang="en-US" sz="1000" dirty="0" smtClean="0"/>
              <a:t>: </a:t>
            </a:r>
            <a:r>
              <a:rPr lang="en-US" sz="1000" dirty="0" smtClean="0"/>
              <a:t>resource overview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608130" y="1846479"/>
            <a:ext cx="349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btc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6629" y="6478980"/>
            <a:ext cx="8760097" cy="51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0926" y="3955251"/>
            <a:ext cx="55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forums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072390" y="3948621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Spyware/</a:t>
            </a:r>
          </a:p>
          <a:p>
            <a:r>
              <a:rPr lang="en-US" sz="1000" dirty="0" err="1" smtClean="0"/>
              <a:t>Zyng</a:t>
            </a:r>
            <a:r>
              <a:rPr lang="en-US" sz="1000" dirty="0" smtClean="0"/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3381" y="4031040"/>
            <a:ext cx="781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Faction site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63522" y="4031040"/>
            <a:ext cx="716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oyal road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484662" y="4057989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darkcouncil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6040" y="2925032"/>
            <a:ext cx="863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rade secrets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484179" y="1852807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507414" y="2925032"/>
            <a:ext cx="390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pills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4795" y="3394925"/>
            <a:ext cx="45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SITES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1477" y="1852807"/>
            <a:ext cx="8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RESOURCES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460880" y="1360586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primary</a:t>
            </a:r>
            <a:endParaRPr lang="en-US" sz="1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33053" y="3318402"/>
            <a:ext cx="715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Cloud-</a:t>
            </a:r>
          </a:p>
          <a:p>
            <a:r>
              <a:rPr lang="en-US" sz="1000" i="1" dirty="0" smtClean="0"/>
              <a:t>awesome</a:t>
            </a:r>
            <a:endParaRPr lang="en-US" sz="1000" i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181545" y="2742540"/>
            <a:ext cx="100358" cy="117068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8" idx="1"/>
          </p:cNvCxnSpPr>
          <p:nvPr/>
        </p:nvCxnSpPr>
        <p:spPr>
          <a:xfrm rot="5400000">
            <a:off x="659003" y="2954623"/>
            <a:ext cx="1985662" cy="261816"/>
          </a:xfrm>
          <a:prstGeom prst="bentConnector4">
            <a:avLst>
              <a:gd name="adj1" fmla="val 46900"/>
              <a:gd name="adj2" fmla="val 1873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96757" y="4317867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5158822" y="4308998"/>
            <a:ext cx="1019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btc+bots+trojan</a:t>
            </a:r>
            <a:endParaRPr lang="en-US" sz="1000" dirty="0"/>
          </a:p>
        </p:txBody>
      </p:sp>
      <p:cxnSp>
        <p:nvCxnSpPr>
          <p:cNvPr id="70" name="Straight Connector 69"/>
          <p:cNvCxnSpPr>
            <a:endCxn id="3" idx="0"/>
          </p:cNvCxnSpPr>
          <p:nvPr/>
        </p:nvCxnSpPr>
        <p:spPr>
          <a:xfrm flipH="1">
            <a:off x="990696" y="2092700"/>
            <a:ext cx="617435" cy="1225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" idx="0"/>
            <a:endCxn id="73" idx="1"/>
          </p:cNvCxnSpPr>
          <p:nvPr/>
        </p:nvCxnSpPr>
        <p:spPr>
          <a:xfrm rot="5400000" flipH="1" flipV="1">
            <a:off x="1886388" y="3702707"/>
            <a:ext cx="165139" cy="339951"/>
          </a:xfrm>
          <a:prstGeom prst="bent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38933" y="3667001"/>
            <a:ext cx="584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hackers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243764" y="3334747"/>
            <a:ext cx="728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hacktivists</a:t>
            </a:r>
            <a:endParaRPr lang="en-US" sz="1000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3292130" y="3008148"/>
            <a:ext cx="164143" cy="91056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5544480" y="3548522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3"/>
            <a:endCxn id="18" idx="1"/>
          </p:cNvCxnSpPr>
          <p:nvPr/>
        </p:nvCxnSpPr>
        <p:spPr>
          <a:xfrm>
            <a:off x="1957354" y="1969590"/>
            <a:ext cx="526825" cy="6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19238" y="1677987"/>
            <a:ext cx="464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trade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887539" y="2496319"/>
            <a:ext cx="9545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rowsing  data</a:t>
            </a:r>
            <a:endParaRPr lang="en-US" sz="1000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2723598" y="2202853"/>
            <a:ext cx="558304" cy="171037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81902" y="2761927"/>
            <a:ext cx="773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  logins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3560" y="3008148"/>
            <a:ext cx="885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</a:t>
            </a:r>
            <a:r>
              <a:rPr lang="en-US" sz="1000" dirty="0" smtClean="0"/>
              <a:t>inancial data</a:t>
            </a:r>
            <a:endParaRPr 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3281902" y="3291202"/>
            <a:ext cx="340789" cy="62540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64760" y="2337668"/>
            <a:ext cx="726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plutonium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631748" y="2619429"/>
            <a:ext cx="59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Rockets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 flipV="1">
            <a:off x="5212690" y="3171254"/>
            <a:ext cx="260554" cy="22367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757807" y="3334767"/>
            <a:ext cx="412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bots</a:t>
            </a:r>
            <a:endParaRPr lang="en-US" sz="1000" dirty="0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3279171" y="3555052"/>
            <a:ext cx="549955" cy="38511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530813" y="4309646"/>
            <a:ext cx="349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btc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561725" y="2956177"/>
            <a:ext cx="1008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Diplomatic </a:t>
            </a:r>
            <a:r>
              <a:rPr lang="en-US" sz="1000" dirty="0" err="1" smtClean="0"/>
              <a:t>intel</a:t>
            </a:r>
            <a:endParaRPr lang="en-US" sz="1000" dirty="0"/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5755500" y="3215495"/>
            <a:ext cx="216323" cy="17101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661398" y="4031040"/>
            <a:ext cx="59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echelon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663880" y="3279549"/>
            <a:ext cx="677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blackhats</a:t>
            </a:r>
            <a:endParaRPr lang="en-US" sz="1000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 flipV="1">
            <a:off x="6964596" y="3493324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971819" y="258388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worm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117677" y="2833066"/>
            <a:ext cx="447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virus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545601" y="2515706"/>
            <a:ext cx="499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FF0000"/>
                </a:solidFill>
              </a:rPr>
              <a:t>trojan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9" name="Straight Arrow Connector 128"/>
          <p:cNvCxnSpPr>
            <a:endCxn id="128" idx="2"/>
          </p:cNvCxnSpPr>
          <p:nvPr/>
        </p:nvCxnSpPr>
        <p:spPr>
          <a:xfrm flipH="1" flipV="1">
            <a:off x="6795323" y="2761927"/>
            <a:ext cx="79326" cy="52927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6874649" y="2847984"/>
            <a:ext cx="203365" cy="48678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874649" y="3079287"/>
            <a:ext cx="355765" cy="25548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246104" y="2734689"/>
            <a:ext cx="538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rootkit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H="1" flipV="1">
            <a:off x="6649888" y="2925032"/>
            <a:ext cx="224761" cy="31874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330957" y="4045031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E-pharmacy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461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6837" y="278566"/>
            <a:ext cx="279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9: resource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9614" y="157436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BTC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6629" y="6155031"/>
            <a:ext cx="8760097" cy="51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3877" y="1759028"/>
            <a:ext cx="129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762" y="5076266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82685" y="4975856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76837" y="5445598"/>
            <a:ext cx="76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sword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90278" y="5076266"/>
            <a:ext cx="95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bayonet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78577" y="5345188"/>
            <a:ext cx="55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rifle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51953" y="5345188"/>
            <a:ext cx="110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Laser rifle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86482" y="5076266"/>
            <a:ext cx="95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grenade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15975" y="5076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bolas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53966" y="19696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6382" y="3420781"/>
            <a:ext cx="68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5939" y="156785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0174" y="1956652"/>
            <a:ext cx="147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 data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76837" y="23940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pills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33276" y="1969610"/>
            <a:ext cx="138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Military </a:t>
            </a:r>
            <a:r>
              <a:rPr lang="en-US" dirty="0" err="1" smtClean="0"/>
              <a:t>intel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15432" y="1603571"/>
            <a:ext cx="144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 secrets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18312" y="2021299"/>
            <a:ext cx="16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Diplomatic </a:t>
            </a:r>
            <a:r>
              <a:rPr lang="en-US" dirty="0" err="1" smtClean="0"/>
              <a:t>intel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33400" y="2397542"/>
            <a:ext cx="115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plutonium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8083" y="24008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rockets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5329" y="3365815"/>
            <a:ext cx="160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cloudawesome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7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176</Words>
  <Application>Microsoft Macintosh PowerPoint</Application>
  <PresentationFormat>On-screen Show (4:3)</PresentationFormat>
  <Paragraphs>112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Stone</dc:creator>
  <cp:lastModifiedBy>Jesse Stone</cp:lastModifiedBy>
  <cp:revision>18</cp:revision>
  <dcterms:created xsi:type="dcterms:W3CDTF">2015-10-17T13:35:18Z</dcterms:created>
  <dcterms:modified xsi:type="dcterms:W3CDTF">2015-10-17T21:46:11Z</dcterms:modified>
</cp:coreProperties>
</file>