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8"/>
  </p:notesMasterIdLst>
  <p:sldIdLst>
    <p:sldId id="278" r:id="rId2"/>
    <p:sldId id="279" r:id="rId3"/>
    <p:sldId id="280" r:id="rId4"/>
    <p:sldId id="281" r:id="rId5"/>
    <p:sldId id="284" r:id="rId6"/>
    <p:sldId id="285" r:id="rId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4A4345-AEA7-4104-B433-2A926D6A5D2F}" v="1249" dt="2023-02-15T15:16:09.795"/>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60"/>
    <p:restoredTop sz="94609" autoAdjust="0"/>
  </p:normalViewPr>
  <p:slideViewPr>
    <p:cSldViewPr snapToGrid="0" snapToObjects="1">
      <p:cViewPr>
        <p:scale>
          <a:sx n="100" d="100"/>
          <a:sy n="100" d="100"/>
        </p:scale>
        <p:origin x="948" y="25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ngland, Jeston" userId="S::jeston.england@snhu.edu::42a9fe4b-87e3-413d-9d03-2aa6d357fd07" providerId="AD" clId="Web-{CC4A4345-AEA7-4104-B433-2A926D6A5D2F}"/>
    <pc:docChg chg="addSld delSld modSld addMainMaster delMainMaster">
      <pc:chgData name="England, Jeston" userId="S::jeston.england@snhu.edu::42a9fe4b-87e3-413d-9d03-2aa6d357fd07" providerId="AD" clId="Web-{CC4A4345-AEA7-4104-B433-2A926D6A5D2F}" dt="2023-02-15T15:16:08.263" v="1202" actId="20577"/>
      <pc:docMkLst>
        <pc:docMk/>
      </pc:docMkLst>
      <pc:sldChg chg="addSp delSp modSp mod modTransition setBg modClrScheme setClrOvrMap chgLayout">
        <pc:chgData name="England, Jeston" userId="S::jeston.england@snhu.edu::42a9fe4b-87e3-413d-9d03-2aa6d357fd07" providerId="AD" clId="Web-{CC4A4345-AEA7-4104-B433-2A926D6A5D2F}" dt="2023-02-15T15:13:36.212" v="1198" actId="20577"/>
        <pc:sldMkLst>
          <pc:docMk/>
          <pc:sldMk cId="2131568492" sldId="278"/>
        </pc:sldMkLst>
        <pc:spChg chg="mod ord">
          <ac:chgData name="England, Jeston" userId="S::jeston.england@snhu.edu::42a9fe4b-87e3-413d-9d03-2aa6d357fd07" providerId="AD" clId="Web-{CC4A4345-AEA7-4104-B433-2A926D6A5D2F}" dt="2023-02-15T15:13:36.212" v="1198" actId="20577"/>
          <ac:spMkLst>
            <pc:docMk/>
            <pc:sldMk cId="2131568492" sldId="278"/>
            <ac:spMk id="2" creationId="{516860D9-9D47-C0BB-B2B4-4B6F2B36CFCC}"/>
          </ac:spMkLst>
        </pc:spChg>
        <pc:spChg chg="add del mod ord">
          <ac:chgData name="England, Jeston" userId="S::jeston.england@snhu.edu::42a9fe4b-87e3-413d-9d03-2aa6d357fd07" providerId="AD" clId="Web-{CC4A4345-AEA7-4104-B433-2A926D6A5D2F}" dt="2023-02-15T15:13:14.337" v="1197"/>
          <ac:spMkLst>
            <pc:docMk/>
            <pc:sldMk cId="2131568492" sldId="278"/>
            <ac:spMk id="3" creationId="{86C1060B-300F-3CE3-E5AA-D8E29791C960}"/>
          </ac:spMkLst>
        </pc:spChg>
        <pc:spChg chg="add del">
          <ac:chgData name="England, Jeston" userId="S::jeston.england@snhu.edu::42a9fe4b-87e3-413d-9d03-2aa6d357fd07" providerId="AD" clId="Web-{CC4A4345-AEA7-4104-B433-2A926D6A5D2F}" dt="2023-02-15T15:13:06.899" v="1196"/>
          <ac:spMkLst>
            <pc:docMk/>
            <pc:sldMk cId="2131568492" sldId="278"/>
            <ac:spMk id="13" creationId="{C393B4A7-6ABF-423D-A762-3CDB4897A833}"/>
          </ac:spMkLst>
        </pc:spChg>
        <pc:spChg chg="add del">
          <ac:chgData name="England, Jeston" userId="S::jeston.england@snhu.edu::42a9fe4b-87e3-413d-9d03-2aa6d357fd07" providerId="AD" clId="Web-{CC4A4345-AEA7-4104-B433-2A926D6A5D2F}" dt="2023-02-15T15:13:06.899" v="1196"/>
          <ac:spMkLst>
            <pc:docMk/>
            <pc:sldMk cId="2131568492" sldId="278"/>
            <ac:spMk id="19" creationId="{01AD250C-F2EA-449F-9B14-DF5BB674C500}"/>
          </ac:spMkLst>
        </pc:spChg>
        <pc:spChg chg="add del">
          <ac:chgData name="England, Jeston" userId="S::jeston.england@snhu.edu::42a9fe4b-87e3-413d-9d03-2aa6d357fd07" providerId="AD" clId="Web-{CC4A4345-AEA7-4104-B433-2A926D6A5D2F}" dt="2023-02-15T15:13:06.899" v="1196"/>
          <ac:spMkLst>
            <pc:docMk/>
            <pc:sldMk cId="2131568492" sldId="278"/>
            <ac:spMk id="21" creationId="{F747F1B4-B831-4277-8AB0-32767F7EB7BF}"/>
          </ac:spMkLst>
        </pc:spChg>
        <pc:spChg chg="add del">
          <ac:chgData name="England, Jeston" userId="S::jeston.england@snhu.edu::42a9fe4b-87e3-413d-9d03-2aa6d357fd07" providerId="AD" clId="Web-{CC4A4345-AEA7-4104-B433-2A926D6A5D2F}" dt="2023-02-15T15:13:06.899" v="1196"/>
          <ac:spMkLst>
            <pc:docMk/>
            <pc:sldMk cId="2131568492" sldId="278"/>
            <ac:spMk id="23" creationId="{D80CFA21-AB7C-4BEB-9BFF-05764FBBF3C6}"/>
          </ac:spMkLst>
        </pc:spChg>
        <pc:spChg chg="add del">
          <ac:chgData name="England, Jeston" userId="S::jeston.england@snhu.edu::42a9fe4b-87e3-413d-9d03-2aa6d357fd07" providerId="AD" clId="Web-{CC4A4345-AEA7-4104-B433-2A926D6A5D2F}" dt="2023-02-15T15:13:06.899" v="1196"/>
          <ac:spMkLst>
            <pc:docMk/>
            <pc:sldMk cId="2131568492" sldId="278"/>
            <ac:spMk id="25" creationId="{12F7E335-851A-4CAE-B09F-E657819D4600}"/>
          </ac:spMkLst>
        </pc:spChg>
        <pc:spChg chg="add del">
          <ac:chgData name="England, Jeston" userId="S::jeston.england@snhu.edu::42a9fe4b-87e3-413d-9d03-2aa6d357fd07" providerId="AD" clId="Web-{CC4A4345-AEA7-4104-B433-2A926D6A5D2F}" dt="2023-02-15T15:13:06.899" v="1196"/>
          <ac:spMkLst>
            <pc:docMk/>
            <pc:sldMk cId="2131568492" sldId="278"/>
            <ac:spMk id="27" creationId="{10B541F0-7F6E-402E-84D8-CF96EACA5FBC}"/>
          </ac:spMkLst>
        </pc:spChg>
        <pc:graphicFrameChg chg="add del">
          <ac:chgData name="England, Jeston" userId="S::jeston.england@snhu.edu::42a9fe4b-87e3-413d-9d03-2aa6d357fd07" providerId="AD" clId="Web-{CC4A4345-AEA7-4104-B433-2A926D6A5D2F}" dt="2023-02-15T15:13:06.899" v="1196"/>
          <ac:graphicFrameMkLst>
            <pc:docMk/>
            <pc:sldMk cId="2131568492" sldId="278"/>
            <ac:graphicFrameMk id="5" creationId="{85664BAD-BCAC-5DBE-D16C-3317199368E4}"/>
          </ac:graphicFrameMkLst>
        </pc:graphicFrameChg>
        <pc:graphicFrameChg chg="add">
          <ac:chgData name="England, Jeston" userId="S::jeston.england@snhu.edu::42a9fe4b-87e3-413d-9d03-2aa6d357fd07" providerId="AD" clId="Web-{CC4A4345-AEA7-4104-B433-2A926D6A5D2F}" dt="2023-02-15T15:13:14.337" v="1197"/>
          <ac:graphicFrameMkLst>
            <pc:docMk/>
            <pc:sldMk cId="2131568492" sldId="278"/>
            <ac:graphicFrameMk id="6" creationId="{115AF46C-506A-B174-B321-D30B538CC715}"/>
          </ac:graphicFrameMkLst>
        </pc:graphicFrameChg>
        <pc:picChg chg="add del">
          <ac:chgData name="England, Jeston" userId="S::jeston.england@snhu.edu::42a9fe4b-87e3-413d-9d03-2aa6d357fd07" providerId="AD" clId="Web-{CC4A4345-AEA7-4104-B433-2A926D6A5D2F}" dt="2023-02-15T15:13:06.899" v="1196"/>
          <ac:picMkLst>
            <pc:docMk/>
            <pc:sldMk cId="2131568492" sldId="278"/>
            <ac:picMk id="9" creationId="{F1B8F9CB-890B-4CB8-B503-188A763E2FC1}"/>
          </ac:picMkLst>
        </pc:picChg>
        <pc:picChg chg="add del">
          <ac:chgData name="England, Jeston" userId="S::jeston.england@snhu.edu::42a9fe4b-87e3-413d-9d03-2aa6d357fd07" providerId="AD" clId="Web-{CC4A4345-AEA7-4104-B433-2A926D6A5D2F}" dt="2023-02-15T15:13:06.899" v="1196"/>
          <ac:picMkLst>
            <pc:docMk/>
            <pc:sldMk cId="2131568492" sldId="278"/>
            <ac:picMk id="11" creationId="{AA632AB4-3837-4FD0-8B62-0A18B573F46D}"/>
          </ac:picMkLst>
        </pc:picChg>
        <pc:picChg chg="add del">
          <ac:chgData name="England, Jeston" userId="S::jeston.england@snhu.edu::42a9fe4b-87e3-413d-9d03-2aa6d357fd07" providerId="AD" clId="Web-{CC4A4345-AEA7-4104-B433-2A926D6A5D2F}" dt="2023-02-15T15:13:06.899" v="1196"/>
          <ac:picMkLst>
            <pc:docMk/>
            <pc:sldMk cId="2131568492" sldId="278"/>
            <ac:picMk id="15" creationId="{9CD2319A-6FA9-4EFB-9EDF-7304467425E8}"/>
          </ac:picMkLst>
        </pc:picChg>
        <pc:picChg chg="add del">
          <ac:chgData name="England, Jeston" userId="S::jeston.england@snhu.edu::42a9fe4b-87e3-413d-9d03-2aa6d357fd07" providerId="AD" clId="Web-{CC4A4345-AEA7-4104-B433-2A926D6A5D2F}" dt="2023-02-15T15:13:06.899" v="1196"/>
          <ac:picMkLst>
            <pc:docMk/>
            <pc:sldMk cId="2131568492" sldId="278"/>
            <ac:picMk id="17" creationId="{D1692A93-3514-4486-8B67-CCA4E0259BCB}"/>
          </ac:picMkLst>
        </pc:picChg>
      </pc:sldChg>
      <pc:sldChg chg="addSp modSp mod modTransition modClrScheme addAnim modAnim chgLayout">
        <pc:chgData name="England, Jeston" userId="S::jeston.england@snhu.edu::42a9fe4b-87e3-413d-9d03-2aa6d357fd07" providerId="AD" clId="Web-{CC4A4345-AEA7-4104-B433-2A926D6A5D2F}" dt="2023-02-15T15:16:08.263" v="1202" actId="20577"/>
        <pc:sldMkLst>
          <pc:docMk/>
          <pc:sldMk cId="3855531800" sldId="279"/>
        </pc:sldMkLst>
        <pc:spChg chg="mod ord">
          <ac:chgData name="England, Jeston" userId="S::jeston.england@snhu.edu::42a9fe4b-87e3-413d-9d03-2aa6d357fd07" providerId="AD" clId="Web-{CC4A4345-AEA7-4104-B433-2A926D6A5D2F}" dt="2023-02-15T15:06:28.248" v="1166"/>
          <ac:spMkLst>
            <pc:docMk/>
            <pc:sldMk cId="3855531800" sldId="279"/>
            <ac:spMk id="2" creationId="{85C565E9-D88A-55D3-9D42-BD1C24B6DE9F}"/>
          </ac:spMkLst>
        </pc:spChg>
        <pc:spChg chg="mod ord">
          <ac:chgData name="England, Jeston" userId="S::jeston.england@snhu.edu::42a9fe4b-87e3-413d-9d03-2aa6d357fd07" providerId="AD" clId="Web-{CC4A4345-AEA7-4104-B433-2A926D6A5D2F}" dt="2023-02-15T15:10:52.099" v="1178" actId="20577"/>
          <ac:spMkLst>
            <pc:docMk/>
            <pc:sldMk cId="3855531800" sldId="279"/>
            <ac:spMk id="3" creationId="{4D1F66E5-D2D7-172B-46BA-FEBFE092CC7F}"/>
          </ac:spMkLst>
        </pc:spChg>
        <pc:spChg chg="add mod">
          <ac:chgData name="England, Jeston" userId="S::jeston.england@snhu.edu::42a9fe4b-87e3-413d-9d03-2aa6d357fd07" providerId="AD" clId="Web-{CC4A4345-AEA7-4104-B433-2A926D6A5D2F}" dt="2023-02-15T15:06:46.498" v="1171" actId="20577"/>
          <ac:spMkLst>
            <pc:docMk/>
            <pc:sldMk cId="3855531800" sldId="279"/>
            <ac:spMk id="4" creationId="{920323CD-AF33-3589-74B9-20C295A2B583}"/>
          </ac:spMkLst>
        </pc:spChg>
        <pc:spChg chg="add mod">
          <ac:chgData name="England, Jeston" userId="S::jeston.england@snhu.edu::42a9fe4b-87e3-413d-9d03-2aa6d357fd07" providerId="AD" clId="Web-{CC4A4345-AEA7-4104-B433-2A926D6A5D2F}" dt="2023-02-15T15:16:08.263" v="1202" actId="20577"/>
          <ac:spMkLst>
            <pc:docMk/>
            <pc:sldMk cId="3855531800" sldId="279"/>
            <ac:spMk id="6" creationId="{80646E58-AFAA-A345-EF7E-40A1877BA193}"/>
          </ac:spMkLst>
        </pc:spChg>
      </pc:sldChg>
      <pc:sldChg chg="addSp delSp modSp mod modTransition modClrScheme addAnim delAnim modAnim chgLayout">
        <pc:chgData name="England, Jeston" userId="S::jeston.england@snhu.edu::42a9fe4b-87e3-413d-9d03-2aa6d357fd07" providerId="AD" clId="Web-{CC4A4345-AEA7-4104-B433-2A926D6A5D2F}" dt="2023-02-15T15:12:30.992" v="1191" actId="20577"/>
        <pc:sldMkLst>
          <pc:docMk/>
          <pc:sldMk cId="979622006" sldId="280"/>
        </pc:sldMkLst>
        <pc:spChg chg="mod ord">
          <ac:chgData name="England, Jeston" userId="S::jeston.england@snhu.edu::42a9fe4b-87e3-413d-9d03-2aa6d357fd07" providerId="AD" clId="Web-{CC4A4345-AEA7-4104-B433-2A926D6A5D2F}" dt="2023-02-15T15:03:50.853" v="1141" actId="20577"/>
          <ac:spMkLst>
            <pc:docMk/>
            <pc:sldMk cId="979622006" sldId="280"/>
            <ac:spMk id="2" creationId="{4A940BC6-9DA0-FB4D-8879-DC8B3958C07C}"/>
          </ac:spMkLst>
        </pc:spChg>
        <pc:spChg chg="del mod ord">
          <ac:chgData name="England, Jeston" userId="S::jeston.england@snhu.edu::42a9fe4b-87e3-413d-9d03-2aa6d357fd07" providerId="AD" clId="Web-{CC4A4345-AEA7-4104-B433-2A926D6A5D2F}" dt="2023-02-15T14:03:11.019" v="319"/>
          <ac:spMkLst>
            <pc:docMk/>
            <pc:sldMk cId="979622006" sldId="280"/>
            <ac:spMk id="3" creationId="{1E0B8C4B-3A3C-9FD1-59FB-1666C1F09376}"/>
          </ac:spMkLst>
        </pc:spChg>
        <pc:spChg chg="add del mod ord">
          <ac:chgData name="England, Jeston" userId="S::jeston.england@snhu.edu::42a9fe4b-87e3-413d-9d03-2aa6d357fd07" providerId="AD" clId="Web-{CC4A4345-AEA7-4104-B433-2A926D6A5D2F}" dt="2023-02-15T13:53:59.982" v="228"/>
          <ac:spMkLst>
            <pc:docMk/>
            <pc:sldMk cId="979622006" sldId="280"/>
            <ac:spMk id="4" creationId="{1FED6577-D298-C4E5-C652-79BDE6F29059}"/>
          </ac:spMkLst>
        </pc:spChg>
        <pc:spChg chg="add mod ord">
          <ac:chgData name="England, Jeston" userId="S::jeston.england@snhu.edu::42a9fe4b-87e3-413d-9d03-2aa6d357fd07" providerId="AD" clId="Web-{CC4A4345-AEA7-4104-B433-2A926D6A5D2F}" dt="2023-02-15T15:03:32.634" v="1136" actId="20577"/>
          <ac:spMkLst>
            <pc:docMk/>
            <pc:sldMk cId="979622006" sldId="280"/>
            <ac:spMk id="5" creationId="{4B534D9B-B7DB-E225-8B8A-E3084C92111E}"/>
          </ac:spMkLst>
        </pc:spChg>
        <pc:spChg chg="add del mod ord">
          <ac:chgData name="England, Jeston" userId="S::jeston.england@snhu.edu::42a9fe4b-87e3-413d-9d03-2aa6d357fd07" providerId="AD" clId="Web-{CC4A4345-AEA7-4104-B433-2A926D6A5D2F}" dt="2023-02-15T13:57:20.683" v="241"/>
          <ac:spMkLst>
            <pc:docMk/>
            <pc:sldMk cId="979622006" sldId="280"/>
            <ac:spMk id="6" creationId="{EEAD12DE-BCC7-14D6-641D-71765AAAA24B}"/>
          </ac:spMkLst>
        </pc:spChg>
        <pc:spChg chg="add mod ord">
          <ac:chgData name="England, Jeston" userId="S::jeston.england@snhu.edu::42a9fe4b-87e3-413d-9d03-2aa6d357fd07" providerId="AD" clId="Web-{CC4A4345-AEA7-4104-B433-2A926D6A5D2F}" dt="2023-02-15T14:30:30.331" v="416" actId="14100"/>
          <ac:spMkLst>
            <pc:docMk/>
            <pc:sldMk cId="979622006" sldId="280"/>
            <ac:spMk id="7" creationId="{E0F6EABB-B1D5-ADBB-9406-36E3DCFB499A}"/>
          </ac:spMkLst>
        </pc:spChg>
        <pc:spChg chg="add mod ord">
          <ac:chgData name="England, Jeston" userId="S::jeston.england@snhu.edu::42a9fe4b-87e3-413d-9d03-2aa6d357fd07" providerId="AD" clId="Web-{CC4A4345-AEA7-4104-B433-2A926D6A5D2F}" dt="2023-02-15T15:03:39.509" v="1139" actId="20577"/>
          <ac:spMkLst>
            <pc:docMk/>
            <pc:sldMk cId="979622006" sldId="280"/>
            <ac:spMk id="8" creationId="{E858E282-1D04-6208-44AC-D309D9CB23F3}"/>
          </ac:spMkLst>
        </pc:spChg>
        <pc:spChg chg="add del mod ord">
          <ac:chgData name="England, Jeston" userId="S::jeston.england@snhu.edu::42a9fe4b-87e3-413d-9d03-2aa6d357fd07" providerId="AD" clId="Web-{CC4A4345-AEA7-4104-B433-2A926D6A5D2F}" dt="2023-02-15T13:59:26.801" v="273"/>
          <ac:spMkLst>
            <pc:docMk/>
            <pc:sldMk cId="979622006" sldId="280"/>
            <ac:spMk id="9" creationId="{63394D48-2B83-BCE1-ADE6-6A3EE819EDBA}"/>
          </ac:spMkLst>
        </pc:spChg>
        <pc:spChg chg="add del mod ord">
          <ac:chgData name="England, Jeston" userId="S::jeston.england@snhu.edu::42a9fe4b-87e3-413d-9d03-2aa6d357fd07" providerId="AD" clId="Web-{CC4A4345-AEA7-4104-B433-2A926D6A5D2F}" dt="2023-02-15T13:53:56.591" v="227"/>
          <ac:spMkLst>
            <pc:docMk/>
            <pc:sldMk cId="979622006" sldId="280"/>
            <ac:spMk id="10" creationId="{8A3FAF9A-F8C2-3CA9-82F1-18705F019FD2}"/>
          </ac:spMkLst>
        </pc:spChg>
        <pc:spChg chg="add mod ord">
          <ac:chgData name="England, Jeston" userId="S::jeston.england@snhu.edu::42a9fe4b-87e3-413d-9d03-2aa6d357fd07" providerId="AD" clId="Web-{CC4A4345-AEA7-4104-B433-2A926D6A5D2F}" dt="2023-02-15T14:30:58.691" v="437" actId="20577"/>
          <ac:spMkLst>
            <pc:docMk/>
            <pc:sldMk cId="979622006" sldId="280"/>
            <ac:spMk id="11" creationId="{85C56D46-D88A-A8F0-E0D5-D72F518D1621}"/>
          </ac:spMkLst>
        </pc:spChg>
        <pc:spChg chg="add del mod ord">
          <ac:chgData name="England, Jeston" userId="S::jeston.england@snhu.edu::42a9fe4b-87e3-413d-9d03-2aa6d357fd07" providerId="AD" clId="Web-{CC4A4345-AEA7-4104-B433-2A926D6A5D2F}" dt="2023-02-15T13:59:35.895" v="275"/>
          <ac:spMkLst>
            <pc:docMk/>
            <pc:sldMk cId="979622006" sldId="280"/>
            <ac:spMk id="12" creationId="{0068292D-620D-7333-3948-122C1858BB94}"/>
          </ac:spMkLst>
        </pc:spChg>
        <pc:spChg chg="add mod ord">
          <ac:chgData name="England, Jeston" userId="S::jeston.england@snhu.edu::42a9fe4b-87e3-413d-9d03-2aa6d357fd07" providerId="AD" clId="Web-{CC4A4345-AEA7-4104-B433-2A926D6A5D2F}" dt="2023-02-15T15:03:42.634" v="1140" actId="20577"/>
          <ac:spMkLst>
            <pc:docMk/>
            <pc:sldMk cId="979622006" sldId="280"/>
            <ac:spMk id="13" creationId="{E70E3A85-6749-BF8A-9CA4-E0FDF56AA72E}"/>
          </ac:spMkLst>
        </pc:spChg>
        <pc:spChg chg="mod ord">
          <ac:chgData name="England, Jeston" userId="S::jeston.england@snhu.edu::42a9fe4b-87e3-413d-9d03-2aa6d357fd07" providerId="AD" clId="Web-{CC4A4345-AEA7-4104-B433-2A926D6A5D2F}" dt="2023-02-15T15:12:30.992" v="1191" actId="20577"/>
          <ac:spMkLst>
            <pc:docMk/>
            <pc:sldMk cId="979622006" sldId="280"/>
            <ac:spMk id="14" creationId="{03571BF2-FCCE-E7A0-736D-9168D2BBFF63}"/>
          </ac:spMkLst>
        </pc:spChg>
        <pc:spChg chg="mod ord">
          <ac:chgData name="England, Jeston" userId="S::jeston.england@snhu.edu::42a9fe4b-87e3-413d-9d03-2aa6d357fd07" providerId="AD" clId="Web-{CC4A4345-AEA7-4104-B433-2A926D6A5D2F}" dt="2023-02-15T15:04:44.011" v="1151" actId="20577"/>
          <ac:spMkLst>
            <pc:docMk/>
            <pc:sldMk cId="979622006" sldId="280"/>
            <ac:spMk id="15" creationId="{7FC3FD3F-45EE-74E3-AD64-441303B83EF3}"/>
          </ac:spMkLst>
        </pc:spChg>
        <pc:spChg chg="add del mod ord">
          <ac:chgData name="England, Jeston" userId="S::jeston.england@snhu.edu::42a9fe4b-87e3-413d-9d03-2aa6d357fd07" providerId="AD" clId="Web-{CC4A4345-AEA7-4104-B433-2A926D6A5D2F}" dt="2023-02-15T14:03:18.723" v="323"/>
          <ac:spMkLst>
            <pc:docMk/>
            <pc:sldMk cId="979622006" sldId="280"/>
            <ac:spMk id="17" creationId="{74798245-14E7-EBB3-1979-74D82FD931DB}"/>
          </ac:spMkLst>
        </pc:spChg>
        <pc:spChg chg="add mod ord">
          <ac:chgData name="England, Jeston" userId="S::jeston.england@snhu.edu::42a9fe4b-87e3-413d-9d03-2aa6d357fd07" providerId="AD" clId="Web-{CC4A4345-AEA7-4104-B433-2A926D6A5D2F}" dt="2023-02-15T14:31:32.989" v="497" actId="20577"/>
          <ac:spMkLst>
            <pc:docMk/>
            <pc:sldMk cId="979622006" sldId="280"/>
            <ac:spMk id="18" creationId="{5930AF1D-F62C-2F89-CB70-D8FFDA566CBC}"/>
          </ac:spMkLst>
        </pc:spChg>
        <pc:spChg chg="add del mod ord">
          <ac:chgData name="England, Jeston" userId="S::jeston.england@snhu.edu::42a9fe4b-87e3-413d-9d03-2aa6d357fd07" providerId="AD" clId="Web-{CC4A4345-AEA7-4104-B433-2A926D6A5D2F}" dt="2023-02-15T13:54:38.719" v="235"/>
          <ac:spMkLst>
            <pc:docMk/>
            <pc:sldMk cId="979622006" sldId="280"/>
            <ac:spMk id="19" creationId="{064624C0-C088-347B-BAB9-3827C9F9F2F1}"/>
          </ac:spMkLst>
        </pc:spChg>
        <pc:spChg chg="add del mod">
          <ac:chgData name="England, Jeston" userId="S::jeston.england@snhu.edu::42a9fe4b-87e3-413d-9d03-2aa6d357fd07" providerId="AD" clId="Web-{CC4A4345-AEA7-4104-B433-2A926D6A5D2F}" dt="2023-02-15T13:47:14.752" v="166"/>
          <ac:spMkLst>
            <pc:docMk/>
            <pc:sldMk cId="979622006" sldId="280"/>
            <ac:spMk id="20" creationId="{DF7498F4-A226-5104-1160-0EEE75CE198B}"/>
          </ac:spMkLst>
        </pc:spChg>
        <pc:spChg chg="add del mod ord">
          <ac:chgData name="England, Jeston" userId="S::jeston.england@snhu.edu::42a9fe4b-87e3-413d-9d03-2aa6d357fd07" providerId="AD" clId="Web-{CC4A4345-AEA7-4104-B433-2A926D6A5D2F}" dt="2023-02-15T13:59:38.599" v="276"/>
          <ac:spMkLst>
            <pc:docMk/>
            <pc:sldMk cId="979622006" sldId="280"/>
            <ac:spMk id="21" creationId="{7ADF65F8-ABD2-1D26-227F-ED33B4E5D2EE}"/>
          </ac:spMkLst>
        </pc:spChg>
        <pc:spChg chg="add del mod ord">
          <ac:chgData name="England, Jeston" userId="S::jeston.england@snhu.edu::42a9fe4b-87e3-413d-9d03-2aa6d357fd07" providerId="AD" clId="Web-{CC4A4345-AEA7-4104-B433-2A926D6A5D2F}" dt="2023-02-15T13:51:57.177" v="215"/>
          <ac:spMkLst>
            <pc:docMk/>
            <pc:sldMk cId="979622006" sldId="280"/>
            <ac:spMk id="22" creationId="{FEB8C93B-EFCF-6E57-7C1C-B7873B15185A}"/>
          </ac:spMkLst>
        </pc:spChg>
        <pc:spChg chg="add mod">
          <ac:chgData name="England, Jeston" userId="S::jeston.england@snhu.edu::42a9fe4b-87e3-413d-9d03-2aa6d357fd07" providerId="AD" clId="Web-{CC4A4345-AEA7-4104-B433-2A926D6A5D2F}" dt="2023-02-15T14:29:37.720" v="406" actId="20577"/>
          <ac:spMkLst>
            <pc:docMk/>
            <pc:sldMk cId="979622006" sldId="280"/>
            <ac:spMk id="23" creationId="{4DC91783-D01C-2A8B-8E9F-AFC7322E2FED}"/>
          </ac:spMkLst>
        </pc:spChg>
        <pc:spChg chg="add mod">
          <ac:chgData name="England, Jeston" userId="S::jeston.england@snhu.edu::42a9fe4b-87e3-413d-9d03-2aa6d357fd07" providerId="AD" clId="Web-{CC4A4345-AEA7-4104-B433-2A926D6A5D2F}" dt="2023-02-15T15:03:29.649" v="1135" actId="20577"/>
          <ac:spMkLst>
            <pc:docMk/>
            <pc:sldMk cId="979622006" sldId="280"/>
            <ac:spMk id="25" creationId="{B7006D3B-A343-3997-746C-34DEBDF3E0A0}"/>
          </ac:spMkLst>
        </pc:spChg>
        <pc:spChg chg="add del mod">
          <ac:chgData name="England, Jeston" userId="S::jeston.england@snhu.edu::42a9fe4b-87e3-413d-9d03-2aa6d357fd07" providerId="AD" clId="Web-{CC4A4345-AEA7-4104-B433-2A926D6A5D2F}" dt="2023-02-15T14:28:15.093" v="361"/>
          <ac:spMkLst>
            <pc:docMk/>
            <pc:sldMk cId="979622006" sldId="280"/>
            <ac:spMk id="27" creationId="{E2A611D9-C56F-27B1-F2DF-0D14C1CF60A5}"/>
          </ac:spMkLst>
        </pc:spChg>
        <pc:spChg chg="add del">
          <ac:chgData name="England, Jeston" userId="S::jeston.england@snhu.edu::42a9fe4b-87e3-413d-9d03-2aa6d357fd07" providerId="AD" clId="Web-{CC4A4345-AEA7-4104-B433-2A926D6A5D2F}" dt="2023-02-15T14:30:03.549" v="410"/>
          <ac:spMkLst>
            <pc:docMk/>
            <pc:sldMk cId="979622006" sldId="280"/>
            <ac:spMk id="28" creationId="{85A1B1B7-855A-6003-E4B7-AC971FD7AD61}"/>
          </ac:spMkLst>
        </pc:spChg>
      </pc:sldChg>
      <pc:sldChg chg="addSp delSp modSp mod modTransition modClrScheme chgLayout">
        <pc:chgData name="England, Jeston" userId="S::jeston.england@snhu.edu::42a9fe4b-87e3-413d-9d03-2aa6d357fd07" providerId="AD" clId="Web-{CC4A4345-AEA7-4104-B433-2A926D6A5D2F}" dt="2023-02-15T15:15:40.466" v="1200" actId="20577"/>
        <pc:sldMkLst>
          <pc:docMk/>
          <pc:sldMk cId="2952923800" sldId="281"/>
        </pc:sldMkLst>
        <pc:spChg chg="mod ord">
          <ac:chgData name="England, Jeston" userId="S::jeston.england@snhu.edu::42a9fe4b-87e3-413d-9d03-2aa6d357fd07" providerId="AD" clId="Web-{CC4A4345-AEA7-4104-B433-2A926D6A5D2F}" dt="2023-02-15T15:04:04.791" v="1143" actId="20577"/>
          <ac:spMkLst>
            <pc:docMk/>
            <pc:sldMk cId="2952923800" sldId="281"/>
            <ac:spMk id="2" creationId="{D53B219B-7E3A-7E84-6386-37313F0CFB09}"/>
          </ac:spMkLst>
        </pc:spChg>
        <pc:spChg chg="del mod ord">
          <ac:chgData name="England, Jeston" userId="S::jeston.england@snhu.edu::42a9fe4b-87e3-413d-9d03-2aa6d357fd07" providerId="AD" clId="Web-{CC4A4345-AEA7-4104-B433-2A926D6A5D2F}" dt="2023-02-15T15:01:10.521" v="1022"/>
          <ac:spMkLst>
            <pc:docMk/>
            <pc:sldMk cId="2952923800" sldId="281"/>
            <ac:spMk id="3" creationId="{A2E339BF-E6D7-DD0E-AF02-6813852EE723}"/>
          </ac:spMkLst>
        </pc:spChg>
        <pc:spChg chg="add mod ord">
          <ac:chgData name="England, Jeston" userId="S::jeston.england@snhu.edu::42a9fe4b-87e3-413d-9d03-2aa6d357fd07" providerId="AD" clId="Web-{CC4A4345-AEA7-4104-B433-2A926D6A5D2F}" dt="2023-02-15T15:11:10.458" v="1179" actId="1076"/>
          <ac:spMkLst>
            <pc:docMk/>
            <pc:sldMk cId="2952923800" sldId="281"/>
            <ac:spMk id="4" creationId="{87002724-EFFC-BFAB-8CB9-2DFD02D3436E}"/>
          </ac:spMkLst>
        </pc:spChg>
        <pc:spChg chg="add mod ord">
          <ac:chgData name="England, Jeston" userId="S::jeston.england@snhu.edu::42a9fe4b-87e3-413d-9d03-2aa6d357fd07" providerId="AD" clId="Web-{CC4A4345-AEA7-4104-B433-2A926D6A5D2F}" dt="2023-02-15T15:04:14.557" v="1146" actId="20577"/>
          <ac:spMkLst>
            <pc:docMk/>
            <pc:sldMk cId="2952923800" sldId="281"/>
            <ac:spMk id="5" creationId="{CA510F6C-41A6-FCCE-7251-EE02CEE77CDD}"/>
          </ac:spMkLst>
        </pc:spChg>
        <pc:spChg chg="add mod ord">
          <ac:chgData name="England, Jeston" userId="S::jeston.england@snhu.edu::42a9fe4b-87e3-413d-9d03-2aa6d357fd07" providerId="AD" clId="Web-{CC4A4345-AEA7-4104-B433-2A926D6A5D2F}" dt="2023-02-15T15:00:47.192" v="1019" actId="1076"/>
          <ac:spMkLst>
            <pc:docMk/>
            <pc:sldMk cId="2952923800" sldId="281"/>
            <ac:spMk id="6" creationId="{2556B18A-4D8E-081E-A54B-01A7B34B499D}"/>
          </ac:spMkLst>
        </pc:spChg>
        <pc:spChg chg="add mod ord">
          <ac:chgData name="England, Jeston" userId="S::jeston.england@snhu.edu::42a9fe4b-87e3-413d-9d03-2aa6d357fd07" providerId="AD" clId="Web-{CC4A4345-AEA7-4104-B433-2A926D6A5D2F}" dt="2023-02-15T15:02:22.460" v="1070" actId="20577"/>
          <ac:spMkLst>
            <pc:docMk/>
            <pc:sldMk cId="2952923800" sldId="281"/>
            <ac:spMk id="7" creationId="{9FA43B2F-FB91-CA40-B725-809600431520}"/>
          </ac:spMkLst>
        </pc:spChg>
        <pc:spChg chg="add mod ord">
          <ac:chgData name="England, Jeston" userId="S::jeston.england@snhu.edu::42a9fe4b-87e3-413d-9d03-2aa6d357fd07" providerId="AD" clId="Web-{CC4A4345-AEA7-4104-B433-2A926D6A5D2F}" dt="2023-02-15T15:15:40.466" v="1200" actId="20577"/>
          <ac:spMkLst>
            <pc:docMk/>
            <pc:sldMk cId="2952923800" sldId="281"/>
            <ac:spMk id="8" creationId="{50C886A2-D766-F8B7-77FD-CC77E67949FE}"/>
          </ac:spMkLst>
        </pc:spChg>
        <pc:spChg chg="add mod">
          <ac:chgData name="England, Jeston" userId="S::jeston.england@snhu.edu::42a9fe4b-87e3-413d-9d03-2aa6d357fd07" providerId="AD" clId="Web-{CC4A4345-AEA7-4104-B433-2A926D6A5D2F}" dt="2023-02-15T15:04:07.697" v="1144" actId="20577"/>
          <ac:spMkLst>
            <pc:docMk/>
            <pc:sldMk cId="2952923800" sldId="281"/>
            <ac:spMk id="10" creationId="{66C8CB7A-6FBE-72A0-B1DC-CEC7EBD7D2DC}"/>
          </ac:spMkLst>
        </pc:spChg>
        <pc:spChg chg="add del">
          <ac:chgData name="England, Jeston" userId="S::jeston.england@snhu.edu::42a9fe4b-87e3-413d-9d03-2aa6d357fd07" providerId="AD" clId="Web-{CC4A4345-AEA7-4104-B433-2A926D6A5D2F}" dt="2023-02-15T15:01:39.693" v="1031"/>
          <ac:spMkLst>
            <pc:docMk/>
            <pc:sldMk cId="2952923800" sldId="281"/>
            <ac:spMk id="11" creationId="{BDA2DF4E-CA10-E179-2D4D-97068856206C}"/>
          </ac:spMkLst>
        </pc:spChg>
        <pc:spChg chg="add">
          <ac:chgData name="England, Jeston" userId="S::jeston.england@snhu.edu::42a9fe4b-87e3-413d-9d03-2aa6d357fd07" providerId="AD" clId="Web-{CC4A4345-AEA7-4104-B433-2A926D6A5D2F}" dt="2023-02-15T15:01:17.896" v="1024"/>
          <ac:spMkLst>
            <pc:docMk/>
            <pc:sldMk cId="2952923800" sldId="281"/>
            <ac:spMk id="12" creationId="{A498130D-0B6B-03E7-2B3E-8EE642CD3885}"/>
          </ac:spMkLst>
        </pc:spChg>
        <pc:spChg chg="add mod">
          <ac:chgData name="England, Jeston" userId="S::jeston.england@snhu.edu::42a9fe4b-87e3-413d-9d03-2aa6d357fd07" providerId="AD" clId="Web-{CC4A4345-AEA7-4104-B433-2A926D6A5D2F}" dt="2023-02-15T15:05:30.684" v="1158" actId="1076"/>
          <ac:spMkLst>
            <pc:docMk/>
            <pc:sldMk cId="2952923800" sldId="281"/>
            <ac:spMk id="13" creationId="{041C1F4E-6B8D-49D7-9A25-997C1CCA4457}"/>
          </ac:spMkLst>
        </pc:spChg>
        <pc:spChg chg="add mod">
          <ac:chgData name="England, Jeston" userId="S::jeston.england@snhu.edu::42a9fe4b-87e3-413d-9d03-2aa6d357fd07" providerId="AD" clId="Web-{CC4A4345-AEA7-4104-B433-2A926D6A5D2F}" dt="2023-02-15T15:12:37.430" v="1192" actId="20577"/>
          <ac:spMkLst>
            <pc:docMk/>
            <pc:sldMk cId="2952923800" sldId="281"/>
            <ac:spMk id="15" creationId="{C19355F1-A28A-C224-B3F0-62B481D4FCF1}"/>
          </ac:spMkLst>
        </pc:spChg>
      </pc:sldChg>
      <pc:sldChg chg="modSp del mod modClrScheme chgLayout">
        <pc:chgData name="England, Jeston" userId="S::jeston.england@snhu.edu::42a9fe4b-87e3-413d-9d03-2aa6d357fd07" providerId="AD" clId="Web-{CC4A4345-AEA7-4104-B433-2A926D6A5D2F}" dt="2023-02-15T14:50:04.878" v="775"/>
        <pc:sldMkLst>
          <pc:docMk/>
          <pc:sldMk cId="685681062" sldId="282"/>
        </pc:sldMkLst>
        <pc:spChg chg="mod ord">
          <ac:chgData name="England, Jeston" userId="S::jeston.england@snhu.edu::42a9fe4b-87e3-413d-9d03-2aa6d357fd07" providerId="AD" clId="Web-{CC4A4345-AEA7-4104-B433-2A926D6A5D2F}" dt="2023-02-15T13:56:46.962" v="236"/>
          <ac:spMkLst>
            <pc:docMk/>
            <pc:sldMk cId="685681062" sldId="282"/>
            <ac:spMk id="2" creationId="{FD5E8954-9BCB-7FD9-A210-38DC54382D45}"/>
          </ac:spMkLst>
        </pc:spChg>
        <pc:spChg chg="mod ord">
          <ac:chgData name="England, Jeston" userId="S::jeston.england@snhu.edu::42a9fe4b-87e3-413d-9d03-2aa6d357fd07" providerId="AD" clId="Web-{CC4A4345-AEA7-4104-B433-2A926D6A5D2F}" dt="2023-02-15T13:56:46.962" v="236"/>
          <ac:spMkLst>
            <pc:docMk/>
            <pc:sldMk cId="685681062" sldId="282"/>
            <ac:spMk id="4" creationId="{D2BBD890-6A99-C160-C084-2916E2310718}"/>
          </ac:spMkLst>
        </pc:spChg>
        <pc:spChg chg="mod ord">
          <ac:chgData name="England, Jeston" userId="S::jeston.england@snhu.edu::42a9fe4b-87e3-413d-9d03-2aa6d357fd07" providerId="AD" clId="Web-{CC4A4345-AEA7-4104-B433-2A926D6A5D2F}" dt="2023-02-15T13:56:46.962" v="236"/>
          <ac:spMkLst>
            <pc:docMk/>
            <pc:sldMk cId="685681062" sldId="282"/>
            <ac:spMk id="5" creationId="{EEE736C0-59DE-A4DF-7A05-6F22D48CC0D3}"/>
          </ac:spMkLst>
        </pc:spChg>
        <pc:spChg chg="mod ord">
          <ac:chgData name="England, Jeston" userId="S::jeston.england@snhu.edu::42a9fe4b-87e3-413d-9d03-2aa6d357fd07" providerId="AD" clId="Web-{CC4A4345-AEA7-4104-B433-2A926D6A5D2F}" dt="2023-02-15T13:56:46.962" v="236"/>
          <ac:spMkLst>
            <pc:docMk/>
            <pc:sldMk cId="685681062" sldId="282"/>
            <ac:spMk id="6" creationId="{8E016EE4-D06F-BB48-F27D-14F290F0FE86}"/>
          </ac:spMkLst>
        </pc:spChg>
        <pc:spChg chg="mod ord">
          <ac:chgData name="England, Jeston" userId="S::jeston.england@snhu.edu::42a9fe4b-87e3-413d-9d03-2aa6d357fd07" providerId="AD" clId="Web-{CC4A4345-AEA7-4104-B433-2A926D6A5D2F}" dt="2023-02-15T13:56:46.962" v="236"/>
          <ac:spMkLst>
            <pc:docMk/>
            <pc:sldMk cId="685681062" sldId="282"/>
            <ac:spMk id="23" creationId="{94FF72B7-0438-3641-5939-75128934B0DF}"/>
          </ac:spMkLst>
        </pc:spChg>
      </pc:sldChg>
      <pc:sldChg chg="addSp delSp modSp mod modTransition modClrScheme addAnim modAnim chgLayout">
        <pc:chgData name="England, Jeston" userId="S::jeston.england@snhu.edu::42a9fe4b-87e3-413d-9d03-2aa6d357fd07" providerId="AD" clId="Web-{CC4A4345-AEA7-4104-B433-2A926D6A5D2F}" dt="2023-02-15T15:12:44.492" v="1193" actId="20577"/>
        <pc:sldMkLst>
          <pc:docMk/>
          <pc:sldMk cId="2886474736" sldId="284"/>
        </pc:sldMkLst>
        <pc:spChg chg="mod ord">
          <ac:chgData name="England, Jeston" userId="S::jeston.england@snhu.edu::42a9fe4b-87e3-413d-9d03-2aa6d357fd07" providerId="AD" clId="Web-{CC4A4345-AEA7-4104-B433-2A926D6A5D2F}" dt="2023-02-15T14:48:11.328" v="765" actId="20577"/>
          <ac:spMkLst>
            <pc:docMk/>
            <pc:sldMk cId="2886474736" sldId="284"/>
            <ac:spMk id="2" creationId="{884B311B-3177-0658-3585-6639F26A9BF6}"/>
          </ac:spMkLst>
        </pc:spChg>
        <pc:spChg chg="add mod ord">
          <ac:chgData name="England, Jeston" userId="S::jeston.england@snhu.edu::42a9fe4b-87e3-413d-9d03-2aa6d357fd07" providerId="AD" clId="Web-{CC4A4345-AEA7-4104-B433-2A926D6A5D2F}" dt="2023-02-15T14:48:19.953" v="766" actId="20577"/>
          <ac:spMkLst>
            <pc:docMk/>
            <pc:sldMk cId="2886474736" sldId="284"/>
            <ac:spMk id="3" creationId="{DCF90AB7-8437-1005-DA7C-7DC0CB4D7E27}"/>
          </ac:spMkLst>
        </pc:spChg>
        <pc:spChg chg="add mod ord">
          <ac:chgData name="England, Jeston" userId="S::jeston.england@snhu.edu::42a9fe4b-87e3-413d-9d03-2aa6d357fd07" providerId="AD" clId="Web-{CC4A4345-AEA7-4104-B433-2A926D6A5D2F}" dt="2023-02-15T14:48:25.313" v="768" actId="20577"/>
          <ac:spMkLst>
            <pc:docMk/>
            <pc:sldMk cId="2886474736" sldId="284"/>
            <ac:spMk id="4" creationId="{D5FCAE7B-4761-BDA5-DE8B-584F7ECE9B10}"/>
          </ac:spMkLst>
        </pc:spChg>
        <pc:spChg chg="add mod ord">
          <ac:chgData name="England, Jeston" userId="S::jeston.england@snhu.edu::42a9fe4b-87e3-413d-9d03-2aa6d357fd07" providerId="AD" clId="Web-{CC4A4345-AEA7-4104-B433-2A926D6A5D2F}" dt="2023-02-15T14:47:54.781" v="763" actId="20577"/>
          <ac:spMkLst>
            <pc:docMk/>
            <pc:sldMk cId="2886474736" sldId="284"/>
            <ac:spMk id="5" creationId="{B8D13490-F006-EEEF-AFE5-5180846CEB4A}"/>
          </ac:spMkLst>
        </pc:spChg>
        <pc:spChg chg="mod ord">
          <ac:chgData name="England, Jeston" userId="S::jeston.england@snhu.edu::42a9fe4b-87e3-413d-9d03-2aa6d357fd07" providerId="AD" clId="Web-{CC4A4345-AEA7-4104-B433-2A926D6A5D2F}" dt="2023-02-15T15:12:44.492" v="1193" actId="20577"/>
          <ac:spMkLst>
            <pc:docMk/>
            <pc:sldMk cId="2886474736" sldId="284"/>
            <ac:spMk id="7" creationId="{3A122237-B06F-5E42-B051-D7859FC21D7D}"/>
          </ac:spMkLst>
        </pc:spChg>
        <pc:spChg chg="mod ord">
          <ac:chgData name="England, Jeston" userId="S::jeston.england@snhu.edu::42a9fe4b-87e3-413d-9d03-2aa6d357fd07" providerId="AD" clId="Web-{CC4A4345-AEA7-4104-B433-2A926D6A5D2F}" dt="2023-02-15T15:05:37.700" v="1159" actId="20577"/>
          <ac:spMkLst>
            <pc:docMk/>
            <pc:sldMk cId="2886474736" sldId="284"/>
            <ac:spMk id="8" creationId="{AECF22D2-2B16-C40D-AA90-609B5CD08B3D}"/>
          </ac:spMkLst>
        </pc:spChg>
        <pc:spChg chg="add mod">
          <ac:chgData name="England, Jeston" userId="S::jeston.england@snhu.edu::42a9fe4b-87e3-413d-9d03-2aa6d357fd07" providerId="AD" clId="Web-{CC4A4345-AEA7-4104-B433-2A926D6A5D2F}" dt="2023-02-15T14:47:46.765" v="753" actId="20577"/>
          <ac:spMkLst>
            <pc:docMk/>
            <pc:sldMk cId="2886474736" sldId="284"/>
            <ac:spMk id="10" creationId="{82A52E25-8CDE-DEB4-D2CE-6E23267ECD11}"/>
          </ac:spMkLst>
        </pc:spChg>
        <pc:graphicFrameChg chg="del mod ord modGraphic">
          <ac:chgData name="England, Jeston" userId="S::jeston.england@snhu.edu::42a9fe4b-87e3-413d-9d03-2aa6d357fd07" providerId="AD" clId="Web-{CC4A4345-AEA7-4104-B433-2A926D6A5D2F}" dt="2023-02-15T14:42:18.303" v="506"/>
          <ac:graphicFrameMkLst>
            <pc:docMk/>
            <pc:sldMk cId="2886474736" sldId="284"/>
            <ac:graphicFrameMk id="6" creationId="{705AB9BF-07E9-9DED-DB8B-F644759C8FDC}"/>
          </ac:graphicFrameMkLst>
        </pc:graphicFrameChg>
      </pc:sldChg>
      <pc:sldChg chg="modSp del mod modClrScheme chgLayout">
        <pc:chgData name="England, Jeston" userId="S::jeston.england@snhu.edu::42a9fe4b-87e3-413d-9d03-2aa6d357fd07" providerId="AD" clId="Web-{CC4A4345-AEA7-4104-B433-2A926D6A5D2F}" dt="2023-02-15T14:50:08.847" v="776"/>
        <pc:sldMkLst>
          <pc:docMk/>
          <pc:sldMk cId="2011930182" sldId="285"/>
        </pc:sldMkLst>
        <pc:spChg chg="mod ord">
          <ac:chgData name="England, Jeston" userId="S::jeston.england@snhu.edu::42a9fe4b-87e3-413d-9d03-2aa6d357fd07" providerId="AD" clId="Web-{CC4A4345-AEA7-4104-B433-2A926D6A5D2F}" dt="2023-02-15T13:56:46.962" v="236"/>
          <ac:spMkLst>
            <pc:docMk/>
            <pc:sldMk cId="2011930182" sldId="285"/>
            <ac:spMk id="2" creationId="{B2AF69D5-AD7B-521D-22B1-50D8A24356AC}"/>
          </ac:spMkLst>
        </pc:spChg>
        <pc:spChg chg="mod ord">
          <ac:chgData name="England, Jeston" userId="S::jeston.england@snhu.edu::42a9fe4b-87e3-413d-9d03-2aa6d357fd07" providerId="AD" clId="Web-{CC4A4345-AEA7-4104-B433-2A926D6A5D2F}" dt="2023-02-15T13:56:46.962" v="236"/>
          <ac:spMkLst>
            <pc:docMk/>
            <pc:sldMk cId="2011930182" sldId="285"/>
            <ac:spMk id="4" creationId="{77C09F16-6D23-666F-6800-8FC697831948}"/>
          </ac:spMkLst>
        </pc:spChg>
        <pc:spChg chg="mod ord">
          <ac:chgData name="England, Jeston" userId="S::jeston.england@snhu.edu::42a9fe4b-87e3-413d-9d03-2aa6d357fd07" providerId="AD" clId="Web-{CC4A4345-AEA7-4104-B433-2A926D6A5D2F}" dt="2023-02-15T13:56:46.962" v="236"/>
          <ac:spMkLst>
            <pc:docMk/>
            <pc:sldMk cId="2011930182" sldId="285"/>
            <ac:spMk id="5" creationId="{91128191-45A5-DEA1-F978-421F83D5E664}"/>
          </ac:spMkLst>
        </pc:spChg>
        <pc:spChg chg="mod ord">
          <ac:chgData name="England, Jeston" userId="S::jeston.england@snhu.edu::42a9fe4b-87e3-413d-9d03-2aa6d357fd07" providerId="AD" clId="Web-{CC4A4345-AEA7-4104-B433-2A926D6A5D2F}" dt="2023-02-15T13:56:46.962" v="236"/>
          <ac:spMkLst>
            <pc:docMk/>
            <pc:sldMk cId="2011930182" sldId="285"/>
            <ac:spMk id="6" creationId="{EEF6A845-F328-1053-A365-3DA9CBAF9BA4}"/>
          </ac:spMkLst>
        </pc:spChg>
        <pc:spChg chg="mod ord">
          <ac:chgData name="England, Jeston" userId="S::jeston.england@snhu.edu::42a9fe4b-87e3-413d-9d03-2aa6d357fd07" providerId="AD" clId="Web-{CC4A4345-AEA7-4104-B433-2A926D6A5D2F}" dt="2023-02-15T13:56:46.962" v="236"/>
          <ac:spMkLst>
            <pc:docMk/>
            <pc:sldMk cId="2011930182" sldId="285"/>
            <ac:spMk id="8" creationId="{F46AF003-A457-D7E6-F39B-1A85A426A3E5}"/>
          </ac:spMkLst>
        </pc:spChg>
        <pc:spChg chg="mod ord">
          <ac:chgData name="England, Jeston" userId="S::jeston.england@snhu.edu::42a9fe4b-87e3-413d-9d03-2aa6d357fd07" providerId="AD" clId="Web-{CC4A4345-AEA7-4104-B433-2A926D6A5D2F}" dt="2023-02-15T13:56:46.962" v="236"/>
          <ac:spMkLst>
            <pc:docMk/>
            <pc:sldMk cId="2011930182" sldId="285"/>
            <ac:spMk id="9" creationId="{0A413FDF-11CF-6B9B-871F-ED1ED06E76B9}"/>
          </ac:spMkLst>
        </pc:spChg>
        <pc:spChg chg="mod ord">
          <ac:chgData name="England, Jeston" userId="S::jeston.england@snhu.edu::42a9fe4b-87e3-413d-9d03-2aa6d357fd07" providerId="AD" clId="Web-{CC4A4345-AEA7-4104-B433-2A926D6A5D2F}" dt="2023-02-15T13:56:46.962" v="236"/>
          <ac:spMkLst>
            <pc:docMk/>
            <pc:sldMk cId="2011930182" sldId="285"/>
            <ac:spMk id="11" creationId="{B3CED26D-9022-0D83-FB0D-E3471E6F7ECE}"/>
          </ac:spMkLst>
        </pc:spChg>
        <pc:spChg chg="mod ord">
          <ac:chgData name="England, Jeston" userId="S::jeston.england@snhu.edu::42a9fe4b-87e3-413d-9d03-2aa6d357fd07" providerId="AD" clId="Web-{CC4A4345-AEA7-4104-B433-2A926D6A5D2F}" dt="2023-02-15T13:56:46.962" v="236"/>
          <ac:spMkLst>
            <pc:docMk/>
            <pc:sldMk cId="2011930182" sldId="285"/>
            <ac:spMk id="12" creationId="{518301B7-15C5-E184-096F-BF82F42163C2}"/>
          </ac:spMkLst>
        </pc:spChg>
        <pc:spChg chg="mod ord">
          <ac:chgData name="England, Jeston" userId="S::jeston.england@snhu.edu::42a9fe4b-87e3-413d-9d03-2aa6d357fd07" providerId="AD" clId="Web-{CC4A4345-AEA7-4104-B433-2A926D6A5D2F}" dt="2023-02-15T13:56:46.962" v="236"/>
          <ac:spMkLst>
            <pc:docMk/>
            <pc:sldMk cId="2011930182" sldId="285"/>
            <ac:spMk id="14" creationId="{DD57FB11-65D1-6B1C-8D88-F932BF765A7C}"/>
          </ac:spMkLst>
        </pc:spChg>
        <pc:spChg chg="mod ord">
          <ac:chgData name="England, Jeston" userId="S::jeston.england@snhu.edu::42a9fe4b-87e3-413d-9d03-2aa6d357fd07" providerId="AD" clId="Web-{CC4A4345-AEA7-4104-B433-2A926D6A5D2F}" dt="2023-02-15T13:56:46.962" v="236"/>
          <ac:spMkLst>
            <pc:docMk/>
            <pc:sldMk cId="2011930182" sldId="285"/>
            <ac:spMk id="73" creationId="{253AA363-0A91-5CE9-7764-DD7813D6BF70}"/>
          </ac:spMkLst>
        </pc:spChg>
        <pc:spChg chg="mod ord">
          <ac:chgData name="England, Jeston" userId="S::jeston.england@snhu.edu::42a9fe4b-87e3-413d-9d03-2aa6d357fd07" providerId="AD" clId="Web-{CC4A4345-AEA7-4104-B433-2A926D6A5D2F}" dt="2023-02-15T13:56:46.962" v="236"/>
          <ac:spMkLst>
            <pc:docMk/>
            <pc:sldMk cId="2011930182" sldId="285"/>
            <ac:spMk id="74" creationId="{B964C6B0-844C-A964-2B74-46CF893E1381}"/>
          </ac:spMkLst>
        </pc:spChg>
        <pc:picChg chg="mod ord modCrop">
          <ac:chgData name="England, Jeston" userId="S::jeston.england@snhu.edu::42a9fe4b-87e3-413d-9d03-2aa6d357fd07" providerId="AD" clId="Web-{CC4A4345-AEA7-4104-B433-2A926D6A5D2F}" dt="2023-02-15T13:56:46.962" v="236"/>
          <ac:picMkLst>
            <pc:docMk/>
            <pc:sldMk cId="2011930182" sldId="285"/>
            <ac:picMk id="16" creationId="{53DF829E-A1C4-421E-3B50-ABC29F74AD7E}"/>
          </ac:picMkLst>
        </pc:picChg>
        <pc:picChg chg="mod ord modCrop">
          <ac:chgData name="England, Jeston" userId="S::jeston.england@snhu.edu::42a9fe4b-87e3-413d-9d03-2aa6d357fd07" providerId="AD" clId="Web-{CC4A4345-AEA7-4104-B433-2A926D6A5D2F}" dt="2023-02-15T13:56:46.962" v="236"/>
          <ac:picMkLst>
            <pc:docMk/>
            <pc:sldMk cId="2011930182" sldId="285"/>
            <ac:picMk id="18" creationId="{E5C9C66F-AADD-4ED0-1C1D-B85BA2731ECA}"/>
          </ac:picMkLst>
        </pc:picChg>
        <pc:picChg chg="mod ord modCrop">
          <ac:chgData name="England, Jeston" userId="S::jeston.england@snhu.edu::42a9fe4b-87e3-413d-9d03-2aa6d357fd07" providerId="AD" clId="Web-{CC4A4345-AEA7-4104-B433-2A926D6A5D2F}" dt="2023-02-15T13:56:46.962" v="236"/>
          <ac:picMkLst>
            <pc:docMk/>
            <pc:sldMk cId="2011930182" sldId="285"/>
            <ac:picMk id="20" creationId="{886BA800-53E3-4B2D-1E62-F03543D34994}"/>
          </ac:picMkLst>
        </pc:picChg>
        <pc:picChg chg="mod ord modCrop">
          <ac:chgData name="England, Jeston" userId="S::jeston.england@snhu.edu::42a9fe4b-87e3-413d-9d03-2aa6d357fd07" providerId="AD" clId="Web-{CC4A4345-AEA7-4104-B433-2A926D6A5D2F}" dt="2023-02-15T13:56:46.962" v="236"/>
          <ac:picMkLst>
            <pc:docMk/>
            <pc:sldMk cId="2011930182" sldId="285"/>
            <ac:picMk id="22" creationId="{CF9A94E1-4A49-F134-498B-3886D8C21B47}"/>
          </ac:picMkLst>
        </pc:picChg>
      </pc:sldChg>
      <pc:sldChg chg="addSp delSp modSp new mod modTransition modClrScheme addAnim modAnim chgLayout">
        <pc:chgData name="England, Jeston" userId="S::jeston.england@snhu.edu::42a9fe4b-87e3-413d-9d03-2aa6d357fd07" providerId="AD" clId="Web-{CC4A4345-AEA7-4104-B433-2A926D6A5D2F}" dt="2023-02-15T15:15:48.060" v="1201" actId="20577"/>
        <pc:sldMkLst>
          <pc:docMk/>
          <pc:sldMk cId="3733027848" sldId="285"/>
        </pc:sldMkLst>
        <pc:spChg chg="mod ord">
          <ac:chgData name="England, Jeston" userId="S::jeston.england@snhu.edu::42a9fe4b-87e3-413d-9d03-2aa6d357fd07" providerId="AD" clId="Web-{CC4A4345-AEA7-4104-B433-2A926D6A5D2F}" dt="2023-02-15T15:04:19.838" v="1147" actId="20577"/>
          <ac:spMkLst>
            <pc:docMk/>
            <pc:sldMk cId="3733027848" sldId="285"/>
            <ac:spMk id="2" creationId="{96FDA8A2-8832-F49F-0B5D-BA966D49E3E4}"/>
          </ac:spMkLst>
        </pc:spChg>
        <pc:spChg chg="del">
          <ac:chgData name="England, Jeston" userId="S::jeston.england@snhu.edu::42a9fe4b-87e3-413d-9d03-2aa6d357fd07" providerId="AD" clId="Web-{CC4A4345-AEA7-4104-B433-2A926D6A5D2F}" dt="2023-02-15T14:50:33.160" v="780"/>
          <ac:spMkLst>
            <pc:docMk/>
            <pc:sldMk cId="3733027848" sldId="285"/>
            <ac:spMk id="3" creationId="{99363670-A3EE-00A0-EE88-8E752891C03F}"/>
          </ac:spMkLst>
        </pc:spChg>
        <pc:spChg chg="mod ord">
          <ac:chgData name="England, Jeston" userId="S::jeston.england@snhu.edu::42a9fe4b-87e3-413d-9d03-2aa6d357fd07" providerId="AD" clId="Web-{CC4A4345-AEA7-4104-B433-2A926D6A5D2F}" dt="2023-02-15T15:15:48.060" v="1201" actId="20577"/>
          <ac:spMkLst>
            <pc:docMk/>
            <pc:sldMk cId="3733027848" sldId="285"/>
            <ac:spMk id="4" creationId="{7D5B73BD-06C7-EF1A-00CB-1B08D75A61D0}"/>
          </ac:spMkLst>
        </pc:spChg>
        <pc:spChg chg="del">
          <ac:chgData name="England, Jeston" userId="S::jeston.england@snhu.edu::42a9fe4b-87e3-413d-9d03-2aa6d357fd07" providerId="AD" clId="Web-{CC4A4345-AEA7-4104-B433-2A926D6A5D2F}" dt="2023-02-15T14:50:33.160" v="780"/>
          <ac:spMkLst>
            <pc:docMk/>
            <pc:sldMk cId="3733027848" sldId="285"/>
            <ac:spMk id="5" creationId="{47C2A3F8-52DF-782F-081E-A6558745DC7F}"/>
          </ac:spMkLst>
        </pc:spChg>
        <pc:spChg chg="del">
          <ac:chgData name="England, Jeston" userId="S::jeston.england@snhu.edu::42a9fe4b-87e3-413d-9d03-2aa6d357fd07" providerId="AD" clId="Web-{CC4A4345-AEA7-4104-B433-2A926D6A5D2F}" dt="2023-02-15T14:50:33.160" v="780"/>
          <ac:spMkLst>
            <pc:docMk/>
            <pc:sldMk cId="3733027848" sldId="285"/>
            <ac:spMk id="6" creationId="{0B2FC974-F095-4B46-35AD-58D2704EE857}"/>
          </ac:spMkLst>
        </pc:spChg>
        <pc:spChg chg="add mod">
          <ac:chgData name="England, Jeston" userId="S::jeston.england@snhu.edu::42a9fe4b-87e3-413d-9d03-2aa6d357fd07" providerId="AD" clId="Web-{CC4A4345-AEA7-4104-B433-2A926D6A5D2F}" dt="2023-02-15T15:06:01.138" v="1165" actId="20577"/>
          <ac:spMkLst>
            <pc:docMk/>
            <pc:sldMk cId="3733027848" sldId="285"/>
            <ac:spMk id="7" creationId="{203B7508-D018-D223-FCC7-585BDB25A919}"/>
          </ac:spMkLst>
        </pc:spChg>
        <pc:spChg chg="add mod">
          <ac:chgData name="England, Jeston" userId="S::jeston.england@snhu.edu::42a9fe4b-87e3-413d-9d03-2aa6d357fd07" providerId="AD" clId="Web-{CC4A4345-AEA7-4104-B433-2A926D6A5D2F}" dt="2023-02-15T15:12:52.711" v="1194" actId="20577"/>
          <ac:spMkLst>
            <pc:docMk/>
            <pc:sldMk cId="3733027848" sldId="285"/>
            <ac:spMk id="9" creationId="{B6DE02C2-D63C-FCFB-AED4-196F42862ECB}"/>
          </ac:spMkLst>
        </pc:spChg>
      </pc:sldChg>
      <pc:sldChg chg="modSp del mod modClrScheme chgLayout">
        <pc:chgData name="England, Jeston" userId="S::jeston.england@snhu.edu::42a9fe4b-87e3-413d-9d03-2aa6d357fd07" providerId="AD" clId="Web-{CC4A4345-AEA7-4104-B433-2A926D6A5D2F}" dt="2023-02-15T14:50:25.613" v="778"/>
        <pc:sldMkLst>
          <pc:docMk/>
          <pc:sldMk cId="2452269796" sldId="287"/>
        </pc:sldMkLst>
        <pc:spChg chg="mod ord">
          <ac:chgData name="England, Jeston" userId="S::jeston.england@snhu.edu::42a9fe4b-87e3-413d-9d03-2aa6d357fd07" providerId="AD" clId="Web-{CC4A4345-AEA7-4104-B433-2A926D6A5D2F}" dt="2023-02-15T14:50:19.519" v="777"/>
          <ac:spMkLst>
            <pc:docMk/>
            <pc:sldMk cId="2452269796" sldId="287"/>
            <ac:spMk id="2" creationId="{B2AF69D5-AD7B-521D-22B1-50D8A24356AC}"/>
          </ac:spMkLst>
        </pc:spChg>
        <pc:spChg chg="mod ord">
          <ac:chgData name="England, Jeston" userId="S::jeston.england@snhu.edu::42a9fe4b-87e3-413d-9d03-2aa6d357fd07" providerId="AD" clId="Web-{CC4A4345-AEA7-4104-B433-2A926D6A5D2F}" dt="2023-02-15T14:50:19.519" v="777"/>
          <ac:spMkLst>
            <pc:docMk/>
            <pc:sldMk cId="2452269796" sldId="287"/>
            <ac:spMk id="4" creationId="{77C09F16-6D23-666F-6800-8FC697831948}"/>
          </ac:spMkLst>
        </pc:spChg>
        <pc:spChg chg="mod ord">
          <ac:chgData name="England, Jeston" userId="S::jeston.england@snhu.edu::42a9fe4b-87e3-413d-9d03-2aa6d357fd07" providerId="AD" clId="Web-{CC4A4345-AEA7-4104-B433-2A926D6A5D2F}" dt="2023-02-15T14:50:19.519" v="777"/>
          <ac:spMkLst>
            <pc:docMk/>
            <pc:sldMk cId="2452269796" sldId="287"/>
            <ac:spMk id="5" creationId="{91128191-45A5-DEA1-F978-421F83D5E664}"/>
          </ac:spMkLst>
        </pc:spChg>
        <pc:spChg chg="mod ord">
          <ac:chgData name="England, Jeston" userId="S::jeston.england@snhu.edu::42a9fe4b-87e3-413d-9d03-2aa6d357fd07" providerId="AD" clId="Web-{CC4A4345-AEA7-4104-B433-2A926D6A5D2F}" dt="2023-02-15T14:50:19.519" v="777"/>
          <ac:spMkLst>
            <pc:docMk/>
            <pc:sldMk cId="2452269796" sldId="287"/>
            <ac:spMk id="6" creationId="{EEF6A845-F328-1053-A365-3DA9CBAF9BA4}"/>
          </ac:spMkLst>
        </pc:spChg>
        <pc:spChg chg="mod ord">
          <ac:chgData name="England, Jeston" userId="S::jeston.england@snhu.edu::42a9fe4b-87e3-413d-9d03-2aa6d357fd07" providerId="AD" clId="Web-{CC4A4345-AEA7-4104-B433-2A926D6A5D2F}" dt="2023-02-15T14:50:19.519" v="777"/>
          <ac:spMkLst>
            <pc:docMk/>
            <pc:sldMk cId="2452269796" sldId="287"/>
            <ac:spMk id="8" creationId="{F46AF003-A457-D7E6-F39B-1A85A426A3E5}"/>
          </ac:spMkLst>
        </pc:spChg>
        <pc:spChg chg="mod ord">
          <ac:chgData name="England, Jeston" userId="S::jeston.england@snhu.edu::42a9fe4b-87e3-413d-9d03-2aa6d357fd07" providerId="AD" clId="Web-{CC4A4345-AEA7-4104-B433-2A926D6A5D2F}" dt="2023-02-15T14:50:19.519" v="777"/>
          <ac:spMkLst>
            <pc:docMk/>
            <pc:sldMk cId="2452269796" sldId="287"/>
            <ac:spMk id="9" creationId="{0A413FDF-11CF-6B9B-871F-ED1ED06E76B9}"/>
          </ac:spMkLst>
        </pc:spChg>
        <pc:spChg chg="mod ord">
          <ac:chgData name="England, Jeston" userId="S::jeston.england@snhu.edu::42a9fe4b-87e3-413d-9d03-2aa6d357fd07" providerId="AD" clId="Web-{CC4A4345-AEA7-4104-B433-2A926D6A5D2F}" dt="2023-02-15T14:50:19.519" v="777"/>
          <ac:spMkLst>
            <pc:docMk/>
            <pc:sldMk cId="2452269796" sldId="287"/>
            <ac:spMk id="11" creationId="{B3CED26D-9022-0D83-FB0D-E3471E6F7ECE}"/>
          </ac:spMkLst>
        </pc:spChg>
        <pc:spChg chg="mod ord">
          <ac:chgData name="England, Jeston" userId="S::jeston.england@snhu.edu::42a9fe4b-87e3-413d-9d03-2aa6d357fd07" providerId="AD" clId="Web-{CC4A4345-AEA7-4104-B433-2A926D6A5D2F}" dt="2023-02-15T14:50:19.519" v="777"/>
          <ac:spMkLst>
            <pc:docMk/>
            <pc:sldMk cId="2452269796" sldId="287"/>
            <ac:spMk id="12" creationId="{518301B7-15C5-E184-096F-BF82F42163C2}"/>
          </ac:spMkLst>
        </pc:spChg>
        <pc:spChg chg="mod ord">
          <ac:chgData name="England, Jeston" userId="S::jeston.england@snhu.edu::42a9fe4b-87e3-413d-9d03-2aa6d357fd07" providerId="AD" clId="Web-{CC4A4345-AEA7-4104-B433-2A926D6A5D2F}" dt="2023-02-15T14:50:19.519" v="777"/>
          <ac:spMkLst>
            <pc:docMk/>
            <pc:sldMk cId="2452269796" sldId="287"/>
            <ac:spMk id="14" creationId="{DD57FB11-65D1-6B1C-8D88-F932BF765A7C}"/>
          </ac:spMkLst>
        </pc:spChg>
        <pc:spChg chg="mod ord">
          <ac:chgData name="England, Jeston" userId="S::jeston.england@snhu.edu::42a9fe4b-87e3-413d-9d03-2aa6d357fd07" providerId="AD" clId="Web-{CC4A4345-AEA7-4104-B433-2A926D6A5D2F}" dt="2023-02-15T14:50:19.519" v="777"/>
          <ac:spMkLst>
            <pc:docMk/>
            <pc:sldMk cId="2452269796" sldId="287"/>
            <ac:spMk id="159" creationId="{F269F917-64D7-CDF3-D985-799AE9C3B794}"/>
          </ac:spMkLst>
        </pc:spChg>
        <pc:spChg chg="mod ord">
          <ac:chgData name="England, Jeston" userId="S::jeston.england@snhu.edu::42a9fe4b-87e3-413d-9d03-2aa6d357fd07" providerId="AD" clId="Web-{CC4A4345-AEA7-4104-B433-2A926D6A5D2F}" dt="2023-02-15T14:50:19.519" v="777"/>
          <ac:spMkLst>
            <pc:docMk/>
            <pc:sldMk cId="2452269796" sldId="287"/>
            <ac:spMk id="160" creationId="{2814DD63-8543-970F-927B-E6AA56C99E6C}"/>
          </ac:spMkLst>
        </pc:spChg>
        <pc:spChg chg="mod ord">
          <ac:chgData name="England, Jeston" userId="S::jeston.england@snhu.edu::42a9fe4b-87e3-413d-9d03-2aa6d357fd07" providerId="AD" clId="Web-{CC4A4345-AEA7-4104-B433-2A926D6A5D2F}" dt="2023-02-15T14:50:19.519" v="777"/>
          <ac:spMkLst>
            <pc:docMk/>
            <pc:sldMk cId="2452269796" sldId="287"/>
            <ac:spMk id="186" creationId="{18835196-357D-8C96-24B5-B52A2DDEB005}"/>
          </ac:spMkLst>
        </pc:spChg>
        <pc:spChg chg="mod ord">
          <ac:chgData name="England, Jeston" userId="S::jeston.england@snhu.edu::42a9fe4b-87e3-413d-9d03-2aa6d357fd07" providerId="AD" clId="Web-{CC4A4345-AEA7-4104-B433-2A926D6A5D2F}" dt="2023-02-15T14:50:19.519" v="777"/>
          <ac:spMkLst>
            <pc:docMk/>
            <pc:sldMk cId="2452269796" sldId="287"/>
            <ac:spMk id="187" creationId="{41C11B69-21C7-3FD7-1E14-583CF5B1707B}"/>
          </ac:spMkLst>
        </pc:spChg>
        <pc:spChg chg="mod ord">
          <ac:chgData name="England, Jeston" userId="S::jeston.england@snhu.edu::42a9fe4b-87e3-413d-9d03-2aa6d357fd07" providerId="AD" clId="Web-{CC4A4345-AEA7-4104-B433-2A926D6A5D2F}" dt="2023-02-15T14:50:19.519" v="777"/>
          <ac:spMkLst>
            <pc:docMk/>
            <pc:sldMk cId="2452269796" sldId="287"/>
            <ac:spMk id="188" creationId="{D362CDA4-D5CF-59E2-690B-FD99A9F4A51C}"/>
          </ac:spMkLst>
        </pc:spChg>
        <pc:spChg chg="mod ord">
          <ac:chgData name="England, Jeston" userId="S::jeston.england@snhu.edu::42a9fe4b-87e3-413d-9d03-2aa6d357fd07" providerId="AD" clId="Web-{CC4A4345-AEA7-4104-B433-2A926D6A5D2F}" dt="2023-02-15T14:50:19.519" v="777"/>
          <ac:spMkLst>
            <pc:docMk/>
            <pc:sldMk cId="2452269796" sldId="287"/>
            <ac:spMk id="189" creationId="{D14B20BF-5DF9-3EC6-60DD-C63E039F74EC}"/>
          </ac:spMkLst>
        </pc:spChg>
        <pc:spChg chg="mod ord">
          <ac:chgData name="England, Jeston" userId="S::jeston.england@snhu.edu::42a9fe4b-87e3-413d-9d03-2aa6d357fd07" providerId="AD" clId="Web-{CC4A4345-AEA7-4104-B433-2A926D6A5D2F}" dt="2023-02-15T14:50:19.519" v="777"/>
          <ac:spMkLst>
            <pc:docMk/>
            <pc:sldMk cId="2452269796" sldId="287"/>
            <ac:spMk id="190" creationId="{6FA69800-878A-E997-C835-4A34703F2394}"/>
          </ac:spMkLst>
        </pc:spChg>
        <pc:spChg chg="mod ord">
          <ac:chgData name="England, Jeston" userId="S::jeston.england@snhu.edu::42a9fe4b-87e3-413d-9d03-2aa6d357fd07" providerId="AD" clId="Web-{CC4A4345-AEA7-4104-B433-2A926D6A5D2F}" dt="2023-02-15T14:50:19.519" v="777"/>
          <ac:spMkLst>
            <pc:docMk/>
            <pc:sldMk cId="2452269796" sldId="287"/>
            <ac:spMk id="191" creationId="{231555FC-0BA5-3E6F-7FCB-66878580BB2C}"/>
          </ac:spMkLst>
        </pc:spChg>
        <pc:spChg chg="mod ord">
          <ac:chgData name="England, Jeston" userId="S::jeston.england@snhu.edu::42a9fe4b-87e3-413d-9d03-2aa6d357fd07" providerId="AD" clId="Web-{CC4A4345-AEA7-4104-B433-2A926D6A5D2F}" dt="2023-02-15T14:50:19.519" v="777"/>
          <ac:spMkLst>
            <pc:docMk/>
            <pc:sldMk cId="2452269796" sldId="287"/>
            <ac:spMk id="218" creationId="{C29F391A-4647-2731-26B5-3B262D8730A1}"/>
          </ac:spMkLst>
        </pc:spChg>
        <pc:picChg chg="mod ord modCrop">
          <ac:chgData name="England, Jeston" userId="S::jeston.england@snhu.edu::42a9fe4b-87e3-413d-9d03-2aa6d357fd07" providerId="AD" clId="Web-{CC4A4345-AEA7-4104-B433-2A926D6A5D2F}" dt="2023-02-15T14:50:19.519" v="777"/>
          <ac:picMkLst>
            <pc:docMk/>
            <pc:sldMk cId="2452269796" sldId="287"/>
            <ac:picMk id="127" creationId="{647C05DC-04F0-1158-3AA5-BF470126B98D}"/>
          </ac:picMkLst>
        </pc:picChg>
        <pc:picChg chg="mod ord modCrop">
          <ac:chgData name="England, Jeston" userId="S::jeston.england@snhu.edu::42a9fe4b-87e3-413d-9d03-2aa6d357fd07" providerId="AD" clId="Web-{CC4A4345-AEA7-4104-B433-2A926D6A5D2F}" dt="2023-02-15T14:50:19.519" v="777"/>
          <ac:picMkLst>
            <pc:docMk/>
            <pc:sldMk cId="2452269796" sldId="287"/>
            <ac:picMk id="129" creationId="{8B3998AA-37D7-2B8A-664B-5EE240398288}"/>
          </ac:picMkLst>
        </pc:picChg>
        <pc:picChg chg="mod ord modCrop">
          <ac:chgData name="England, Jeston" userId="S::jeston.england@snhu.edu::42a9fe4b-87e3-413d-9d03-2aa6d357fd07" providerId="AD" clId="Web-{CC4A4345-AEA7-4104-B433-2A926D6A5D2F}" dt="2023-02-15T14:50:19.519" v="777"/>
          <ac:picMkLst>
            <pc:docMk/>
            <pc:sldMk cId="2452269796" sldId="287"/>
            <ac:picMk id="131" creationId="{2269A4E3-AE66-274F-54C8-9DD8DBA3B151}"/>
          </ac:picMkLst>
        </pc:picChg>
        <pc:picChg chg="mod ord modCrop">
          <ac:chgData name="England, Jeston" userId="S::jeston.england@snhu.edu::42a9fe4b-87e3-413d-9d03-2aa6d357fd07" providerId="AD" clId="Web-{CC4A4345-AEA7-4104-B433-2A926D6A5D2F}" dt="2023-02-15T14:50:19.519" v="777"/>
          <ac:picMkLst>
            <pc:docMk/>
            <pc:sldMk cId="2452269796" sldId="287"/>
            <ac:picMk id="133" creationId="{65B0483B-CE9B-CD44-979E-DBD8145B7D30}"/>
          </ac:picMkLst>
        </pc:picChg>
        <pc:picChg chg="mod ord modCrop">
          <ac:chgData name="England, Jeston" userId="S::jeston.england@snhu.edu::42a9fe4b-87e3-413d-9d03-2aa6d357fd07" providerId="AD" clId="Web-{CC4A4345-AEA7-4104-B433-2A926D6A5D2F}" dt="2023-02-15T14:50:19.519" v="777"/>
          <ac:picMkLst>
            <pc:docMk/>
            <pc:sldMk cId="2452269796" sldId="287"/>
            <ac:picMk id="135" creationId="{53CE1A7F-C303-6378-F7D9-285999C320CB}"/>
          </ac:picMkLst>
        </pc:picChg>
        <pc:picChg chg="mod ord modCrop">
          <ac:chgData name="England, Jeston" userId="S::jeston.england@snhu.edu::42a9fe4b-87e3-413d-9d03-2aa6d357fd07" providerId="AD" clId="Web-{CC4A4345-AEA7-4104-B433-2A926D6A5D2F}" dt="2023-02-15T14:50:19.519" v="777"/>
          <ac:picMkLst>
            <pc:docMk/>
            <pc:sldMk cId="2452269796" sldId="287"/>
            <ac:picMk id="137" creationId="{5C2754CD-7055-FC29-FE1C-82327C464143}"/>
          </ac:picMkLst>
        </pc:picChg>
        <pc:picChg chg="mod ord modCrop">
          <ac:chgData name="England, Jeston" userId="S::jeston.england@snhu.edu::42a9fe4b-87e3-413d-9d03-2aa6d357fd07" providerId="AD" clId="Web-{CC4A4345-AEA7-4104-B433-2A926D6A5D2F}" dt="2023-02-15T14:50:19.519" v="777"/>
          <ac:picMkLst>
            <pc:docMk/>
            <pc:sldMk cId="2452269796" sldId="287"/>
            <ac:picMk id="139" creationId="{9A9F1D08-2372-A757-BE1E-91723DB0EBBF}"/>
          </ac:picMkLst>
        </pc:picChg>
        <pc:picChg chg="mod ord modCrop">
          <ac:chgData name="England, Jeston" userId="S::jeston.england@snhu.edu::42a9fe4b-87e3-413d-9d03-2aa6d357fd07" providerId="AD" clId="Web-{CC4A4345-AEA7-4104-B433-2A926D6A5D2F}" dt="2023-02-15T14:50:19.519" v="777"/>
          <ac:picMkLst>
            <pc:docMk/>
            <pc:sldMk cId="2452269796" sldId="287"/>
            <ac:picMk id="141" creationId="{9714A55E-3681-98F0-A943-50EE7A07869C}"/>
          </ac:picMkLst>
        </pc:picChg>
      </pc:sldChg>
      <pc:sldChg chg="modSp del mod modClrScheme chgLayout">
        <pc:chgData name="England, Jeston" userId="S::jeston.england@snhu.edu::42a9fe4b-87e3-413d-9d03-2aa6d357fd07" providerId="AD" clId="Web-{CC4A4345-AEA7-4104-B433-2A926D6A5D2F}" dt="2023-02-15T14:41:49.208" v="504"/>
        <pc:sldMkLst>
          <pc:docMk/>
          <pc:sldMk cId="1600494506" sldId="288"/>
        </pc:sldMkLst>
        <pc:spChg chg="mod ord">
          <ac:chgData name="England, Jeston" userId="S::jeston.england@snhu.edu::42a9fe4b-87e3-413d-9d03-2aa6d357fd07" providerId="AD" clId="Web-{CC4A4345-AEA7-4104-B433-2A926D6A5D2F}" dt="2023-02-15T13:56:46.962" v="236"/>
          <ac:spMkLst>
            <pc:docMk/>
            <pc:sldMk cId="1600494506" sldId="288"/>
            <ac:spMk id="7" creationId="{330A5BFC-C134-C072-C14D-9E51A94C8E7E}"/>
          </ac:spMkLst>
        </pc:spChg>
        <pc:spChg chg="mod ord">
          <ac:chgData name="England, Jeston" userId="S::jeston.england@snhu.edu::42a9fe4b-87e3-413d-9d03-2aa6d357fd07" providerId="AD" clId="Web-{CC4A4345-AEA7-4104-B433-2A926D6A5D2F}" dt="2023-02-15T13:56:46.962" v="236"/>
          <ac:spMkLst>
            <pc:docMk/>
            <pc:sldMk cId="1600494506" sldId="288"/>
            <ac:spMk id="19" creationId="{270C77AB-7E91-84A6-3E62-DAB80E1E4481}"/>
          </ac:spMkLst>
        </pc:spChg>
        <pc:spChg chg="mod ord">
          <ac:chgData name="England, Jeston" userId="S::jeston.england@snhu.edu::42a9fe4b-87e3-413d-9d03-2aa6d357fd07" providerId="AD" clId="Web-{CC4A4345-AEA7-4104-B433-2A926D6A5D2F}" dt="2023-02-15T13:56:46.962" v="236"/>
          <ac:spMkLst>
            <pc:docMk/>
            <pc:sldMk cId="1600494506" sldId="288"/>
            <ac:spMk id="20" creationId="{15DD9AC8-4A5F-70DB-AA68-C461059D81A1}"/>
          </ac:spMkLst>
        </pc:spChg>
        <pc:spChg chg="mod ord">
          <ac:chgData name="England, Jeston" userId="S::jeston.england@snhu.edu::42a9fe4b-87e3-413d-9d03-2aa6d357fd07" providerId="AD" clId="Web-{CC4A4345-AEA7-4104-B433-2A926D6A5D2F}" dt="2023-02-15T13:56:46.962" v="236"/>
          <ac:spMkLst>
            <pc:docMk/>
            <pc:sldMk cId="1600494506" sldId="288"/>
            <ac:spMk id="21" creationId="{A28A203B-0CF0-2AB0-5F54-07C8E3003918}"/>
          </ac:spMkLst>
        </pc:spChg>
        <pc:spChg chg="mod ord">
          <ac:chgData name="England, Jeston" userId="S::jeston.england@snhu.edu::42a9fe4b-87e3-413d-9d03-2aa6d357fd07" providerId="AD" clId="Web-{CC4A4345-AEA7-4104-B433-2A926D6A5D2F}" dt="2023-02-15T13:56:46.962" v="236"/>
          <ac:spMkLst>
            <pc:docMk/>
            <pc:sldMk cId="1600494506" sldId="288"/>
            <ac:spMk id="22" creationId="{05BC0115-F702-2E0A-61A4-4A6CE33FD775}"/>
          </ac:spMkLst>
        </pc:spChg>
        <pc:spChg chg="mod ord">
          <ac:chgData name="England, Jeston" userId="S::jeston.england@snhu.edu::42a9fe4b-87e3-413d-9d03-2aa6d357fd07" providerId="AD" clId="Web-{CC4A4345-AEA7-4104-B433-2A926D6A5D2F}" dt="2023-02-15T13:56:46.962" v="236"/>
          <ac:spMkLst>
            <pc:docMk/>
            <pc:sldMk cId="1600494506" sldId="288"/>
            <ac:spMk id="23" creationId="{9D48D07F-2D5B-F0D5-4005-197607C4F197}"/>
          </ac:spMkLst>
        </pc:spChg>
        <pc:spChg chg="mod ord">
          <ac:chgData name="England, Jeston" userId="S::jeston.england@snhu.edu::42a9fe4b-87e3-413d-9d03-2aa6d357fd07" providerId="AD" clId="Web-{CC4A4345-AEA7-4104-B433-2A926D6A5D2F}" dt="2023-02-15T13:56:46.962" v="236"/>
          <ac:spMkLst>
            <pc:docMk/>
            <pc:sldMk cId="1600494506" sldId="288"/>
            <ac:spMk id="24" creationId="{A3BF8E55-B2B9-104D-F277-08902534735D}"/>
          </ac:spMkLst>
        </pc:spChg>
        <pc:spChg chg="mod ord">
          <ac:chgData name="England, Jeston" userId="S::jeston.england@snhu.edu::42a9fe4b-87e3-413d-9d03-2aa6d357fd07" providerId="AD" clId="Web-{CC4A4345-AEA7-4104-B433-2A926D6A5D2F}" dt="2023-02-15T13:56:46.962" v="236"/>
          <ac:spMkLst>
            <pc:docMk/>
            <pc:sldMk cId="1600494506" sldId="288"/>
            <ac:spMk id="25" creationId="{BCE9DA14-62AB-A857-6387-1F5D330B3F36}"/>
          </ac:spMkLst>
        </pc:spChg>
        <pc:spChg chg="mod ord">
          <ac:chgData name="England, Jeston" userId="S::jeston.england@snhu.edu::42a9fe4b-87e3-413d-9d03-2aa6d357fd07" providerId="AD" clId="Web-{CC4A4345-AEA7-4104-B433-2A926D6A5D2F}" dt="2023-02-15T13:56:46.962" v="236"/>
          <ac:spMkLst>
            <pc:docMk/>
            <pc:sldMk cId="1600494506" sldId="288"/>
            <ac:spMk id="26" creationId="{710CB940-D45B-59F1-06E5-9CC94100EF05}"/>
          </ac:spMkLst>
        </pc:spChg>
        <pc:spChg chg="mod ord">
          <ac:chgData name="England, Jeston" userId="S::jeston.england@snhu.edu::42a9fe4b-87e3-413d-9d03-2aa6d357fd07" providerId="AD" clId="Web-{CC4A4345-AEA7-4104-B433-2A926D6A5D2F}" dt="2023-02-15T13:56:46.962" v="236"/>
          <ac:spMkLst>
            <pc:docMk/>
            <pc:sldMk cId="1600494506" sldId="288"/>
            <ac:spMk id="27" creationId="{A0DA38E3-68A2-4FF9-022B-BA0DF832B1DB}"/>
          </ac:spMkLst>
        </pc:spChg>
        <pc:spChg chg="mod ord">
          <ac:chgData name="England, Jeston" userId="S::jeston.england@snhu.edu::42a9fe4b-87e3-413d-9d03-2aa6d357fd07" providerId="AD" clId="Web-{CC4A4345-AEA7-4104-B433-2A926D6A5D2F}" dt="2023-02-15T13:56:46.962" v="236"/>
          <ac:spMkLst>
            <pc:docMk/>
            <pc:sldMk cId="1600494506" sldId="288"/>
            <ac:spMk id="28" creationId="{B72BD1AE-7290-BA6E-18FB-8181C0D13E7C}"/>
          </ac:spMkLst>
        </pc:spChg>
        <pc:spChg chg="mod ord">
          <ac:chgData name="England, Jeston" userId="S::jeston.england@snhu.edu::42a9fe4b-87e3-413d-9d03-2aa6d357fd07" providerId="AD" clId="Web-{CC4A4345-AEA7-4104-B433-2A926D6A5D2F}" dt="2023-02-15T13:56:46.962" v="236"/>
          <ac:spMkLst>
            <pc:docMk/>
            <pc:sldMk cId="1600494506" sldId="288"/>
            <ac:spMk id="373" creationId="{EC015AD8-FC03-181D-1A34-AD00F66C42C2}"/>
          </ac:spMkLst>
        </pc:spChg>
        <pc:spChg chg="mod ord">
          <ac:chgData name="England, Jeston" userId="S::jeston.england@snhu.edu::42a9fe4b-87e3-413d-9d03-2aa6d357fd07" providerId="AD" clId="Web-{CC4A4345-AEA7-4104-B433-2A926D6A5D2F}" dt="2023-02-15T13:56:46.962" v="236"/>
          <ac:spMkLst>
            <pc:docMk/>
            <pc:sldMk cId="1600494506" sldId="288"/>
            <ac:spMk id="374" creationId="{049B2870-98EC-2977-8CE4-A7AA3009991A}"/>
          </ac:spMkLst>
        </pc:spChg>
        <pc:picChg chg="mod ord modCrop">
          <ac:chgData name="England, Jeston" userId="S::jeston.england@snhu.edu::42a9fe4b-87e3-413d-9d03-2aa6d357fd07" providerId="AD" clId="Web-{CC4A4345-AEA7-4104-B433-2A926D6A5D2F}" dt="2023-02-15T13:56:46.962" v="236"/>
          <ac:picMkLst>
            <pc:docMk/>
            <pc:sldMk cId="1600494506" sldId="288"/>
            <ac:picMk id="268" creationId="{1A522F41-60C1-3803-6132-18E154C0E328}"/>
          </ac:picMkLst>
        </pc:picChg>
        <pc:picChg chg="mod ord modCrop">
          <ac:chgData name="England, Jeston" userId="S::jeston.england@snhu.edu::42a9fe4b-87e3-413d-9d03-2aa6d357fd07" providerId="AD" clId="Web-{CC4A4345-AEA7-4104-B433-2A926D6A5D2F}" dt="2023-02-15T13:56:46.962" v="236"/>
          <ac:picMkLst>
            <pc:docMk/>
            <pc:sldMk cId="1600494506" sldId="288"/>
            <ac:picMk id="270" creationId="{DE7A4D25-3CA5-F92A-988A-F913C367D593}"/>
          </ac:picMkLst>
        </pc:picChg>
        <pc:picChg chg="mod ord modCrop">
          <ac:chgData name="England, Jeston" userId="S::jeston.england@snhu.edu::42a9fe4b-87e3-413d-9d03-2aa6d357fd07" providerId="AD" clId="Web-{CC4A4345-AEA7-4104-B433-2A926D6A5D2F}" dt="2023-02-15T13:56:46.962" v="236"/>
          <ac:picMkLst>
            <pc:docMk/>
            <pc:sldMk cId="1600494506" sldId="288"/>
            <ac:picMk id="288" creationId="{A5707D4A-497A-679A-3ACA-721E8D0E2699}"/>
          </ac:picMkLst>
        </pc:picChg>
        <pc:picChg chg="mod ord modCrop">
          <ac:chgData name="England, Jeston" userId="S::jeston.england@snhu.edu::42a9fe4b-87e3-413d-9d03-2aa6d357fd07" providerId="AD" clId="Web-{CC4A4345-AEA7-4104-B433-2A926D6A5D2F}" dt="2023-02-15T13:56:46.962" v="236"/>
          <ac:picMkLst>
            <pc:docMk/>
            <pc:sldMk cId="1600494506" sldId="288"/>
            <ac:picMk id="290" creationId="{E63515FB-9439-CCAE-C220-6F0E5ECB75E8}"/>
          </ac:picMkLst>
        </pc:picChg>
        <pc:picChg chg="mod ord modCrop">
          <ac:chgData name="England, Jeston" userId="S::jeston.england@snhu.edu::42a9fe4b-87e3-413d-9d03-2aa6d357fd07" providerId="AD" clId="Web-{CC4A4345-AEA7-4104-B433-2A926D6A5D2F}" dt="2023-02-15T13:56:46.962" v="236"/>
          <ac:picMkLst>
            <pc:docMk/>
            <pc:sldMk cId="1600494506" sldId="288"/>
            <ac:picMk id="292" creationId="{8167DB44-EDED-0971-E35D-A5FA1E47C215}"/>
          </ac:picMkLst>
        </pc:picChg>
      </pc:sldChg>
      <pc:sldChg chg="modSp del mod modClrScheme chgLayout">
        <pc:chgData name="England, Jeston" userId="S::jeston.england@snhu.edu::42a9fe4b-87e3-413d-9d03-2aa6d357fd07" providerId="AD" clId="Web-{CC4A4345-AEA7-4104-B433-2A926D6A5D2F}" dt="2023-02-15T14:41:47.365" v="503"/>
        <pc:sldMkLst>
          <pc:docMk/>
          <pc:sldMk cId="2502887943" sldId="289"/>
        </pc:sldMkLst>
        <pc:spChg chg="mod ord">
          <ac:chgData name="England, Jeston" userId="S::jeston.england@snhu.edu::42a9fe4b-87e3-413d-9d03-2aa6d357fd07" providerId="AD" clId="Web-{CC4A4345-AEA7-4104-B433-2A926D6A5D2F}" dt="2023-02-15T13:56:46.962" v="236"/>
          <ac:spMkLst>
            <pc:docMk/>
            <pc:sldMk cId="2502887943" sldId="289"/>
            <ac:spMk id="7" creationId="{330A5BFC-C134-C072-C14D-9E51A94C8E7E}"/>
          </ac:spMkLst>
        </pc:spChg>
        <pc:spChg chg="mod ord">
          <ac:chgData name="England, Jeston" userId="S::jeston.england@snhu.edu::42a9fe4b-87e3-413d-9d03-2aa6d357fd07" providerId="AD" clId="Web-{CC4A4345-AEA7-4104-B433-2A926D6A5D2F}" dt="2023-02-15T13:56:46.962" v="236"/>
          <ac:spMkLst>
            <pc:docMk/>
            <pc:sldMk cId="2502887943" sldId="289"/>
            <ac:spMk id="24" creationId="{A3BF8E55-B2B9-104D-F277-08902534735D}"/>
          </ac:spMkLst>
        </pc:spChg>
        <pc:spChg chg="mod ord">
          <ac:chgData name="England, Jeston" userId="S::jeston.england@snhu.edu::42a9fe4b-87e3-413d-9d03-2aa6d357fd07" providerId="AD" clId="Web-{CC4A4345-AEA7-4104-B433-2A926D6A5D2F}" dt="2023-02-15T13:56:46.962" v="236"/>
          <ac:spMkLst>
            <pc:docMk/>
            <pc:sldMk cId="2502887943" sldId="289"/>
            <ac:spMk id="25" creationId="{BCE9DA14-62AB-A857-6387-1F5D330B3F36}"/>
          </ac:spMkLst>
        </pc:spChg>
        <pc:spChg chg="mod ord">
          <ac:chgData name="England, Jeston" userId="S::jeston.england@snhu.edu::42a9fe4b-87e3-413d-9d03-2aa6d357fd07" providerId="AD" clId="Web-{CC4A4345-AEA7-4104-B433-2A926D6A5D2F}" dt="2023-02-15T13:56:46.962" v="236"/>
          <ac:spMkLst>
            <pc:docMk/>
            <pc:sldMk cId="2502887943" sldId="289"/>
            <ac:spMk id="26" creationId="{710CB940-D45B-59F1-06E5-9CC94100EF05}"/>
          </ac:spMkLst>
        </pc:spChg>
        <pc:spChg chg="mod ord">
          <ac:chgData name="England, Jeston" userId="S::jeston.england@snhu.edu::42a9fe4b-87e3-413d-9d03-2aa6d357fd07" providerId="AD" clId="Web-{CC4A4345-AEA7-4104-B433-2A926D6A5D2F}" dt="2023-02-15T13:56:46.962" v="236"/>
          <ac:spMkLst>
            <pc:docMk/>
            <pc:sldMk cId="2502887943" sldId="289"/>
            <ac:spMk id="27" creationId="{A0DA38E3-68A2-4FF9-022B-BA0DF832B1DB}"/>
          </ac:spMkLst>
        </pc:spChg>
        <pc:spChg chg="mod ord">
          <ac:chgData name="England, Jeston" userId="S::jeston.england@snhu.edu::42a9fe4b-87e3-413d-9d03-2aa6d357fd07" providerId="AD" clId="Web-{CC4A4345-AEA7-4104-B433-2A926D6A5D2F}" dt="2023-02-15T13:56:46.962" v="236"/>
          <ac:spMkLst>
            <pc:docMk/>
            <pc:sldMk cId="2502887943" sldId="289"/>
            <ac:spMk id="28" creationId="{B72BD1AE-7290-BA6E-18FB-8181C0D13E7C}"/>
          </ac:spMkLst>
        </pc:spChg>
        <pc:spChg chg="mod ord">
          <ac:chgData name="England, Jeston" userId="S::jeston.england@snhu.edu::42a9fe4b-87e3-413d-9d03-2aa6d357fd07" providerId="AD" clId="Web-{CC4A4345-AEA7-4104-B433-2A926D6A5D2F}" dt="2023-02-15T13:56:46.962" v="236"/>
          <ac:spMkLst>
            <pc:docMk/>
            <pc:sldMk cId="2502887943" sldId="289"/>
            <ac:spMk id="56" creationId="{42027341-30B3-44DB-373E-60B96EBF2043}"/>
          </ac:spMkLst>
        </pc:spChg>
        <pc:spChg chg="mod ord">
          <ac:chgData name="England, Jeston" userId="S::jeston.england@snhu.edu::42a9fe4b-87e3-413d-9d03-2aa6d357fd07" providerId="AD" clId="Web-{CC4A4345-AEA7-4104-B433-2A926D6A5D2F}" dt="2023-02-15T13:56:46.962" v="236"/>
          <ac:spMkLst>
            <pc:docMk/>
            <pc:sldMk cId="2502887943" sldId="289"/>
            <ac:spMk id="57" creationId="{49B99446-8DB8-EAE8-ADEB-8E02F160B106}"/>
          </ac:spMkLst>
        </pc:spChg>
        <pc:spChg chg="mod ord">
          <ac:chgData name="England, Jeston" userId="S::jeston.england@snhu.edu::42a9fe4b-87e3-413d-9d03-2aa6d357fd07" providerId="AD" clId="Web-{CC4A4345-AEA7-4104-B433-2A926D6A5D2F}" dt="2023-02-15T13:56:46.962" v="236"/>
          <ac:spMkLst>
            <pc:docMk/>
            <pc:sldMk cId="2502887943" sldId="289"/>
            <ac:spMk id="58" creationId="{4F1381C5-2C37-6542-2CC4-2EBF6B0C41D4}"/>
          </ac:spMkLst>
        </pc:spChg>
        <pc:spChg chg="mod ord">
          <ac:chgData name="England, Jeston" userId="S::jeston.england@snhu.edu::42a9fe4b-87e3-413d-9d03-2aa6d357fd07" providerId="AD" clId="Web-{CC4A4345-AEA7-4104-B433-2A926D6A5D2F}" dt="2023-02-15T13:56:46.962" v="236"/>
          <ac:spMkLst>
            <pc:docMk/>
            <pc:sldMk cId="2502887943" sldId="289"/>
            <ac:spMk id="59" creationId="{9348E88D-CFB1-4BF1-41EC-723BBD602AF2}"/>
          </ac:spMkLst>
        </pc:spChg>
        <pc:spChg chg="mod ord">
          <ac:chgData name="England, Jeston" userId="S::jeston.england@snhu.edu::42a9fe4b-87e3-413d-9d03-2aa6d357fd07" providerId="AD" clId="Web-{CC4A4345-AEA7-4104-B433-2A926D6A5D2F}" dt="2023-02-15T13:56:46.962" v="236"/>
          <ac:spMkLst>
            <pc:docMk/>
            <pc:sldMk cId="2502887943" sldId="289"/>
            <ac:spMk id="60" creationId="{E1B218F5-E615-C534-C7FC-E55781596535}"/>
          </ac:spMkLst>
        </pc:spChg>
        <pc:spChg chg="mod ord">
          <ac:chgData name="England, Jeston" userId="S::jeston.england@snhu.edu::42a9fe4b-87e3-413d-9d03-2aa6d357fd07" providerId="AD" clId="Web-{CC4A4345-AEA7-4104-B433-2A926D6A5D2F}" dt="2023-02-15T13:56:46.962" v="236"/>
          <ac:spMkLst>
            <pc:docMk/>
            <pc:sldMk cId="2502887943" sldId="289"/>
            <ac:spMk id="175" creationId="{1DECFA06-D307-B47D-DA95-31161374AD30}"/>
          </ac:spMkLst>
        </pc:spChg>
      </pc:sldChg>
      <pc:sldChg chg="modSp del mod modClrScheme chgLayout">
        <pc:chgData name="England, Jeston" userId="S::jeston.england@snhu.edu::42a9fe4b-87e3-413d-9d03-2aa6d357fd07" providerId="AD" clId="Web-{CC4A4345-AEA7-4104-B433-2A926D6A5D2F}" dt="2023-02-15T14:41:45.536" v="502"/>
        <pc:sldMkLst>
          <pc:docMk/>
          <pc:sldMk cId="3170280394" sldId="290"/>
        </pc:sldMkLst>
        <pc:spChg chg="mod ord">
          <ac:chgData name="England, Jeston" userId="S::jeston.england@snhu.edu::42a9fe4b-87e3-413d-9d03-2aa6d357fd07" providerId="AD" clId="Web-{CC4A4345-AEA7-4104-B433-2A926D6A5D2F}" dt="2023-02-15T13:56:46.962" v="236"/>
          <ac:spMkLst>
            <pc:docMk/>
            <pc:sldMk cId="3170280394" sldId="290"/>
            <ac:spMk id="2" creationId="{86B309B0-6209-D3D0-9D5E-308B9F6E7303}"/>
          </ac:spMkLst>
        </pc:spChg>
        <pc:spChg chg="mod ord">
          <ac:chgData name="England, Jeston" userId="S::jeston.england@snhu.edu::42a9fe4b-87e3-413d-9d03-2aa6d357fd07" providerId="AD" clId="Web-{CC4A4345-AEA7-4104-B433-2A926D6A5D2F}" dt="2023-02-15T13:56:46.962" v="236"/>
          <ac:spMkLst>
            <pc:docMk/>
            <pc:sldMk cId="3170280394" sldId="290"/>
            <ac:spMk id="11" creationId="{A2C39DD0-CD86-2929-7808-58D17FC2C0A6}"/>
          </ac:spMkLst>
        </pc:spChg>
        <pc:spChg chg="mod ord">
          <ac:chgData name="England, Jeston" userId="S::jeston.england@snhu.edu::42a9fe4b-87e3-413d-9d03-2aa6d357fd07" providerId="AD" clId="Web-{CC4A4345-AEA7-4104-B433-2A926D6A5D2F}" dt="2023-02-15T13:56:46.962" v="236"/>
          <ac:spMkLst>
            <pc:docMk/>
            <pc:sldMk cId="3170280394" sldId="290"/>
            <ac:spMk id="12" creationId="{CE3C1BFF-2275-1E7D-0604-E6F5CFEC01F6}"/>
          </ac:spMkLst>
        </pc:spChg>
        <pc:spChg chg="mod ord">
          <ac:chgData name="England, Jeston" userId="S::jeston.england@snhu.edu::42a9fe4b-87e3-413d-9d03-2aa6d357fd07" providerId="AD" clId="Web-{CC4A4345-AEA7-4104-B433-2A926D6A5D2F}" dt="2023-02-15T13:56:46.962" v="236"/>
          <ac:spMkLst>
            <pc:docMk/>
            <pc:sldMk cId="3170280394" sldId="290"/>
            <ac:spMk id="13" creationId="{F618F075-837C-1005-19D6-8DC90759CD53}"/>
          </ac:spMkLst>
        </pc:spChg>
        <pc:spChg chg="mod ord">
          <ac:chgData name="England, Jeston" userId="S::jeston.england@snhu.edu::42a9fe4b-87e3-413d-9d03-2aa6d357fd07" providerId="AD" clId="Web-{CC4A4345-AEA7-4104-B433-2A926D6A5D2F}" dt="2023-02-15T13:56:46.962" v="236"/>
          <ac:spMkLst>
            <pc:docMk/>
            <pc:sldMk cId="3170280394" sldId="290"/>
            <ac:spMk id="14" creationId="{DD1D0BF9-FCAA-67DA-79AB-E6E7E6D2B6A1}"/>
          </ac:spMkLst>
        </pc:spChg>
        <pc:spChg chg="mod ord">
          <ac:chgData name="England, Jeston" userId="S::jeston.england@snhu.edu::42a9fe4b-87e3-413d-9d03-2aa6d357fd07" providerId="AD" clId="Web-{CC4A4345-AEA7-4104-B433-2A926D6A5D2F}" dt="2023-02-15T13:56:46.962" v="236"/>
          <ac:spMkLst>
            <pc:docMk/>
            <pc:sldMk cId="3170280394" sldId="290"/>
            <ac:spMk id="25" creationId="{5058AE03-D409-0714-CCED-4548A9C92023}"/>
          </ac:spMkLst>
        </pc:spChg>
      </pc:sldChg>
      <pc:sldChg chg="modSp del mod modClrScheme chgLayout">
        <pc:chgData name="England, Jeston" userId="S::jeston.england@snhu.edu::42a9fe4b-87e3-413d-9d03-2aa6d357fd07" providerId="AD" clId="Web-{CC4A4345-AEA7-4104-B433-2A926D6A5D2F}" dt="2023-02-15T14:41:43.021" v="501"/>
        <pc:sldMkLst>
          <pc:docMk/>
          <pc:sldMk cId="249904479" sldId="291"/>
        </pc:sldMkLst>
        <pc:spChg chg="mod ord">
          <ac:chgData name="England, Jeston" userId="S::jeston.england@snhu.edu::42a9fe4b-87e3-413d-9d03-2aa6d357fd07" providerId="AD" clId="Web-{CC4A4345-AEA7-4104-B433-2A926D6A5D2F}" dt="2023-02-15T13:56:46.962" v="236"/>
          <ac:spMkLst>
            <pc:docMk/>
            <pc:sldMk cId="249904479" sldId="291"/>
            <ac:spMk id="2" creationId="{5FC63C25-FE2A-0C11-2CEA-A80AA78FC365}"/>
          </ac:spMkLst>
        </pc:spChg>
        <pc:spChg chg="mod ord">
          <ac:chgData name="England, Jeston" userId="S::jeston.england@snhu.edu::42a9fe4b-87e3-413d-9d03-2aa6d357fd07" providerId="AD" clId="Web-{CC4A4345-AEA7-4104-B433-2A926D6A5D2F}" dt="2023-02-15T13:56:46.962" v="236"/>
          <ac:spMkLst>
            <pc:docMk/>
            <pc:sldMk cId="249904479" sldId="291"/>
            <ac:spMk id="3" creationId="{A8753AB0-02A6-E89E-7E23-593DBF52F4E8}"/>
          </ac:spMkLst>
        </pc:spChg>
        <pc:spChg chg="mod ord">
          <ac:chgData name="England, Jeston" userId="S::jeston.england@snhu.edu::42a9fe4b-87e3-413d-9d03-2aa6d357fd07" providerId="AD" clId="Web-{CC4A4345-AEA7-4104-B433-2A926D6A5D2F}" dt="2023-02-15T13:56:46.962" v="236"/>
          <ac:spMkLst>
            <pc:docMk/>
            <pc:sldMk cId="249904479" sldId="291"/>
            <ac:spMk id="4" creationId="{03745CA7-A767-9133-8871-800B16D5D722}"/>
          </ac:spMkLst>
        </pc:spChg>
        <pc:spChg chg="mod ord">
          <ac:chgData name="England, Jeston" userId="S::jeston.england@snhu.edu::42a9fe4b-87e3-413d-9d03-2aa6d357fd07" providerId="AD" clId="Web-{CC4A4345-AEA7-4104-B433-2A926D6A5D2F}" dt="2023-02-15T13:56:46.962" v="236"/>
          <ac:spMkLst>
            <pc:docMk/>
            <pc:sldMk cId="249904479" sldId="291"/>
            <ac:spMk id="5" creationId="{C371CEB5-0F43-BA22-C4E7-3A84E631DA11}"/>
          </ac:spMkLst>
        </pc:spChg>
        <pc:spChg chg="mod ord">
          <ac:chgData name="England, Jeston" userId="S::jeston.england@snhu.edu::42a9fe4b-87e3-413d-9d03-2aa6d357fd07" providerId="AD" clId="Web-{CC4A4345-AEA7-4104-B433-2A926D6A5D2F}" dt="2023-02-15T13:56:46.962" v="236"/>
          <ac:spMkLst>
            <pc:docMk/>
            <pc:sldMk cId="249904479" sldId="291"/>
            <ac:spMk id="6" creationId="{5AD6749A-51D8-599C-7C31-9922CF228D32}"/>
          </ac:spMkLst>
        </pc:spChg>
        <pc:spChg chg="mod ord">
          <ac:chgData name="England, Jeston" userId="S::jeston.england@snhu.edu::42a9fe4b-87e3-413d-9d03-2aa6d357fd07" providerId="AD" clId="Web-{CC4A4345-AEA7-4104-B433-2A926D6A5D2F}" dt="2023-02-15T13:56:46.962" v="236"/>
          <ac:spMkLst>
            <pc:docMk/>
            <pc:sldMk cId="249904479" sldId="291"/>
            <ac:spMk id="7" creationId="{0BF56CE2-ADEB-1E22-50FB-9F2AB3786483}"/>
          </ac:spMkLst>
        </pc:spChg>
        <pc:spChg chg="mod ord">
          <ac:chgData name="England, Jeston" userId="S::jeston.england@snhu.edu::42a9fe4b-87e3-413d-9d03-2aa6d357fd07" providerId="AD" clId="Web-{CC4A4345-AEA7-4104-B433-2A926D6A5D2F}" dt="2023-02-15T13:56:46.962" v="236"/>
          <ac:spMkLst>
            <pc:docMk/>
            <pc:sldMk cId="249904479" sldId="291"/>
            <ac:spMk id="8" creationId="{7063C991-877C-CD1D-A03D-547E04121FE0}"/>
          </ac:spMkLst>
        </pc:spChg>
        <pc:spChg chg="mod ord">
          <ac:chgData name="England, Jeston" userId="S::jeston.england@snhu.edu::42a9fe4b-87e3-413d-9d03-2aa6d357fd07" providerId="AD" clId="Web-{CC4A4345-AEA7-4104-B433-2A926D6A5D2F}" dt="2023-02-15T13:56:46.962" v="236"/>
          <ac:spMkLst>
            <pc:docMk/>
            <pc:sldMk cId="249904479" sldId="291"/>
            <ac:spMk id="101" creationId="{A45E958A-ABCE-B639-C555-90CCC88988C5}"/>
          </ac:spMkLst>
        </pc:spChg>
        <pc:spChg chg="mod ord">
          <ac:chgData name="England, Jeston" userId="S::jeston.england@snhu.edu::42a9fe4b-87e3-413d-9d03-2aa6d357fd07" providerId="AD" clId="Web-{CC4A4345-AEA7-4104-B433-2A926D6A5D2F}" dt="2023-02-15T13:56:46.962" v="236"/>
          <ac:spMkLst>
            <pc:docMk/>
            <pc:sldMk cId="249904479" sldId="291"/>
            <ac:spMk id="102" creationId="{51BDF1B8-4D26-9C08-3102-6224AA6A4D20}"/>
          </ac:spMkLst>
        </pc:spChg>
        <pc:picChg chg="mod ord modCrop">
          <ac:chgData name="England, Jeston" userId="S::jeston.england@snhu.edu::42a9fe4b-87e3-413d-9d03-2aa6d357fd07" providerId="AD" clId="Web-{CC4A4345-AEA7-4104-B433-2A926D6A5D2F}" dt="2023-02-15T13:56:46.962" v="236"/>
          <ac:picMkLst>
            <pc:docMk/>
            <pc:sldMk cId="249904479" sldId="291"/>
            <ac:picMk id="72" creationId="{FD5AE93E-9743-FD3B-C935-638BF9D159CC}"/>
          </ac:picMkLst>
        </pc:picChg>
        <pc:picChg chg="mod ord modCrop">
          <ac:chgData name="England, Jeston" userId="S::jeston.england@snhu.edu::42a9fe4b-87e3-413d-9d03-2aa6d357fd07" providerId="AD" clId="Web-{CC4A4345-AEA7-4104-B433-2A926D6A5D2F}" dt="2023-02-15T13:56:46.962" v="236"/>
          <ac:picMkLst>
            <pc:docMk/>
            <pc:sldMk cId="249904479" sldId="291"/>
            <ac:picMk id="76" creationId="{7541E72A-A0CB-A011-55A9-1126F707D889}"/>
          </ac:picMkLst>
        </pc:picChg>
        <pc:picChg chg="mod ord modCrop">
          <ac:chgData name="England, Jeston" userId="S::jeston.england@snhu.edu::42a9fe4b-87e3-413d-9d03-2aa6d357fd07" providerId="AD" clId="Web-{CC4A4345-AEA7-4104-B433-2A926D6A5D2F}" dt="2023-02-15T13:56:46.962" v="236"/>
          <ac:picMkLst>
            <pc:docMk/>
            <pc:sldMk cId="249904479" sldId="291"/>
            <ac:picMk id="80" creationId="{FCC17566-BE36-5CE0-25C6-8AC132D1479D}"/>
          </ac:picMkLst>
        </pc:picChg>
      </pc:sldChg>
      <pc:sldChg chg="modSp del mod modClrScheme chgLayout">
        <pc:chgData name="England, Jeston" userId="S::jeston.england@snhu.edu::42a9fe4b-87e3-413d-9d03-2aa6d357fd07" providerId="AD" clId="Web-{CC4A4345-AEA7-4104-B433-2A926D6A5D2F}" dt="2023-02-15T14:41:40.474" v="500"/>
        <pc:sldMkLst>
          <pc:docMk/>
          <pc:sldMk cId="94818171" sldId="292"/>
        </pc:sldMkLst>
        <pc:spChg chg="mod ord">
          <ac:chgData name="England, Jeston" userId="S::jeston.england@snhu.edu::42a9fe4b-87e3-413d-9d03-2aa6d357fd07" providerId="AD" clId="Web-{CC4A4345-AEA7-4104-B433-2A926D6A5D2F}" dt="2023-02-15T13:56:46.962" v="236"/>
          <ac:spMkLst>
            <pc:docMk/>
            <pc:sldMk cId="94818171" sldId="292"/>
            <ac:spMk id="2" creationId="{B83F7D2E-080D-DBDD-73C4-3C38A2B77908}"/>
          </ac:spMkLst>
        </pc:spChg>
        <pc:spChg chg="mod ord">
          <ac:chgData name="England, Jeston" userId="S::jeston.england@snhu.edu::42a9fe4b-87e3-413d-9d03-2aa6d357fd07" providerId="AD" clId="Web-{CC4A4345-AEA7-4104-B433-2A926D6A5D2F}" dt="2023-02-15T13:56:46.962" v="236"/>
          <ac:spMkLst>
            <pc:docMk/>
            <pc:sldMk cId="94818171" sldId="292"/>
            <ac:spMk id="3" creationId="{2BE8FDE3-DBA4-6A04-C75D-E56FE92EF368}"/>
          </ac:spMkLst>
        </pc:spChg>
        <pc:spChg chg="mod ord">
          <ac:chgData name="England, Jeston" userId="S::jeston.england@snhu.edu::42a9fe4b-87e3-413d-9d03-2aa6d357fd07" providerId="AD" clId="Web-{CC4A4345-AEA7-4104-B433-2A926D6A5D2F}" dt="2023-02-15T13:56:46.962" v="236"/>
          <ac:spMkLst>
            <pc:docMk/>
            <pc:sldMk cId="94818171" sldId="292"/>
            <ac:spMk id="4" creationId="{D5BA2433-990B-A170-369A-3DF4A9B33BFA}"/>
          </ac:spMkLst>
        </pc:spChg>
        <pc:spChg chg="mod ord">
          <ac:chgData name="England, Jeston" userId="S::jeston.england@snhu.edu::42a9fe4b-87e3-413d-9d03-2aa6d357fd07" providerId="AD" clId="Web-{CC4A4345-AEA7-4104-B433-2A926D6A5D2F}" dt="2023-02-15T13:56:46.962" v="236"/>
          <ac:spMkLst>
            <pc:docMk/>
            <pc:sldMk cId="94818171" sldId="292"/>
            <ac:spMk id="5" creationId="{BF7F20BE-640F-EFAB-3A43-2AA146DB42BF}"/>
          </ac:spMkLst>
        </pc:spChg>
      </pc:sldChg>
      <pc:sldChg chg="modSp del mod modClrScheme chgLayout">
        <pc:chgData name="England, Jeston" userId="S::jeston.england@snhu.edu::42a9fe4b-87e3-413d-9d03-2aa6d357fd07" providerId="AD" clId="Web-{CC4A4345-AEA7-4104-B433-2A926D6A5D2F}" dt="2023-02-15T14:41:38.396" v="499"/>
        <pc:sldMkLst>
          <pc:docMk/>
          <pc:sldMk cId="1003962426" sldId="293"/>
        </pc:sldMkLst>
        <pc:spChg chg="mod ord">
          <ac:chgData name="England, Jeston" userId="S::jeston.england@snhu.edu::42a9fe4b-87e3-413d-9d03-2aa6d357fd07" providerId="AD" clId="Web-{CC4A4345-AEA7-4104-B433-2A926D6A5D2F}" dt="2023-02-15T13:56:46.962" v="236"/>
          <ac:spMkLst>
            <pc:docMk/>
            <pc:sldMk cId="1003962426" sldId="293"/>
            <ac:spMk id="2" creationId="{800AB426-5B7C-607E-D413-5D2C9495CC0A}"/>
          </ac:spMkLst>
        </pc:spChg>
        <pc:spChg chg="mod ord">
          <ac:chgData name="England, Jeston" userId="S::jeston.england@snhu.edu::42a9fe4b-87e3-413d-9d03-2aa6d357fd07" providerId="AD" clId="Web-{CC4A4345-AEA7-4104-B433-2A926D6A5D2F}" dt="2023-02-15T13:56:46.962" v="236"/>
          <ac:spMkLst>
            <pc:docMk/>
            <pc:sldMk cId="1003962426" sldId="293"/>
            <ac:spMk id="3" creationId="{B787DFD8-D262-D485-B1F2-817C5A0928C5}"/>
          </ac:spMkLst>
        </pc:spChg>
      </pc:sldChg>
      <pc:sldMasterChg chg="del delSldLayout">
        <pc:chgData name="England, Jeston" userId="S::jeston.england@snhu.edu::42a9fe4b-87e3-413d-9d03-2aa6d357fd07" providerId="AD" clId="Web-{CC4A4345-AEA7-4104-B433-2A926D6A5D2F}" dt="2023-02-15T13:56:46.962" v="236"/>
        <pc:sldMasterMkLst>
          <pc:docMk/>
          <pc:sldMasterMk cId="154833434" sldId="2147483650"/>
        </pc:sldMasterMkLst>
        <pc:sldLayoutChg chg="del">
          <pc:chgData name="England, Jeston" userId="S::jeston.england@snhu.edu::42a9fe4b-87e3-413d-9d03-2aa6d357fd07" providerId="AD" clId="Web-{CC4A4345-AEA7-4104-B433-2A926D6A5D2F}" dt="2023-02-15T13:56:46.962" v="236"/>
          <pc:sldLayoutMkLst>
            <pc:docMk/>
            <pc:sldMasterMk cId="154833434" sldId="2147483650"/>
            <pc:sldLayoutMk cId="2631799807" sldId="2147483651"/>
          </pc:sldLayoutMkLst>
        </pc:sldLayoutChg>
        <pc:sldLayoutChg chg="del">
          <pc:chgData name="England, Jeston" userId="S::jeston.england@snhu.edu::42a9fe4b-87e3-413d-9d03-2aa6d357fd07" providerId="AD" clId="Web-{CC4A4345-AEA7-4104-B433-2A926D6A5D2F}" dt="2023-02-15T13:56:46.962" v="236"/>
          <pc:sldLayoutMkLst>
            <pc:docMk/>
            <pc:sldMasterMk cId="154833434" sldId="2147483650"/>
            <pc:sldLayoutMk cId="772183257" sldId="2147483652"/>
          </pc:sldLayoutMkLst>
        </pc:sldLayoutChg>
        <pc:sldLayoutChg chg="del">
          <pc:chgData name="England, Jeston" userId="S::jeston.england@snhu.edu::42a9fe4b-87e3-413d-9d03-2aa6d357fd07" providerId="AD" clId="Web-{CC4A4345-AEA7-4104-B433-2A926D6A5D2F}" dt="2023-02-15T13:56:46.962" v="236"/>
          <pc:sldLayoutMkLst>
            <pc:docMk/>
            <pc:sldMasterMk cId="154833434" sldId="2147483650"/>
            <pc:sldLayoutMk cId="1681789449" sldId="2147483653"/>
          </pc:sldLayoutMkLst>
        </pc:sldLayoutChg>
        <pc:sldLayoutChg chg="del">
          <pc:chgData name="England, Jeston" userId="S::jeston.england@snhu.edu::42a9fe4b-87e3-413d-9d03-2aa6d357fd07" providerId="AD" clId="Web-{CC4A4345-AEA7-4104-B433-2A926D6A5D2F}" dt="2023-02-15T13:56:46.962" v="236"/>
          <pc:sldLayoutMkLst>
            <pc:docMk/>
            <pc:sldMasterMk cId="154833434" sldId="2147483650"/>
            <pc:sldLayoutMk cId="4250832128" sldId="2147483654"/>
          </pc:sldLayoutMkLst>
        </pc:sldLayoutChg>
        <pc:sldLayoutChg chg="del">
          <pc:chgData name="England, Jeston" userId="S::jeston.england@snhu.edu::42a9fe4b-87e3-413d-9d03-2aa6d357fd07" providerId="AD" clId="Web-{CC4A4345-AEA7-4104-B433-2A926D6A5D2F}" dt="2023-02-15T13:56:46.962" v="236"/>
          <pc:sldLayoutMkLst>
            <pc:docMk/>
            <pc:sldMasterMk cId="154833434" sldId="2147483650"/>
            <pc:sldLayoutMk cId="3871031321" sldId="2147483655"/>
          </pc:sldLayoutMkLst>
        </pc:sldLayoutChg>
        <pc:sldLayoutChg chg="del">
          <pc:chgData name="England, Jeston" userId="S::jeston.england@snhu.edu::42a9fe4b-87e3-413d-9d03-2aa6d357fd07" providerId="AD" clId="Web-{CC4A4345-AEA7-4104-B433-2A926D6A5D2F}" dt="2023-02-15T13:56:46.962" v="236"/>
          <pc:sldLayoutMkLst>
            <pc:docMk/>
            <pc:sldMasterMk cId="154833434" sldId="2147483650"/>
            <pc:sldLayoutMk cId="2071868441" sldId="2147483656"/>
          </pc:sldLayoutMkLst>
        </pc:sldLayoutChg>
        <pc:sldLayoutChg chg="del">
          <pc:chgData name="England, Jeston" userId="S::jeston.england@snhu.edu::42a9fe4b-87e3-413d-9d03-2aa6d357fd07" providerId="AD" clId="Web-{CC4A4345-AEA7-4104-B433-2A926D6A5D2F}" dt="2023-02-15T13:56:46.962" v="236"/>
          <pc:sldLayoutMkLst>
            <pc:docMk/>
            <pc:sldMasterMk cId="154833434" sldId="2147483650"/>
            <pc:sldLayoutMk cId="1581182869" sldId="2147483657"/>
          </pc:sldLayoutMkLst>
        </pc:sldLayoutChg>
        <pc:sldLayoutChg chg="del">
          <pc:chgData name="England, Jeston" userId="S::jeston.england@snhu.edu::42a9fe4b-87e3-413d-9d03-2aa6d357fd07" providerId="AD" clId="Web-{CC4A4345-AEA7-4104-B433-2A926D6A5D2F}" dt="2023-02-15T13:56:46.962" v="236"/>
          <pc:sldLayoutMkLst>
            <pc:docMk/>
            <pc:sldMasterMk cId="154833434" sldId="2147483650"/>
            <pc:sldLayoutMk cId="2745005521" sldId="2147483658"/>
          </pc:sldLayoutMkLst>
        </pc:sldLayoutChg>
        <pc:sldLayoutChg chg="del">
          <pc:chgData name="England, Jeston" userId="S::jeston.england@snhu.edu::42a9fe4b-87e3-413d-9d03-2aa6d357fd07" providerId="AD" clId="Web-{CC4A4345-AEA7-4104-B433-2A926D6A5D2F}" dt="2023-02-15T13:56:46.962" v="236"/>
          <pc:sldLayoutMkLst>
            <pc:docMk/>
            <pc:sldMasterMk cId="154833434" sldId="2147483650"/>
            <pc:sldLayoutMk cId="2234670087" sldId="2147483659"/>
          </pc:sldLayoutMkLst>
        </pc:sldLayoutChg>
        <pc:sldLayoutChg chg="del">
          <pc:chgData name="England, Jeston" userId="S::jeston.england@snhu.edu::42a9fe4b-87e3-413d-9d03-2aa6d357fd07" providerId="AD" clId="Web-{CC4A4345-AEA7-4104-B433-2A926D6A5D2F}" dt="2023-02-15T13:56:46.962" v="236"/>
          <pc:sldLayoutMkLst>
            <pc:docMk/>
            <pc:sldMasterMk cId="154833434" sldId="2147483650"/>
            <pc:sldLayoutMk cId="2333964501" sldId="2147483663"/>
          </pc:sldLayoutMkLst>
        </pc:sldLayoutChg>
        <pc:sldLayoutChg chg="del">
          <pc:chgData name="England, Jeston" userId="S::jeston.england@snhu.edu::42a9fe4b-87e3-413d-9d03-2aa6d357fd07" providerId="AD" clId="Web-{CC4A4345-AEA7-4104-B433-2A926D6A5D2F}" dt="2023-02-15T13:56:46.962" v="236"/>
          <pc:sldLayoutMkLst>
            <pc:docMk/>
            <pc:sldMasterMk cId="154833434" sldId="2147483650"/>
            <pc:sldLayoutMk cId="220804285" sldId="2147483664"/>
          </pc:sldLayoutMkLst>
        </pc:sldLayoutChg>
        <pc:sldLayoutChg chg="del">
          <pc:chgData name="England, Jeston" userId="S::jeston.england@snhu.edu::42a9fe4b-87e3-413d-9d03-2aa6d357fd07" providerId="AD" clId="Web-{CC4A4345-AEA7-4104-B433-2A926D6A5D2F}" dt="2023-02-15T13:56:46.962" v="236"/>
          <pc:sldLayoutMkLst>
            <pc:docMk/>
            <pc:sldMasterMk cId="154833434" sldId="2147483650"/>
            <pc:sldLayoutMk cId="74571298" sldId="2147483667"/>
          </pc:sldLayoutMkLst>
        </pc:sldLayoutChg>
        <pc:sldLayoutChg chg="del">
          <pc:chgData name="England, Jeston" userId="S::jeston.england@snhu.edu::42a9fe4b-87e3-413d-9d03-2aa6d357fd07" providerId="AD" clId="Web-{CC4A4345-AEA7-4104-B433-2A926D6A5D2F}" dt="2023-02-15T13:56:46.962" v="236"/>
          <pc:sldLayoutMkLst>
            <pc:docMk/>
            <pc:sldMasterMk cId="154833434" sldId="2147483650"/>
            <pc:sldLayoutMk cId="552850918" sldId="2147483668"/>
          </pc:sldLayoutMkLst>
        </pc:sldLayoutChg>
        <pc:sldLayoutChg chg="del">
          <pc:chgData name="England, Jeston" userId="S::jeston.england@snhu.edu::42a9fe4b-87e3-413d-9d03-2aa6d357fd07" providerId="AD" clId="Web-{CC4A4345-AEA7-4104-B433-2A926D6A5D2F}" dt="2023-02-15T13:56:46.962" v="236"/>
          <pc:sldLayoutMkLst>
            <pc:docMk/>
            <pc:sldMasterMk cId="154833434" sldId="2147483650"/>
            <pc:sldLayoutMk cId="2586653762" sldId="2147483669"/>
          </pc:sldLayoutMkLst>
        </pc:sldLayoutChg>
        <pc:sldLayoutChg chg="del">
          <pc:chgData name="England, Jeston" userId="S::jeston.england@snhu.edu::42a9fe4b-87e3-413d-9d03-2aa6d357fd07" providerId="AD" clId="Web-{CC4A4345-AEA7-4104-B433-2A926D6A5D2F}" dt="2023-02-15T13:56:46.962" v="236"/>
          <pc:sldLayoutMkLst>
            <pc:docMk/>
            <pc:sldMasterMk cId="154833434" sldId="2147483650"/>
            <pc:sldLayoutMk cId="872516218" sldId="2147483670"/>
          </pc:sldLayoutMkLst>
        </pc:sldLayoutChg>
        <pc:sldLayoutChg chg="del">
          <pc:chgData name="England, Jeston" userId="S::jeston.england@snhu.edu::42a9fe4b-87e3-413d-9d03-2aa6d357fd07" providerId="AD" clId="Web-{CC4A4345-AEA7-4104-B433-2A926D6A5D2F}" dt="2023-02-15T13:56:46.962" v="236"/>
          <pc:sldLayoutMkLst>
            <pc:docMk/>
            <pc:sldMasterMk cId="154833434" sldId="2147483650"/>
            <pc:sldLayoutMk cId="185033570" sldId="2147483671"/>
          </pc:sldLayoutMkLst>
        </pc:sldLayoutChg>
        <pc:sldLayoutChg chg="del">
          <pc:chgData name="England, Jeston" userId="S::jeston.england@snhu.edu::42a9fe4b-87e3-413d-9d03-2aa6d357fd07" providerId="AD" clId="Web-{CC4A4345-AEA7-4104-B433-2A926D6A5D2F}" dt="2023-02-15T13:56:46.962" v="236"/>
          <pc:sldLayoutMkLst>
            <pc:docMk/>
            <pc:sldMasterMk cId="154833434" sldId="2147483650"/>
            <pc:sldLayoutMk cId="1900709137" sldId="2147483673"/>
          </pc:sldLayoutMkLst>
        </pc:sldLayoutChg>
        <pc:sldLayoutChg chg="del">
          <pc:chgData name="England, Jeston" userId="S::jeston.england@snhu.edu::42a9fe4b-87e3-413d-9d03-2aa6d357fd07" providerId="AD" clId="Web-{CC4A4345-AEA7-4104-B433-2A926D6A5D2F}" dt="2023-02-15T13:56:46.962" v="236"/>
          <pc:sldLayoutMkLst>
            <pc:docMk/>
            <pc:sldMasterMk cId="154833434" sldId="2147483650"/>
            <pc:sldLayoutMk cId="1268954110" sldId="2147483674"/>
          </pc:sldLayoutMkLst>
        </pc:sldLayoutChg>
        <pc:sldLayoutChg chg="del">
          <pc:chgData name="England, Jeston" userId="S::jeston.england@snhu.edu::42a9fe4b-87e3-413d-9d03-2aa6d357fd07" providerId="AD" clId="Web-{CC4A4345-AEA7-4104-B433-2A926D6A5D2F}" dt="2023-02-15T13:56:46.962" v="236"/>
          <pc:sldLayoutMkLst>
            <pc:docMk/>
            <pc:sldMasterMk cId="154833434" sldId="2147483650"/>
            <pc:sldLayoutMk cId="4248485793" sldId="2147483675"/>
          </pc:sldLayoutMkLst>
        </pc:sldLayoutChg>
        <pc:sldLayoutChg chg="del">
          <pc:chgData name="England, Jeston" userId="S::jeston.england@snhu.edu::42a9fe4b-87e3-413d-9d03-2aa6d357fd07" providerId="AD" clId="Web-{CC4A4345-AEA7-4104-B433-2A926D6A5D2F}" dt="2023-02-15T13:56:46.962" v="236"/>
          <pc:sldLayoutMkLst>
            <pc:docMk/>
            <pc:sldMasterMk cId="154833434" sldId="2147483650"/>
            <pc:sldLayoutMk cId="2372898826" sldId="2147483676"/>
          </pc:sldLayoutMkLst>
        </pc:sldLayoutChg>
      </pc:sldMasterChg>
      <pc:sldMasterChg chg="add addSldLayout modSldLayout">
        <pc:chgData name="England, Jeston" userId="S::jeston.england@snhu.edu::42a9fe4b-87e3-413d-9d03-2aa6d357fd07" providerId="AD" clId="Web-{CC4A4345-AEA7-4104-B433-2A926D6A5D2F}" dt="2023-02-15T13:56:46.962" v="236"/>
        <pc:sldMasterMkLst>
          <pc:docMk/>
          <pc:sldMasterMk cId="3628927322" sldId="2147483677"/>
        </pc:sldMasterMkLst>
        <pc:sldLayoutChg chg="add mod replId">
          <pc:chgData name="England, Jeston" userId="S::jeston.england@snhu.edu::42a9fe4b-87e3-413d-9d03-2aa6d357fd07" providerId="AD" clId="Web-{CC4A4345-AEA7-4104-B433-2A926D6A5D2F}" dt="2023-02-15T13:56:46.962" v="236"/>
          <pc:sldLayoutMkLst>
            <pc:docMk/>
            <pc:sldMasterMk cId="3628927322" sldId="2147483677"/>
            <pc:sldLayoutMk cId="3802052267" sldId="2147483678"/>
          </pc:sldLayoutMkLst>
        </pc:sldLayoutChg>
        <pc:sldLayoutChg chg="add mod replId">
          <pc:chgData name="England, Jeston" userId="S::jeston.england@snhu.edu::42a9fe4b-87e3-413d-9d03-2aa6d357fd07" providerId="AD" clId="Web-{CC4A4345-AEA7-4104-B433-2A926D6A5D2F}" dt="2023-02-15T13:56:46.962" v="236"/>
          <pc:sldLayoutMkLst>
            <pc:docMk/>
            <pc:sldMasterMk cId="3628927322" sldId="2147483677"/>
            <pc:sldLayoutMk cId="618019308" sldId="2147483679"/>
          </pc:sldLayoutMkLst>
        </pc:sldLayoutChg>
        <pc:sldLayoutChg chg="add mod replId">
          <pc:chgData name="England, Jeston" userId="S::jeston.england@snhu.edu::42a9fe4b-87e3-413d-9d03-2aa6d357fd07" providerId="AD" clId="Web-{CC4A4345-AEA7-4104-B433-2A926D6A5D2F}" dt="2023-02-15T13:56:46.962" v="236"/>
          <pc:sldLayoutMkLst>
            <pc:docMk/>
            <pc:sldMasterMk cId="3628927322" sldId="2147483677"/>
            <pc:sldLayoutMk cId="2357034914" sldId="2147483680"/>
          </pc:sldLayoutMkLst>
        </pc:sldLayoutChg>
        <pc:sldLayoutChg chg="add mod replId">
          <pc:chgData name="England, Jeston" userId="S::jeston.england@snhu.edu::42a9fe4b-87e3-413d-9d03-2aa6d357fd07" providerId="AD" clId="Web-{CC4A4345-AEA7-4104-B433-2A926D6A5D2F}" dt="2023-02-15T13:56:46.962" v="236"/>
          <pc:sldLayoutMkLst>
            <pc:docMk/>
            <pc:sldMasterMk cId="3628927322" sldId="2147483677"/>
            <pc:sldLayoutMk cId="2090503876" sldId="2147483681"/>
          </pc:sldLayoutMkLst>
        </pc:sldLayoutChg>
        <pc:sldLayoutChg chg="add mod replId">
          <pc:chgData name="England, Jeston" userId="S::jeston.england@snhu.edu::42a9fe4b-87e3-413d-9d03-2aa6d357fd07" providerId="AD" clId="Web-{CC4A4345-AEA7-4104-B433-2A926D6A5D2F}" dt="2023-02-15T13:56:46.962" v="236"/>
          <pc:sldLayoutMkLst>
            <pc:docMk/>
            <pc:sldMasterMk cId="3628927322" sldId="2147483677"/>
            <pc:sldLayoutMk cId="1605222835" sldId="2147483682"/>
          </pc:sldLayoutMkLst>
        </pc:sldLayoutChg>
        <pc:sldLayoutChg chg="add mod replId">
          <pc:chgData name="England, Jeston" userId="S::jeston.england@snhu.edu::42a9fe4b-87e3-413d-9d03-2aa6d357fd07" providerId="AD" clId="Web-{CC4A4345-AEA7-4104-B433-2A926D6A5D2F}" dt="2023-02-15T13:56:46.962" v="236"/>
          <pc:sldLayoutMkLst>
            <pc:docMk/>
            <pc:sldMasterMk cId="3628927322" sldId="2147483677"/>
            <pc:sldLayoutMk cId="4263826315" sldId="2147483683"/>
          </pc:sldLayoutMkLst>
        </pc:sldLayoutChg>
        <pc:sldLayoutChg chg="add mod replId">
          <pc:chgData name="England, Jeston" userId="S::jeston.england@snhu.edu::42a9fe4b-87e3-413d-9d03-2aa6d357fd07" providerId="AD" clId="Web-{CC4A4345-AEA7-4104-B433-2A926D6A5D2F}" dt="2023-02-15T13:56:46.962" v="236"/>
          <pc:sldLayoutMkLst>
            <pc:docMk/>
            <pc:sldMasterMk cId="3628927322" sldId="2147483677"/>
            <pc:sldLayoutMk cId="1536597846" sldId="2147483684"/>
          </pc:sldLayoutMkLst>
        </pc:sldLayoutChg>
        <pc:sldLayoutChg chg="add mod replId">
          <pc:chgData name="England, Jeston" userId="S::jeston.england@snhu.edu::42a9fe4b-87e3-413d-9d03-2aa6d357fd07" providerId="AD" clId="Web-{CC4A4345-AEA7-4104-B433-2A926D6A5D2F}" dt="2023-02-15T13:56:46.962" v="236"/>
          <pc:sldLayoutMkLst>
            <pc:docMk/>
            <pc:sldMasterMk cId="3628927322" sldId="2147483677"/>
            <pc:sldLayoutMk cId="3533502360" sldId="2147483685"/>
          </pc:sldLayoutMkLst>
        </pc:sldLayoutChg>
        <pc:sldLayoutChg chg="add mod replId">
          <pc:chgData name="England, Jeston" userId="S::jeston.england@snhu.edu::42a9fe4b-87e3-413d-9d03-2aa6d357fd07" providerId="AD" clId="Web-{CC4A4345-AEA7-4104-B433-2A926D6A5D2F}" dt="2023-02-15T13:56:46.962" v="236"/>
          <pc:sldLayoutMkLst>
            <pc:docMk/>
            <pc:sldMasterMk cId="3628927322" sldId="2147483677"/>
            <pc:sldLayoutMk cId="3157260076" sldId="2147483686"/>
          </pc:sldLayoutMkLst>
        </pc:sldLayoutChg>
        <pc:sldLayoutChg chg="add mod replId">
          <pc:chgData name="England, Jeston" userId="S::jeston.england@snhu.edu::42a9fe4b-87e3-413d-9d03-2aa6d357fd07" providerId="AD" clId="Web-{CC4A4345-AEA7-4104-B433-2A926D6A5D2F}" dt="2023-02-15T13:56:46.962" v="236"/>
          <pc:sldLayoutMkLst>
            <pc:docMk/>
            <pc:sldMasterMk cId="3628927322" sldId="2147483677"/>
            <pc:sldLayoutMk cId="829829634" sldId="2147483687"/>
          </pc:sldLayoutMkLst>
        </pc:sldLayoutChg>
        <pc:sldLayoutChg chg="add mod replId">
          <pc:chgData name="England, Jeston" userId="S::jeston.england@snhu.edu::42a9fe4b-87e3-413d-9d03-2aa6d357fd07" providerId="AD" clId="Web-{CC4A4345-AEA7-4104-B433-2A926D6A5D2F}" dt="2023-02-15T13:56:46.962" v="236"/>
          <pc:sldLayoutMkLst>
            <pc:docMk/>
            <pc:sldMasterMk cId="3628927322" sldId="2147483677"/>
            <pc:sldLayoutMk cId="2882582503" sldId="2147483688"/>
          </pc:sldLayoutMkLst>
        </pc:sldLayoutChg>
        <pc:sldLayoutChg chg="add mod replId">
          <pc:chgData name="England, Jeston" userId="S::jeston.england@snhu.edu::42a9fe4b-87e3-413d-9d03-2aa6d357fd07" providerId="AD" clId="Web-{CC4A4345-AEA7-4104-B433-2A926D6A5D2F}" dt="2023-02-15T13:56:46.962" v="236"/>
          <pc:sldLayoutMkLst>
            <pc:docMk/>
            <pc:sldMasterMk cId="3628927322" sldId="2147483677"/>
            <pc:sldLayoutMk cId="3239696205" sldId="2147483689"/>
          </pc:sldLayoutMkLst>
        </pc:sldLayoutChg>
        <pc:sldLayoutChg chg="add mod replId">
          <pc:chgData name="England, Jeston" userId="S::jeston.england@snhu.edu::42a9fe4b-87e3-413d-9d03-2aa6d357fd07" providerId="AD" clId="Web-{CC4A4345-AEA7-4104-B433-2A926D6A5D2F}" dt="2023-02-15T13:56:46.962" v="236"/>
          <pc:sldLayoutMkLst>
            <pc:docMk/>
            <pc:sldMasterMk cId="3628927322" sldId="2147483677"/>
            <pc:sldLayoutMk cId="1945134680" sldId="2147483690"/>
          </pc:sldLayoutMkLst>
        </pc:sldLayoutChg>
        <pc:sldLayoutChg chg="add mod replId">
          <pc:chgData name="England, Jeston" userId="S::jeston.england@snhu.edu::42a9fe4b-87e3-413d-9d03-2aa6d357fd07" providerId="AD" clId="Web-{CC4A4345-AEA7-4104-B433-2A926D6A5D2F}" dt="2023-02-15T13:56:46.962" v="236"/>
          <pc:sldLayoutMkLst>
            <pc:docMk/>
            <pc:sldMasterMk cId="3628927322" sldId="2147483677"/>
            <pc:sldLayoutMk cId="4183609261" sldId="2147483691"/>
          </pc:sldLayoutMkLst>
        </pc:sldLayoutChg>
        <pc:sldLayoutChg chg="add mod replId">
          <pc:chgData name="England, Jeston" userId="S::jeston.england@snhu.edu::42a9fe4b-87e3-413d-9d03-2aa6d357fd07" providerId="AD" clId="Web-{CC4A4345-AEA7-4104-B433-2A926D6A5D2F}" dt="2023-02-15T13:56:46.962" v="236"/>
          <pc:sldLayoutMkLst>
            <pc:docMk/>
            <pc:sldMasterMk cId="3628927322" sldId="2147483677"/>
            <pc:sldLayoutMk cId="468759082" sldId="2147483692"/>
          </pc:sldLayoutMkLst>
        </pc:sldLayoutChg>
        <pc:sldLayoutChg chg="add mod replId">
          <pc:chgData name="England, Jeston" userId="S::jeston.england@snhu.edu::42a9fe4b-87e3-413d-9d03-2aa6d357fd07" providerId="AD" clId="Web-{CC4A4345-AEA7-4104-B433-2A926D6A5D2F}" dt="2023-02-15T13:56:46.962" v="236"/>
          <pc:sldLayoutMkLst>
            <pc:docMk/>
            <pc:sldMasterMk cId="3628927322" sldId="2147483677"/>
            <pc:sldLayoutMk cId="2061510640" sldId="2147483693"/>
          </pc:sldLayoutMkLst>
        </pc:sldLayoutChg>
        <pc:sldLayoutChg chg="add mod replId">
          <pc:chgData name="England, Jeston" userId="S::jeston.england@snhu.edu::42a9fe4b-87e3-413d-9d03-2aa6d357fd07" providerId="AD" clId="Web-{CC4A4345-AEA7-4104-B433-2A926D6A5D2F}" dt="2023-02-15T13:56:46.962" v="236"/>
          <pc:sldLayoutMkLst>
            <pc:docMk/>
            <pc:sldMasterMk cId="3628927322" sldId="2147483677"/>
            <pc:sldLayoutMk cId="2720740495" sldId="2147483694"/>
          </pc:sldLayoutMkLst>
        </pc:sldLayoutChg>
        <pc:sldLayoutChg chg="add mod replId">
          <pc:chgData name="England, Jeston" userId="S::jeston.england@snhu.edu::42a9fe4b-87e3-413d-9d03-2aa6d357fd07" providerId="AD" clId="Web-{CC4A4345-AEA7-4104-B433-2A926D6A5D2F}" dt="2023-02-15T13:56:46.962" v="236"/>
          <pc:sldLayoutMkLst>
            <pc:docMk/>
            <pc:sldMasterMk cId="3628927322" sldId="2147483677"/>
            <pc:sldLayoutMk cId="4003192029" sldId="2147483695"/>
          </pc:sldLayoutMkLst>
        </pc:sldLayoutChg>
        <pc:sldLayoutChg chg="add mod replId">
          <pc:chgData name="England, Jeston" userId="S::jeston.england@snhu.edu::42a9fe4b-87e3-413d-9d03-2aa6d357fd07" providerId="AD" clId="Web-{CC4A4345-AEA7-4104-B433-2A926D6A5D2F}" dt="2023-02-15T13:56:46.962" v="236"/>
          <pc:sldLayoutMkLst>
            <pc:docMk/>
            <pc:sldMasterMk cId="3628927322" sldId="2147483677"/>
            <pc:sldLayoutMk cId="1790342122" sldId="2147483696"/>
          </pc:sldLayoutMkLst>
        </pc:sldLayoutChg>
        <pc:sldLayoutChg chg="add mod replId">
          <pc:chgData name="England, Jeston" userId="S::jeston.england@snhu.edu::42a9fe4b-87e3-413d-9d03-2aa6d357fd07" providerId="AD" clId="Web-{CC4A4345-AEA7-4104-B433-2A926D6A5D2F}" dt="2023-02-15T13:56:46.962" v="236"/>
          <pc:sldLayoutMkLst>
            <pc:docMk/>
            <pc:sldMasterMk cId="3628927322" sldId="2147483677"/>
            <pc:sldLayoutMk cId="3886995399" sldId="2147483697"/>
          </pc:sldLayoutMkLst>
        </pc:sldLayoutChg>
        <pc:sldLayoutChg chg="add mod replId">
          <pc:chgData name="England, Jeston" userId="S::jeston.england@snhu.edu::42a9fe4b-87e3-413d-9d03-2aa6d357fd07" providerId="AD" clId="Web-{CC4A4345-AEA7-4104-B433-2A926D6A5D2F}" dt="2023-02-15T13:56:46.962" v="236"/>
          <pc:sldLayoutMkLst>
            <pc:docMk/>
            <pc:sldMasterMk cId="3628927322" sldId="2147483677"/>
            <pc:sldLayoutMk cId="1720646347" sldId="2147483698"/>
          </pc:sldLayoutMkLst>
        </pc:sldLayoutChg>
        <pc:sldLayoutChg chg="add mod replId">
          <pc:chgData name="England, Jeston" userId="S::jeston.england@snhu.edu::42a9fe4b-87e3-413d-9d03-2aa6d357fd07" providerId="AD" clId="Web-{CC4A4345-AEA7-4104-B433-2A926D6A5D2F}" dt="2023-02-15T13:56:46.962" v="236"/>
          <pc:sldLayoutMkLst>
            <pc:docMk/>
            <pc:sldMasterMk cId="3628927322" sldId="2147483677"/>
            <pc:sldLayoutMk cId="1683802352" sldId="2147483699"/>
          </pc:sldLayoutMkLst>
        </pc:sldLayoutChg>
        <pc:sldLayoutChg chg="add mod replId">
          <pc:chgData name="England, Jeston" userId="S::jeston.england@snhu.edu::42a9fe4b-87e3-413d-9d03-2aa6d357fd07" providerId="AD" clId="Web-{CC4A4345-AEA7-4104-B433-2A926D6A5D2F}" dt="2023-02-15T13:56:46.962" v="236"/>
          <pc:sldLayoutMkLst>
            <pc:docMk/>
            <pc:sldMasterMk cId="3628927322" sldId="2147483677"/>
            <pc:sldLayoutMk cId="3440387381" sldId="2147483700"/>
          </pc:sldLayoutMkLst>
        </pc:sldLayoutChg>
        <pc:sldLayoutChg chg="add mod replId">
          <pc:chgData name="England, Jeston" userId="S::jeston.england@snhu.edu::42a9fe4b-87e3-413d-9d03-2aa6d357fd07" providerId="AD" clId="Web-{CC4A4345-AEA7-4104-B433-2A926D6A5D2F}" dt="2023-02-15T13:56:46.962" v="236"/>
          <pc:sldLayoutMkLst>
            <pc:docMk/>
            <pc:sldMasterMk cId="3628927322" sldId="2147483677"/>
            <pc:sldLayoutMk cId="3417178324" sldId="2147483701"/>
          </pc:sldLayoutMkLst>
        </pc:sldLayoutChg>
        <pc:sldLayoutChg chg="add mod replId">
          <pc:chgData name="England, Jeston" userId="S::jeston.england@snhu.edu::42a9fe4b-87e3-413d-9d03-2aa6d357fd07" providerId="AD" clId="Web-{CC4A4345-AEA7-4104-B433-2A926D6A5D2F}" dt="2023-02-15T13:56:46.962" v="236"/>
          <pc:sldLayoutMkLst>
            <pc:docMk/>
            <pc:sldMasterMk cId="3628927322" sldId="2147483677"/>
            <pc:sldLayoutMk cId="3401627711" sldId="214748370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38E03B-7098-4F27-BFBA-60C4B358AF0D}"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6B081215-7046-4008-BAFF-B7112E045259}">
      <dgm:prSet/>
      <dgm:spPr/>
      <dgm:t>
        <a:bodyPr/>
        <a:lstStyle/>
        <a:p>
          <a:r>
            <a:rPr lang="en-US"/>
            <a:t>Jeston England</a:t>
          </a:r>
        </a:p>
      </dgm:t>
    </dgm:pt>
    <dgm:pt modelId="{5354FFF8-246A-4664-95E3-97CA926798DC}" type="parTrans" cxnId="{0F422697-30D9-4823-8A74-C3A8EC6A7F1A}">
      <dgm:prSet/>
      <dgm:spPr/>
      <dgm:t>
        <a:bodyPr/>
        <a:lstStyle/>
        <a:p>
          <a:endParaRPr lang="en-US"/>
        </a:p>
      </dgm:t>
    </dgm:pt>
    <dgm:pt modelId="{F45C775E-428F-437F-ACB7-08C0BCA22BA9}" type="sibTrans" cxnId="{0F422697-30D9-4823-8A74-C3A8EC6A7F1A}">
      <dgm:prSet/>
      <dgm:spPr/>
      <dgm:t>
        <a:bodyPr/>
        <a:lstStyle/>
        <a:p>
          <a:endParaRPr lang="en-US"/>
        </a:p>
      </dgm:t>
    </dgm:pt>
    <dgm:pt modelId="{F7718EE0-6396-467E-879A-5DA7C88BFBAA}">
      <dgm:prSet/>
      <dgm:spPr/>
      <dgm:t>
        <a:bodyPr/>
        <a:lstStyle/>
        <a:p>
          <a:r>
            <a:rPr lang="en-US"/>
            <a:t>CS-250</a:t>
          </a:r>
        </a:p>
      </dgm:t>
    </dgm:pt>
    <dgm:pt modelId="{1F667A48-8548-4FC1-A538-B556C2B12D84}" type="parTrans" cxnId="{CBC7E375-10C4-4126-BFB0-0C8148AEC371}">
      <dgm:prSet/>
      <dgm:spPr/>
      <dgm:t>
        <a:bodyPr/>
        <a:lstStyle/>
        <a:p>
          <a:endParaRPr lang="en-US"/>
        </a:p>
      </dgm:t>
    </dgm:pt>
    <dgm:pt modelId="{6DD6D4F9-7589-476E-ABF8-5C2888A42002}" type="sibTrans" cxnId="{CBC7E375-10C4-4126-BFB0-0C8148AEC371}">
      <dgm:prSet/>
      <dgm:spPr/>
      <dgm:t>
        <a:bodyPr/>
        <a:lstStyle/>
        <a:p>
          <a:endParaRPr lang="en-US"/>
        </a:p>
      </dgm:t>
    </dgm:pt>
    <dgm:pt modelId="{E5355F90-7C5B-4B11-8F88-7F2065394B58}">
      <dgm:prSet/>
      <dgm:spPr/>
      <dgm:t>
        <a:bodyPr/>
        <a:lstStyle/>
        <a:p>
          <a:r>
            <a:rPr lang="en-US"/>
            <a:t>15Feb23</a:t>
          </a:r>
        </a:p>
      </dgm:t>
    </dgm:pt>
    <dgm:pt modelId="{1E87F235-23CF-4710-9329-385C19046D8D}" type="parTrans" cxnId="{A399393D-17DD-4AFF-9AD2-EFC7CCBF0162}">
      <dgm:prSet/>
      <dgm:spPr/>
      <dgm:t>
        <a:bodyPr/>
        <a:lstStyle/>
        <a:p>
          <a:endParaRPr lang="en-US"/>
        </a:p>
      </dgm:t>
    </dgm:pt>
    <dgm:pt modelId="{D00DFAB3-B90B-47B0-9530-4F8A338258D9}" type="sibTrans" cxnId="{A399393D-17DD-4AFF-9AD2-EFC7CCBF0162}">
      <dgm:prSet/>
      <dgm:spPr/>
      <dgm:t>
        <a:bodyPr/>
        <a:lstStyle/>
        <a:p>
          <a:endParaRPr lang="en-US"/>
        </a:p>
      </dgm:t>
    </dgm:pt>
    <dgm:pt modelId="{22BCD0FC-8E91-4C6A-BFD1-82F30F288A1B}" type="pres">
      <dgm:prSet presAssocID="{5038E03B-7098-4F27-BFBA-60C4B358AF0D}" presName="hierChild1" presStyleCnt="0">
        <dgm:presLayoutVars>
          <dgm:chPref val="1"/>
          <dgm:dir/>
          <dgm:animOne val="branch"/>
          <dgm:animLvl val="lvl"/>
          <dgm:resizeHandles/>
        </dgm:presLayoutVars>
      </dgm:prSet>
      <dgm:spPr/>
    </dgm:pt>
    <dgm:pt modelId="{E30C51BE-B3A2-4860-B47F-0264D28D22E9}" type="pres">
      <dgm:prSet presAssocID="{6B081215-7046-4008-BAFF-B7112E045259}" presName="hierRoot1" presStyleCnt="0"/>
      <dgm:spPr/>
    </dgm:pt>
    <dgm:pt modelId="{DB74E74E-E175-46AE-B27E-8AA12577F433}" type="pres">
      <dgm:prSet presAssocID="{6B081215-7046-4008-BAFF-B7112E045259}" presName="composite" presStyleCnt="0"/>
      <dgm:spPr/>
    </dgm:pt>
    <dgm:pt modelId="{E516981A-CCA9-4406-A571-18CD7ABF5E44}" type="pres">
      <dgm:prSet presAssocID="{6B081215-7046-4008-BAFF-B7112E045259}" presName="background" presStyleLbl="node0" presStyleIdx="0" presStyleCnt="3"/>
      <dgm:spPr/>
    </dgm:pt>
    <dgm:pt modelId="{C459875C-2AD9-4C66-924A-D514D81CF2D4}" type="pres">
      <dgm:prSet presAssocID="{6B081215-7046-4008-BAFF-B7112E045259}" presName="text" presStyleLbl="fgAcc0" presStyleIdx="0" presStyleCnt="3">
        <dgm:presLayoutVars>
          <dgm:chPref val="3"/>
        </dgm:presLayoutVars>
      </dgm:prSet>
      <dgm:spPr/>
    </dgm:pt>
    <dgm:pt modelId="{383A7CA0-0A89-4A71-8EF2-5A6E8D272E12}" type="pres">
      <dgm:prSet presAssocID="{6B081215-7046-4008-BAFF-B7112E045259}" presName="hierChild2" presStyleCnt="0"/>
      <dgm:spPr/>
    </dgm:pt>
    <dgm:pt modelId="{F11ACF2C-2FB9-4864-AA11-A4E9CB14397A}" type="pres">
      <dgm:prSet presAssocID="{F7718EE0-6396-467E-879A-5DA7C88BFBAA}" presName="hierRoot1" presStyleCnt="0"/>
      <dgm:spPr/>
    </dgm:pt>
    <dgm:pt modelId="{51748C82-0FA8-4067-BA1D-BCA45C2C308D}" type="pres">
      <dgm:prSet presAssocID="{F7718EE0-6396-467E-879A-5DA7C88BFBAA}" presName="composite" presStyleCnt="0"/>
      <dgm:spPr/>
    </dgm:pt>
    <dgm:pt modelId="{9E38E5D7-28B2-47D9-B917-5ED3E9821FA3}" type="pres">
      <dgm:prSet presAssocID="{F7718EE0-6396-467E-879A-5DA7C88BFBAA}" presName="background" presStyleLbl="node0" presStyleIdx="1" presStyleCnt="3"/>
      <dgm:spPr/>
    </dgm:pt>
    <dgm:pt modelId="{F3F33A0A-A42C-40C1-AFD0-D6CE9D29ACD7}" type="pres">
      <dgm:prSet presAssocID="{F7718EE0-6396-467E-879A-5DA7C88BFBAA}" presName="text" presStyleLbl="fgAcc0" presStyleIdx="1" presStyleCnt="3">
        <dgm:presLayoutVars>
          <dgm:chPref val="3"/>
        </dgm:presLayoutVars>
      </dgm:prSet>
      <dgm:spPr/>
    </dgm:pt>
    <dgm:pt modelId="{3B681286-70D4-4A9C-A87C-8375E56E1A82}" type="pres">
      <dgm:prSet presAssocID="{F7718EE0-6396-467E-879A-5DA7C88BFBAA}" presName="hierChild2" presStyleCnt="0"/>
      <dgm:spPr/>
    </dgm:pt>
    <dgm:pt modelId="{54D56164-4480-4227-86E1-539612FCB50B}" type="pres">
      <dgm:prSet presAssocID="{E5355F90-7C5B-4B11-8F88-7F2065394B58}" presName="hierRoot1" presStyleCnt="0"/>
      <dgm:spPr/>
    </dgm:pt>
    <dgm:pt modelId="{81A3AD73-EA1C-48E8-8045-F054AD01C012}" type="pres">
      <dgm:prSet presAssocID="{E5355F90-7C5B-4B11-8F88-7F2065394B58}" presName="composite" presStyleCnt="0"/>
      <dgm:spPr/>
    </dgm:pt>
    <dgm:pt modelId="{7B53D4CB-BA6B-44C1-8D95-635643C680D1}" type="pres">
      <dgm:prSet presAssocID="{E5355F90-7C5B-4B11-8F88-7F2065394B58}" presName="background" presStyleLbl="node0" presStyleIdx="2" presStyleCnt="3"/>
      <dgm:spPr/>
    </dgm:pt>
    <dgm:pt modelId="{FDC17580-2415-4730-BEAF-0C9BB3003793}" type="pres">
      <dgm:prSet presAssocID="{E5355F90-7C5B-4B11-8F88-7F2065394B58}" presName="text" presStyleLbl="fgAcc0" presStyleIdx="2" presStyleCnt="3">
        <dgm:presLayoutVars>
          <dgm:chPref val="3"/>
        </dgm:presLayoutVars>
      </dgm:prSet>
      <dgm:spPr/>
    </dgm:pt>
    <dgm:pt modelId="{D19EDF8B-EA0A-4DB8-B6BA-6E625FD626B9}" type="pres">
      <dgm:prSet presAssocID="{E5355F90-7C5B-4B11-8F88-7F2065394B58}" presName="hierChild2" presStyleCnt="0"/>
      <dgm:spPr/>
    </dgm:pt>
  </dgm:ptLst>
  <dgm:cxnLst>
    <dgm:cxn modelId="{04E61B0E-03B7-4ED0-A01F-B2A54AD0D123}" type="presOf" srcId="{6B081215-7046-4008-BAFF-B7112E045259}" destId="{C459875C-2AD9-4C66-924A-D514D81CF2D4}" srcOrd="0" destOrd="0" presId="urn:microsoft.com/office/officeart/2005/8/layout/hierarchy1"/>
    <dgm:cxn modelId="{A399393D-17DD-4AFF-9AD2-EFC7CCBF0162}" srcId="{5038E03B-7098-4F27-BFBA-60C4B358AF0D}" destId="{E5355F90-7C5B-4B11-8F88-7F2065394B58}" srcOrd="2" destOrd="0" parTransId="{1E87F235-23CF-4710-9329-385C19046D8D}" sibTransId="{D00DFAB3-B90B-47B0-9530-4F8A338258D9}"/>
    <dgm:cxn modelId="{89E13960-507A-4151-ADCE-CD63DFE4C48F}" type="presOf" srcId="{E5355F90-7C5B-4B11-8F88-7F2065394B58}" destId="{FDC17580-2415-4730-BEAF-0C9BB3003793}" srcOrd="0" destOrd="0" presId="urn:microsoft.com/office/officeart/2005/8/layout/hierarchy1"/>
    <dgm:cxn modelId="{CBC7E375-10C4-4126-BFB0-0C8148AEC371}" srcId="{5038E03B-7098-4F27-BFBA-60C4B358AF0D}" destId="{F7718EE0-6396-467E-879A-5DA7C88BFBAA}" srcOrd="1" destOrd="0" parTransId="{1F667A48-8548-4FC1-A538-B556C2B12D84}" sibTransId="{6DD6D4F9-7589-476E-ABF8-5C2888A42002}"/>
    <dgm:cxn modelId="{B9596079-A690-4B2E-AB09-FE0C319589E7}" type="presOf" srcId="{F7718EE0-6396-467E-879A-5DA7C88BFBAA}" destId="{F3F33A0A-A42C-40C1-AFD0-D6CE9D29ACD7}" srcOrd="0" destOrd="0" presId="urn:microsoft.com/office/officeart/2005/8/layout/hierarchy1"/>
    <dgm:cxn modelId="{0F422697-30D9-4823-8A74-C3A8EC6A7F1A}" srcId="{5038E03B-7098-4F27-BFBA-60C4B358AF0D}" destId="{6B081215-7046-4008-BAFF-B7112E045259}" srcOrd="0" destOrd="0" parTransId="{5354FFF8-246A-4664-95E3-97CA926798DC}" sibTransId="{F45C775E-428F-437F-ACB7-08C0BCA22BA9}"/>
    <dgm:cxn modelId="{9066B0B7-6165-411E-B65F-AFC8B71C2E2D}" type="presOf" srcId="{5038E03B-7098-4F27-BFBA-60C4B358AF0D}" destId="{22BCD0FC-8E91-4C6A-BFD1-82F30F288A1B}" srcOrd="0" destOrd="0" presId="urn:microsoft.com/office/officeart/2005/8/layout/hierarchy1"/>
    <dgm:cxn modelId="{338FAA50-EF81-47FB-869C-6142A7AFD0D9}" type="presParOf" srcId="{22BCD0FC-8E91-4C6A-BFD1-82F30F288A1B}" destId="{E30C51BE-B3A2-4860-B47F-0264D28D22E9}" srcOrd="0" destOrd="0" presId="urn:microsoft.com/office/officeart/2005/8/layout/hierarchy1"/>
    <dgm:cxn modelId="{D1E8B065-3950-47C9-8E17-442133A15FD0}" type="presParOf" srcId="{E30C51BE-B3A2-4860-B47F-0264D28D22E9}" destId="{DB74E74E-E175-46AE-B27E-8AA12577F433}" srcOrd="0" destOrd="0" presId="urn:microsoft.com/office/officeart/2005/8/layout/hierarchy1"/>
    <dgm:cxn modelId="{CAD05085-1D01-4C92-A18E-DC34AE3974E5}" type="presParOf" srcId="{DB74E74E-E175-46AE-B27E-8AA12577F433}" destId="{E516981A-CCA9-4406-A571-18CD7ABF5E44}" srcOrd="0" destOrd="0" presId="urn:microsoft.com/office/officeart/2005/8/layout/hierarchy1"/>
    <dgm:cxn modelId="{EA6A8996-3630-4BC7-976C-6F35FA7986E0}" type="presParOf" srcId="{DB74E74E-E175-46AE-B27E-8AA12577F433}" destId="{C459875C-2AD9-4C66-924A-D514D81CF2D4}" srcOrd="1" destOrd="0" presId="urn:microsoft.com/office/officeart/2005/8/layout/hierarchy1"/>
    <dgm:cxn modelId="{273B1AD6-FE61-45A6-A631-BC76545B065E}" type="presParOf" srcId="{E30C51BE-B3A2-4860-B47F-0264D28D22E9}" destId="{383A7CA0-0A89-4A71-8EF2-5A6E8D272E12}" srcOrd="1" destOrd="0" presId="urn:microsoft.com/office/officeart/2005/8/layout/hierarchy1"/>
    <dgm:cxn modelId="{B398BC1D-03ED-41EF-A577-71190312916C}" type="presParOf" srcId="{22BCD0FC-8E91-4C6A-BFD1-82F30F288A1B}" destId="{F11ACF2C-2FB9-4864-AA11-A4E9CB14397A}" srcOrd="1" destOrd="0" presId="urn:microsoft.com/office/officeart/2005/8/layout/hierarchy1"/>
    <dgm:cxn modelId="{4B9A1B60-D0EF-45EA-97D3-8378C38D7F50}" type="presParOf" srcId="{F11ACF2C-2FB9-4864-AA11-A4E9CB14397A}" destId="{51748C82-0FA8-4067-BA1D-BCA45C2C308D}" srcOrd="0" destOrd="0" presId="urn:microsoft.com/office/officeart/2005/8/layout/hierarchy1"/>
    <dgm:cxn modelId="{CED0A7DC-309A-408B-9CA4-EA7499A63E20}" type="presParOf" srcId="{51748C82-0FA8-4067-BA1D-BCA45C2C308D}" destId="{9E38E5D7-28B2-47D9-B917-5ED3E9821FA3}" srcOrd="0" destOrd="0" presId="urn:microsoft.com/office/officeart/2005/8/layout/hierarchy1"/>
    <dgm:cxn modelId="{70744C83-0DF9-401A-AA2E-B5B80C859CA3}" type="presParOf" srcId="{51748C82-0FA8-4067-BA1D-BCA45C2C308D}" destId="{F3F33A0A-A42C-40C1-AFD0-D6CE9D29ACD7}" srcOrd="1" destOrd="0" presId="urn:microsoft.com/office/officeart/2005/8/layout/hierarchy1"/>
    <dgm:cxn modelId="{6D3F5757-2F2A-4A4C-AB5E-D742C823543D}" type="presParOf" srcId="{F11ACF2C-2FB9-4864-AA11-A4E9CB14397A}" destId="{3B681286-70D4-4A9C-A87C-8375E56E1A82}" srcOrd="1" destOrd="0" presId="urn:microsoft.com/office/officeart/2005/8/layout/hierarchy1"/>
    <dgm:cxn modelId="{42A6706A-2C92-4913-8733-3EC4CB2FF05B}" type="presParOf" srcId="{22BCD0FC-8E91-4C6A-BFD1-82F30F288A1B}" destId="{54D56164-4480-4227-86E1-539612FCB50B}" srcOrd="2" destOrd="0" presId="urn:microsoft.com/office/officeart/2005/8/layout/hierarchy1"/>
    <dgm:cxn modelId="{B6E24816-3DA4-4C41-8B38-A90EF3D8C4E7}" type="presParOf" srcId="{54D56164-4480-4227-86E1-539612FCB50B}" destId="{81A3AD73-EA1C-48E8-8045-F054AD01C012}" srcOrd="0" destOrd="0" presId="urn:microsoft.com/office/officeart/2005/8/layout/hierarchy1"/>
    <dgm:cxn modelId="{A9134B1F-7CD0-4F48-942E-B5569BCEDDB5}" type="presParOf" srcId="{81A3AD73-EA1C-48E8-8045-F054AD01C012}" destId="{7B53D4CB-BA6B-44C1-8D95-635643C680D1}" srcOrd="0" destOrd="0" presId="urn:microsoft.com/office/officeart/2005/8/layout/hierarchy1"/>
    <dgm:cxn modelId="{24ACD37B-8221-4CD5-9413-25D605158E18}" type="presParOf" srcId="{81A3AD73-EA1C-48E8-8045-F054AD01C012}" destId="{FDC17580-2415-4730-BEAF-0C9BB3003793}" srcOrd="1" destOrd="0" presId="urn:microsoft.com/office/officeart/2005/8/layout/hierarchy1"/>
    <dgm:cxn modelId="{BB9479B7-DD50-459C-93D7-12E36270458F}" type="presParOf" srcId="{54D56164-4480-4227-86E1-539612FCB50B}" destId="{D19EDF8B-EA0A-4DB8-B6BA-6E625FD626B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16981A-CCA9-4406-A571-18CD7ABF5E44}">
      <dsp:nvSpPr>
        <dsp:cNvPr id="0" name=""/>
        <dsp:cNvSpPr/>
      </dsp:nvSpPr>
      <dsp:spPr>
        <a:xfrm>
          <a:off x="0" y="968142"/>
          <a:ext cx="1601343" cy="101685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59875C-2AD9-4C66-924A-D514D81CF2D4}">
      <dsp:nvSpPr>
        <dsp:cNvPr id="0" name=""/>
        <dsp:cNvSpPr/>
      </dsp:nvSpPr>
      <dsp:spPr>
        <a:xfrm>
          <a:off x="177926" y="1137172"/>
          <a:ext cx="1601343" cy="101685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Jeston England</a:t>
          </a:r>
        </a:p>
      </dsp:txBody>
      <dsp:txXfrm>
        <a:off x="207709" y="1166955"/>
        <a:ext cx="1541777" cy="957286"/>
      </dsp:txXfrm>
    </dsp:sp>
    <dsp:sp modelId="{9E38E5D7-28B2-47D9-B917-5ED3E9821FA3}">
      <dsp:nvSpPr>
        <dsp:cNvPr id="0" name=""/>
        <dsp:cNvSpPr/>
      </dsp:nvSpPr>
      <dsp:spPr>
        <a:xfrm>
          <a:off x="1957196" y="968142"/>
          <a:ext cx="1601343" cy="101685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F33A0A-A42C-40C1-AFD0-D6CE9D29ACD7}">
      <dsp:nvSpPr>
        <dsp:cNvPr id="0" name=""/>
        <dsp:cNvSpPr/>
      </dsp:nvSpPr>
      <dsp:spPr>
        <a:xfrm>
          <a:off x="2135124" y="1137172"/>
          <a:ext cx="1601343" cy="101685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CS-250</a:t>
          </a:r>
        </a:p>
      </dsp:txBody>
      <dsp:txXfrm>
        <a:off x="2164907" y="1166955"/>
        <a:ext cx="1541777" cy="957286"/>
      </dsp:txXfrm>
    </dsp:sp>
    <dsp:sp modelId="{7B53D4CB-BA6B-44C1-8D95-635643C680D1}">
      <dsp:nvSpPr>
        <dsp:cNvPr id="0" name=""/>
        <dsp:cNvSpPr/>
      </dsp:nvSpPr>
      <dsp:spPr>
        <a:xfrm>
          <a:off x="3914394" y="968142"/>
          <a:ext cx="1601343" cy="101685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C17580-2415-4730-BEAF-0C9BB3003793}">
      <dsp:nvSpPr>
        <dsp:cNvPr id="0" name=""/>
        <dsp:cNvSpPr/>
      </dsp:nvSpPr>
      <dsp:spPr>
        <a:xfrm>
          <a:off x="4092320" y="1137172"/>
          <a:ext cx="1601343" cy="101685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15Feb23</a:t>
          </a:r>
        </a:p>
      </dsp:txBody>
      <dsp:txXfrm>
        <a:off x="4122103" y="1166955"/>
        <a:ext cx="1541777" cy="95728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02052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29829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82582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39696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45134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83609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687590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615106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207404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dirty="0"/>
              <a:t>Click to edit Master title style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0031920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1790342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180193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869953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dirty="0"/>
              <a:t>Click to edit Master title style</a:t>
            </a:r>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dirty="0"/>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206463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6838023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Tree>
    <p:extLst>
      <p:ext uri="{BB962C8B-B14F-4D97-AF65-F5344CB8AC3E}">
        <p14:creationId xmlns:p14="http://schemas.microsoft.com/office/powerpoint/2010/main" val="34403873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71783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Tree>
    <p:extLst>
      <p:ext uri="{BB962C8B-B14F-4D97-AF65-F5344CB8AC3E}">
        <p14:creationId xmlns:p14="http://schemas.microsoft.com/office/powerpoint/2010/main" val="3401627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57034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90503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2/15/2023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05222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2/15/2023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63826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2/15/2023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36597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2/15/2023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33502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57260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png"/><Relationship Id="rId30"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7">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8">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9">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30">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2/15/2023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628927322"/>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business.adobe.com/blog/basics/methodologies" TargetMode="External"/><Relationship Id="rId2" Type="http://schemas.openxmlformats.org/officeDocument/2006/relationships/hyperlink" Target="https://www.forbes.com/advisor/business/agile-vs-waterfall-methodology/" TargetMode="External"/><Relationship Id="rId1" Type="http://schemas.openxmlformats.org/officeDocument/2006/relationships/slideLayout" Target="../slideLayouts/slideLayout2.xml"/><Relationship Id="rId4" Type="http://schemas.openxmlformats.org/officeDocument/2006/relationships/hyperlink" Target="https://teamhood.com/agile-resources/agile-team-rol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title"/>
          </p:nvPr>
        </p:nvSpPr>
        <p:spPr/>
        <p:txBody>
          <a:bodyPr anchor="t">
            <a:normAutofit fontScale="90000"/>
          </a:bodyPr>
          <a:lstStyle/>
          <a:p>
            <a:pPr>
              <a:lnSpc>
                <a:spcPct val="90000"/>
              </a:lnSpc>
            </a:pPr>
            <a:r>
              <a:rPr lang="en-US" sz="3600" dirty="0">
                <a:solidFill>
                  <a:schemeClr val="accent3"/>
                </a:solidFill>
              </a:rPr>
              <a:t>7-1 final Agile Presentation</a:t>
            </a:r>
            <a:br>
              <a:rPr lang="en-US" sz="2400" dirty="0"/>
            </a:br>
            <a:endParaRPr lang="en-US" sz="2400"/>
          </a:p>
        </p:txBody>
      </p:sp>
      <p:graphicFrame>
        <p:nvGraphicFramePr>
          <p:cNvPr id="6" name="Subtitle 2">
            <a:extLst>
              <a:ext uri="{FF2B5EF4-FFF2-40B4-BE49-F238E27FC236}">
                <a16:creationId xmlns:a16="http://schemas.microsoft.com/office/drawing/2014/main" id="{115AF46C-506A-B174-B321-D30B538CC715}"/>
              </a:ext>
            </a:extLst>
          </p:cNvPr>
          <p:cNvGraphicFramePr>
            <a:graphicFrameLocks noGrp="1"/>
          </p:cNvGraphicFramePr>
          <p:nvPr>
            <p:ph idx="1"/>
          </p:nvPr>
        </p:nvGraphicFramePr>
        <p:xfrm>
          <a:off x="1499616" y="2770632"/>
          <a:ext cx="5693664" cy="3122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156849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dirty="0">
                <a:solidFill>
                  <a:schemeClr val="accent3"/>
                </a:solidFill>
                <a:latin typeface="Arial Black"/>
                <a:ea typeface="Arial Regular"/>
                <a:cs typeface="Arial Black" panose="020B0604020202020204" pitchFamily="34" charset="0"/>
              </a:rPr>
              <a:t>Objective</a:t>
            </a:r>
            <a:endParaRPr lang="en-US" sz="4400" b="1" dirty="0">
              <a:solidFill>
                <a:schemeClr val="accent3"/>
              </a:solidFill>
              <a:latin typeface="Arial Black" panose="020B0604020202020204" pitchFamily="34" charset="0"/>
              <a:ea typeface="Arial Regular"/>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vert="horz" lIns="91440" tIns="45720" rIns="91440" bIns="45720" rtlCol="0" anchor="t">
            <a:noAutofit/>
          </a:bodyPr>
          <a:lstStyle/>
          <a:p>
            <a:pPr marL="342900" indent="-342900">
              <a:buFont typeface="Wingdings" charset="2"/>
              <a:buChar char="Ø"/>
            </a:pPr>
            <a:r>
              <a:rPr lang="en-US" sz="2800" dirty="0"/>
              <a:t>Explain roles on a Scrum-agile Team.</a:t>
            </a:r>
            <a:endParaRPr lang="en-US"/>
          </a:p>
          <a:p>
            <a:pPr marL="342900" indent="-342900">
              <a:buFont typeface="Wingdings" charset="2"/>
              <a:buChar char="Ø"/>
            </a:pPr>
            <a:r>
              <a:rPr lang="en-US" sz="2800" dirty="0"/>
              <a:t>Explain phases of SDLC.</a:t>
            </a:r>
            <a:endParaRPr lang="en-US" sz="2800">
              <a:cs typeface="Sabon Next LT"/>
            </a:endParaRPr>
          </a:p>
          <a:p>
            <a:pPr marL="342900" indent="-342900">
              <a:buFont typeface="Wingdings" charset="2"/>
              <a:buChar char="Ø"/>
            </a:pPr>
            <a:r>
              <a:rPr lang="en-US" sz="2800" dirty="0"/>
              <a:t>​Describe Process as Waterfall approach.</a:t>
            </a:r>
            <a:endParaRPr lang="en-US" sz="2800">
              <a:cs typeface="Sabon Next LT"/>
            </a:endParaRPr>
          </a:p>
          <a:p>
            <a:pPr marL="342900" indent="-342900">
              <a:buFont typeface="Wingdings" charset="2"/>
              <a:buChar char="Ø"/>
            </a:pPr>
            <a:r>
              <a:rPr lang="en-US" sz="2800" dirty="0"/>
              <a:t>Explain Factors choosing Waterfall or agile approach.</a:t>
            </a:r>
            <a:endParaRPr lang="en-US" sz="2800" dirty="0">
              <a:cs typeface="Sabon Next LT"/>
            </a:endParaRPr>
          </a:p>
          <a:p>
            <a:endParaRPr lang="en-US" dirty="0">
              <a:cs typeface="Sabon Next LT"/>
            </a:endParaRPr>
          </a:p>
        </p:txBody>
      </p:sp>
      <p:sp>
        <p:nvSpPr>
          <p:cNvPr id="4" name="TextBox 3">
            <a:extLst>
              <a:ext uri="{FF2B5EF4-FFF2-40B4-BE49-F238E27FC236}">
                <a16:creationId xmlns:a16="http://schemas.microsoft.com/office/drawing/2014/main" id="{920323CD-AF33-3589-74B9-20C295A2B583}"/>
              </a:ext>
            </a:extLst>
          </p:cNvPr>
          <p:cNvSpPr txBox="1"/>
          <p:nvPr/>
        </p:nvSpPr>
        <p:spPr>
          <a:xfrm>
            <a:off x="10395857" y="489856"/>
            <a:ext cx="7620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t>1</a:t>
            </a:r>
            <a:endParaRPr lang="en-US" dirty="0"/>
          </a:p>
        </p:txBody>
      </p:sp>
      <p:sp>
        <p:nvSpPr>
          <p:cNvPr id="6" name="Footer Placeholder 6">
            <a:extLst>
              <a:ext uri="{FF2B5EF4-FFF2-40B4-BE49-F238E27FC236}">
                <a16:creationId xmlns:a16="http://schemas.microsoft.com/office/drawing/2014/main" id="{80646E58-AFAA-A345-EF7E-40A1877BA193}"/>
              </a:ext>
            </a:extLst>
          </p:cNvPr>
          <p:cNvSpPr>
            <a:spLocks noGrp="1"/>
          </p:cNvSpPr>
          <p:nvPr>
            <p:ph type="ftr" sz="quarter" idx="11"/>
          </p:nvPr>
        </p:nvSpPr>
        <p:spPr>
          <a:xfrm rot="5400000">
            <a:off x="9382705" y="1820897"/>
            <a:ext cx="3859795" cy="304801"/>
          </a:xfrm>
        </p:spPr>
        <p:txBody>
          <a:bodyPr/>
          <a:lstStyle/>
          <a:p>
            <a:r>
              <a:rPr lang="en-US" sz="1600" dirty="0">
                <a:ea typeface="+mn-lt"/>
                <a:cs typeface="+mn-lt"/>
              </a:rPr>
              <a:t>Agile Presentation</a:t>
            </a:r>
            <a:endParaRPr lang="en-US" dirty="0">
              <a:ea typeface="+mn-lt"/>
              <a:cs typeface="+mn-lt"/>
            </a:endParaRPr>
          </a:p>
        </p:txBody>
      </p:sp>
    </p:spTree>
    <p:extLst>
      <p:ext uri="{BB962C8B-B14F-4D97-AF65-F5344CB8AC3E}">
        <p14:creationId xmlns:p14="http://schemas.microsoft.com/office/powerpoint/2010/main" val="385553180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nchor="b">
            <a:normAutofit/>
          </a:bodyPr>
          <a:lstStyle/>
          <a:p>
            <a:r>
              <a:rPr lang="en-US" dirty="0">
                <a:solidFill>
                  <a:schemeClr val="accent3"/>
                </a:solidFill>
              </a:rPr>
              <a:t>AGILE TEAM ROLES</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rot="5400000">
            <a:off x="9361936" y="1773629"/>
            <a:ext cx="3859795" cy="304801"/>
          </a:xfrm>
        </p:spPr>
        <p:txBody>
          <a:bodyPr anchor="ctr">
            <a:noAutofit/>
          </a:bodyPr>
          <a:lstStyle/>
          <a:p>
            <a:pPr>
              <a:spcAft>
                <a:spcPts val="600"/>
              </a:spcAft>
            </a:pPr>
            <a:r>
              <a:rPr lang="en-US" sz="1600" dirty="0"/>
              <a:t>Agile Presentation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nchor="ctr">
            <a:normAutofit/>
          </a:bodyPr>
          <a:lstStyle/>
          <a:p>
            <a:pPr>
              <a:spcAft>
                <a:spcPts val="600"/>
              </a:spcAft>
            </a:pPr>
            <a:r>
              <a:rPr lang="en-US" dirty="0"/>
              <a:t>2</a:t>
            </a:r>
          </a:p>
        </p:txBody>
      </p:sp>
      <p:sp>
        <p:nvSpPr>
          <p:cNvPr id="5" name="Text Placeholder 4">
            <a:extLst>
              <a:ext uri="{FF2B5EF4-FFF2-40B4-BE49-F238E27FC236}">
                <a16:creationId xmlns:a16="http://schemas.microsoft.com/office/drawing/2014/main" id="{4B534D9B-B7DB-E225-8B8A-E3084C92111E}"/>
              </a:ext>
            </a:extLst>
          </p:cNvPr>
          <p:cNvSpPr>
            <a:spLocks noGrp="1"/>
          </p:cNvSpPr>
          <p:nvPr>
            <p:ph type="body" sz="quarter" idx="16"/>
          </p:nvPr>
        </p:nvSpPr>
        <p:spPr>
          <a:xfrm>
            <a:off x="3516747" y="2323111"/>
            <a:ext cx="2585130" cy="1109662"/>
          </a:xfrm>
        </p:spPr>
        <p:txBody>
          <a:bodyPr/>
          <a:lstStyle/>
          <a:p>
            <a:r>
              <a:rPr lang="en-US" sz="2800" b="0" dirty="0">
                <a:solidFill>
                  <a:schemeClr val="accent3"/>
                </a:solidFill>
                <a:latin typeface="Arial Black"/>
                <a:cs typeface="Arial"/>
              </a:rPr>
              <a:t>SCRUM MASTER</a:t>
            </a:r>
          </a:p>
        </p:txBody>
      </p:sp>
      <p:sp>
        <p:nvSpPr>
          <p:cNvPr id="7" name="Text Placeholder 6">
            <a:extLst>
              <a:ext uri="{FF2B5EF4-FFF2-40B4-BE49-F238E27FC236}">
                <a16:creationId xmlns:a16="http://schemas.microsoft.com/office/drawing/2014/main" id="{E0F6EABB-B1D5-ADBB-9406-36E3DCFB499A}"/>
              </a:ext>
            </a:extLst>
          </p:cNvPr>
          <p:cNvSpPr>
            <a:spLocks noGrp="1"/>
          </p:cNvSpPr>
          <p:nvPr>
            <p:ph type="body" sz="quarter" idx="18"/>
          </p:nvPr>
        </p:nvSpPr>
        <p:spPr>
          <a:xfrm>
            <a:off x="3473547" y="3635193"/>
            <a:ext cx="2624366" cy="2009441"/>
          </a:xfrm>
        </p:spPr>
        <p:txBody>
          <a:bodyPr/>
          <a:lstStyle/>
          <a:p>
            <a:pPr algn="l"/>
            <a:r>
              <a:rPr lang="en-US" sz="2000" dirty="0"/>
              <a:t>Remove obstacles to team progress, including scope creep, and support team.</a:t>
            </a:r>
          </a:p>
        </p:txBody>
      </p:sp>
      <p:sp>
        <p:nvSpPr>
          <p:cNvPr id="8" name="Text Placeholder 7">
            <a:extLst>
              <a:ext uri="{FF2B5EF4-FFF2-40B4-BE49-F238E27FC236}">
                <a16:creationId xmlns:a16="http://schemas.microsoft.com/office/drawing/2014/main" id="{E858E282-1D04-6208-44AC-D309D9CB23F3}"/>
              </a:ext>
            </a:extLst>
          </p:cNvPr>
          <p:cNvSpPr>
            <a:spLocks noGrp="1"/>
          </p:cNvSpPr>
          <p:nvPr>
            <p:ph type="body" sz="quarter" idx="19"/>
          </p:nvPr>
        </p:nvSpPr>
        <p:spPr>
          <a:xfrm>
            <a:off x="6274589" y="2323707"/>
            <a:ext cx="2598737" cy="1109662"/>
          </a:xfrm>
        </p:spPr>
        <p:txBody>
          <a:bodyPr/>
          <a:lstStyle/>
          <a:p>
            <a:r>
              <a:rPr lang="en-US" sz="2400" b="0" dirty="0">
                <a:solidFill>
                  <a:schemeClr val="accent3"/>
                </a:solidFill>
                <a:latin typeface="Arial Black"/>
                <a:cs typeface="Arial"/>
              </a:rPr>
              <a:t>Developer</a:t>
            </a:r>
          </a:p>
        </p:txBody>
      </p:sp>
      <p:sp>
        <p:nvSpPr>
          <p:cNvPr id="11" name="Text Placeholder 10">
            <a:extLst>
              <a:ext uri="{FF2B5EF4-FFF2-40B4-BE49-F238E27FC236}">
                <a16:creationId xmlns:a16="http://schemas.microsoft.com/office/drawing/2014/main" id="{85C56D46-D88A-A8F0-E0D5-D72F518D1621}"/>
              </a:ext>
            </a:extLst>
          </p:cNvPr>
          <p:cNvSpPr>
            <a:spLocks noGrp="1"/>
          </p:cNvSpPr>
          <p:nvPr>
            <p:ph type="body" sz="quarter" idx="21"/>
          </p:nvPr>
        </p:nvSpPr>
        <p:spPr>
          <a:xfrm>
            <a:off x="6272108" y="3726026"/>
            <a:ext cx="2614340" cy="1919203"/>
          </a:xfrm>
        </p:spPr>
        <p:txBody>
          <a:bodyPr/>
          <a:lstStyle/>
          <a:p>
            <a:pPr algn="l"/>
            <a:r>
              <a:rPr lang="en-US" sz="2000" dirty="0"/>
              <a:t>Works on prioritized work by the product owner in the sprint.</a:t>
            </a:r>
          </a:p>
        </p:txBody>
      </p:sp>
      <p:sp>
        <p:nvSpPr>
          <p:cNvPr id="13" name="Text Placeholder 12">
            <a:extLst>
              <a:ext uri="{FF2B5EF4-FFF2-40B4-BE49-F238E27FC236}">
                <a16:creationId xmlns:a16="http://schemas.microsoft.com/office/drawing/2014/main" id="{E70E3A85-6749-BF8A-9CA4-E0FDF56AA72E}"/>
              </a:ext>
            </a:extLst>
          </p:cNvPr>
          <p:cNvSpPr>
            <a:spLocks noGrp="1"/>
          </p:cNvSpPr>
          <p:nvPr>
            <p:ph type="body" sz="quarter" idx="22"/>
          </p:nvPr>
        </p:nvSpPr>
        <p:spPr>
          <a:xfrm>
            <a:off x="9127681" y="2323707"/>
            <a:ext cx="2598737" cy="1109662"/>
          </a:xfrm>
        </p:spPr>
        <p:txBody>
          <a:bodyPr/>
          <a:lstStyle/>
          <a:p>
            <a:r>
              <a:rPr lang="en-US" sz="2800" b="0" dirty="0">
                <a:solidFill>
                  <a:schemeClr val="accent3"/>
                </a:solidFill>
                <a:latin typeface="Arial Black"/>
                <a:cs typeface="Arial"/>
              </a:rPr>
              <a:t>TESTER</a:t>
            </a:r>
            <a:endParaRPr lang="en-US" dirty="0">
              <a:solidFill>
                <a:schemeClr val="accent3"/>
              </a:solidFill>
            </a:endParaRPr>
          </a:p>
        </p:txBody>
      </p:sp>
      <p:sp>
        <p:nvSpPr>
          <p:cNvPr id="18" name="Text Placeholder 17">
            <a:extLst>
              <a:ext uri="{FF2B5EF4-FFF2-40B4-BE49-F238E27FC236}">
                <a16:creationId xmlns:a16="http://schemas.microsoft.com/office/drawing/2014/main" id="{5930AF1D-F62C-2F89-CB70-D8FFDA566CBC}"/>
              </a:ext>
            </a:extLst>
          </p:cNvPr>
          <p:cNvSpPr>
            <a:spLocks noGrp="1"/>
          </p:cNvSpPr>
          <p:nvPr>
            <p:ph type="body" sz="quarter" idx="24"/>
          </p:nvPr>
        </p:nvSpPr>
        <p:spPr>
          <a:xfrm>
            <a:off x="9130826" y="3776158"/>
            <a:ext cx="2614340" cy="1869072"/>
          </a:xfrm>
        </p:spPr>
        <p:txBody>
          <a:bodyPr/>
          <a:lstStyle/>
          <a:p>
            <a:pPr algn="l"/>
            <a:r>
              <a:rPr lang="en-US" sz="1800" dirty="0"/>
              <a:t>Work with the product owners to define acceptance criteria and check for mistakes before sending the product to the client.</a:t>
            </a:r>
          </a:p>
        </p:txBody>
      </p:sp>
      <p:sp>
        <p:nvSpPr>
          <p:cNvPr id="23" name="TextBox 22">
            <a:extLst>
              <a:ext uri="{FF2B5EF4-FFF2-40B4-BE49-F238E27FC236}">
                <a16:creationId xmlns:a16="http://schemas.microsoft.com/office/drawing/2014/main" id="{4DC91783-D01C-2A8B-8E9F-AFC7322E2FED}"/>
              </a:ext>
            </a:extLst>
          </p:cNvPr>
          <p:cNvSpPr txBox="1"/>
          <p:nvPr/>
        </p:nvSpPr>
        <p:spPr>
          <a:xfrm>
            <a:off x="816428" y="3633107"/>
            <a:ext cx="2598963" cy="20005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Manage product roadmap and prioritize the backlog</a:t>
            </a:r>
            <a:r>
              <a:rPr lang="en-US" sz="2800" dirty="0">
                <a:ea typeface="+mn-lt"/>
                <a:cs typeface="+mn-lt"/>
              </a:rPr>
              <a:t>.</a:t>
            </a:r>
            <a:endParaRPr lang="en-US" sz="2800" dirty="0"/>
          </a:p>
        </p:txBody>
      </p:sp>
      <p:sp>
        <p:nvSpPr>
          <p:cNvPr id="25" name="Text Placeholder 24">
            <a:extLst>
              <a:ext uri="{FF2B5EF4-FFF2-40B4-BE49-F238E27FC236}">
                <a16:creationId xmlns:a16="http://schemas.microsoft.com/office/drawing/2014/main" id="{B7006D3B-A343-3997-746C-34DEBDF3E0A0}"/>
              </a:ext>
            </a:extLst>
          </p:cNvPr>
          <p:cNvSpPr>
            <a:spLocks noGrp="1"/>
          </p:cNvSpPr>
          <p:nvPr>
            <p:ph type="body" sz="quarter" idx="14"/>
          </p:nvPr>
        </p:nvSpPr>
        <p:spPr>
          <a:xfrm>
            <a:off x="758905" y="2322515"/>
            <a:ext cx="2598737" cy="1109662"/>
          </a:xfrm>
        </p:spPr>
        <p:txBody>
          <a:bodyPr/>
          <a:lstStyle/>
          <a:p>
            <a:r>
              <a:rPr lang="en-US" sz="2800" b="0" dirty="0">
                <a:solidFill>
                  <a:schemeClr val="accent3"/>
                </a:solidFill>
                <a:latin typeface="Arial Black"/>
                <a:cs typeface="Arial"/>
              </a:rPr>
              <a:t>PRODUCT </a:t>
            </a:r>
            <a:endParaRPr lang="en-US" sz="2800">
              <a:solidFill>
                <a:schemeClr val="accent3"/>
              </a:solidFill>
              <a:cs typeface="Arial"/>
            </a:endParaRPr>
          </a:p>
          <a:p>
            <a:r>
              <a:rPr lang="en-US" sz="2800" b="0" dirty="0">
                <a:solidFill>
                  <a:schemeClr val="accent3"/>
                </a:solidFill>
                <a:latin typeface="Arial Black"/>
                <a:cs typeface="Arial"/>
              </a:rPr>
              <a:t>OWNER</a:t>
            </a:r>
            <a:endParaRPr lang="en-US" sz="2800" dirty="0">
              <a:solidFill>
                <a:schemeClr val="accent3"/>
              </a:solidFill>
              <a:cs typeface="Arial"/>
            </a:endParaRPr>
          </a:p>
        </p:txBody>
      </p:sp>
    </p:spTree>
    <p:extLst>
      <p:ext uri="{BB962C8B-B14F-4D97-AF65-F5344CB8AC3E}">
        <p14:creationId xmlns:p14="http://schemas.microsoft.com/office/powerpoint/2010/main" val="979622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900" decel="100000" fill="hold"/>
                                        <p:tgtEl>
                                          <p:spTgt spid="23"/>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23"/>
                                        </p:tgtEl>
                                        <p:attrNameLst>
                                          <p:attrName>ppt_y</p:attrName>
                                        </p:attrNameLst>
                                      </p:cBhvr>
                                      <p:tavLst>
                                        <p:tav tm="0">
                                          <p:val>
                                            <p:strVal val="#ppt_y-.03"/>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37"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900" decel="100000" fill="hold"/>
                                        <p:tgtEl>
                                          <p:spTgt spid="7"/>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down)">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37"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1000"/>
                                        <p:tgtEl>
                                          <p:spTgt spid="11"/>
                                        </p:tgtEl>
                                      </p:cBhvr>
                                    </p:animEffect>
                                    <p:anim calcmode="lin" valueType="num">
                                      <p:cBhvr>
                                        <p:cTn id="39" dur="1000" fill="hold"/>
                                        <p:tgtEl>
                                          <p:spTgt spid="11"/>
                                        </p:tgtEl>
                                        <p:attrNameLst>
                                          <p:attrName>ppt_x</p:attrName>
                                        </p:attrNameLst>
                                      </p:cBhvr>
                                      <p:tavLst>
                                        <p:tav tm="0">
                                          <p:val>
                                            <p:strVal val="#ppt_x"/>
                                          </p:val>
                                        </p:tav>
                                        <p:tav tm="100000">
                                          <p:val>
                                            <p:strVal val="#ppt_x"/>
                                          </p:val>
                                        </p:tav>
                                      </p:tavLst>
                                    </p:anim>
                                    <p:anim calcmode="lin" valueType="num">
                                      <p:cBhvr>
                                        <p:cTn id="40" dur="900" decel="100000" fill="hold"/>
                                        <p:tgtEl>
                                          <p:spTgt spid="11"/>
                                        </p:tgtEl>
                                        <p:attrNameLst>
                                          <p:attrName>ppt_y</p:attrName>
                                        </p:attrNameLst>
                                      </p:cBhvr>
                                      <p:tavLst>
                                        <p:tav tm="0">
                                          <p:val>
                                            <p:strVal val="#ppt_y+1"/>
                                          </p:val>
                                        </p:tav>
                                        <p:tav tm="100000">
                                          <p:val>
                                            <p:strVal val="#ppt_y-.03"/>
                                          </p:val>
                                        </p:tav>
                                      </p:tavLst>
                                    </p:anim>
                                    <p:anim calcmode="lin" valueType="num">
                                      <p:cBhvr>
                                        <p:cTn id="41"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down)">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37"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1000"/>
                                        <p:tgtEl>
                                          <p:spTgt spid="18"/>
                                        </p:tgtEl>
                                      </p:cBhvr>
                                    </p:animEffect>
                                    <p:anim calcmode="lin" valueType="num">
                                      <p:cBhvr>
                                        <p:cTn id="52" dur="1000" fill="hold"/>
                                        <p:tgtEl>
                                          <p:spTgt spid="18"/>
                                        </p:tgtEl>
                                        <p:attrNameLst>
                                          <p:attrName>ppt_x</p:attrName>
                                        </p:attrNameLst>
                                      </p:cBhvr>
                                      <p:tavLst>
                                        <p:tav tm="0">
                                          <p:val>
                                            <p:strVal val="#ppt_x"/>
                                          </p:val>
                                        </p:tav>
                                        <p:tav tm="100000">
                                          <p:val>
                                            <p:strVal val="#ppt_x"/>
                                          </p:val>
                                        </p:tav>
                                      </p:tavLst>
                                    </p:anim>
                                    <p:anim calcmode="lin" valueType="num">
                                      <p:cBhvr>
                                        <p:cTn id="53" dur="900" decel="100000" fill="hold"/>
                                        <p:tgtEl>
                                          <p:spTgt spid="18"/>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P spid="11" grpId="0"/>
      <p:bldP spid="13" grpId="0" animBg="1"/>
      <p:bldP spid="18" grpId="0"/>
      <p:bldP spid="23" grpId="0"/>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3"/>
                </a:solidFill>
                <a:latin typeface="Arial Black"/>
                <a:cs typeface="Arial Black" panose="020B0604020202020204" pitchFamily="34" charset="0"/>
              </a:rPr>
              <a:t>WHAT IF WE USED WATERFALL APPROACH?</a:t>
            </a:r>
            <a:endParaRPr lang="en-US" sz="4400" b="1" dirty="0">
              <a:solidFill>
                <a:schemeClr val="accent3"/>
              </a:solidFill>
              <a:latin typeface="Arial Black" panose="020B0604020202020204" pitchFamily="34" charset="0"/>
              <a:cs typeface="Arial Black" panose="020B0604020202020204" pitchFamily="34" charset="0"/>
            </a:endParaRPr>
          </a:p>
        </p:txBody>
      </p:sp>
      <p:sp>
        <p:nvSpPr>
          <p:cNvPr id="6" name="Text Placeholder 5">
            <a:extLst>
              <a:ext uri="{FF2B5EF4-FFF2-40B4-BE49-F238E27FC236}">
                <a16:creationId xmlns:a16="http://schemas.microsoft.com/office/drawing/2014/main" id="{2556B18A-4D8E-081E-A54B-01A7B34B499D}"/>
              </a:ext>
            </a:extLst>
          </p:cNvPr>
          <p:cNvSpPr>
            <a:spLocks noGrp="1"/>
          </p:cNvSpPr>
          <p:nvPr>
            <p:ph type="body" sz="half" idx="15"/>
          </p:nvPr>
        </p:nvSpPr>
        <p:spPr>
          <a:xfrm>
            <a:off x="529999" y="2667000"/>
            <a:ext cx="2927350" cy="3589338"/>
          </a:xfrm>
        </p:spPr>
        <p:txBody>
          <a:bodyPr/>
          <a:lstStyle/>
          <a:p>
            <a:r>
              <a:rPr lang="en-US" dirty="0"/>
              <a:t>When faced with SNHU Travel changes, we would have not been able to adjust to make website focus on detox and wellness. If we were able to change, the project deadline wouldn't have been met. </a:t>
            </a:r>
          </a:p>
        </p:txBody>
      </p:sp>
      <p:sp>
        <p:nvSpPr>
          <p:cNvPr id="4" name="Text Placeholder 3">
            <a:extLst>
              <a:ext uri="{FF2B5EF4-FFF2-40B4-BE49-F238E27FC236}">
                <a16:creationId xmlns:a16="http://schemas.microsoft.com/office/drawing/2014/main" id="{87002724-EFFC-BFAB-8CB9-2DFD02D3436E}"/>
              </a:ext>
            </a:extLst>
          </p:cNvPr>
          <p:cNvSpPr>
            <a:spLocks noGrp="1"/>
          </p:cNvSpPr>
          <p:nvPr>
            <p:ph type="body" sz="quarter" idx="3"/>
          </p:nvPr>
        </p:nvSpPr>
        <p:spPr>
          <a:xfrm>
            <a:off x="3870052" y="2090057"/>
            <a:ext cx="2936241" cy="576262"/>
          </a:xfrm>
        </p:spPr>
        <p:txBody>
          <a:bodyPr/>
          <a:lstStyle/>
          <a:p>
            <a:r>
              <a:rPr lang="en-US" dirty="0">
                <a:solidFill>
                  <a:schemeClr val="accent3"/>
                </a:solidFill>
              </a:rPr>
              <a:t>No client involvement</a:t>
            </a:r>
          </a:p>
        </p:txBody>
      </p:sp>
      <p:sp>
        <p:nvSpPr>
          <p:cNvPr id="7" name="Text Placeholder 6">
            <a:extLst>
              <a:ext uri="{FF2B5EF4-FFF2-40B4-BE49-F238E27FC236}">
                <a16:creationId xmlns:a16="http://schemas.microsoft.com/office/drawing/2014/main" id="{9FA43B2F-FB91-CA40-B725-809600431520}"/>
              </a:ext>
            </a:extLst>
          </p:cNvPr>
          <p:cNvSpPr>
            <a:spLocks noGrp="1"/>
          </p:cNvSpPr>
          <p:nvPr>
            <p:ph type="body" sz="half" idx="16"/>
          </p:nvPr>
        </p:nvSpPr>
        <p:spPr/>
        <p:txBody>
          <a:bodyPr/>
          <a:lstStyle/>
          <a:p>
            <a:r>
              <a:rPr lang="en-US" dirty="0"/>
              <a:t>Clients are less involved in the design and implementation stages.</a:t>
            </a:r>
          </a:p>
        </p:txBody>
      </p:sp>
      <p:sp>
        <p:nvSpPr>
          <p:cNvPr id="5" name="Text Placeholder 4">
            <a:extLst>
              <a:ext uri="{FF2B5EF4-FFF2-40B4-BE49-F238E27FC236}">
                <a16:creationId xmlns:a16="http://schemas.microsoft.com/office/drawing/2014/main" id="{CA510F6C-41A6-FCCE-7251-EE02CEE77CDD}"/>
              </a:ext>
            </a:extLst>
          </p:cNvPr>
          <p:cNvSpPr>
            <a:spLocks noGrp="1"/>
          </p:cNvSpPr>
          <p:nvPr>
            <p:ph type="body" sz="quarter" idx="13"/>
          </p:nvPr>
        </p:nvSpPr>
        <p:spPr/>
        <p:txBody>
          <a:bodyPr/>
          <a:lstStyle/>
          <a:p>
            <a:r>
              <a:rPr lang="en-US" dirty="0">
                <a:solidFill>
                  <a:schemeClr val="accent3"/>
                </a:solidFill>
              </a:rPr>
              <a:t>Deadline push</a:t>
            </a:r>
          </a:p>
        </p:txBody>
      </p:sp>
      <p:sp>
        <p:nvSpPr>
          <p:cNvPr id="8" name="Text Placeholder 7">
            <a:extLst>
              <a:ext uri="{FF2B5EF4-FFF2-40B4-BE49-F238E27FC236}">
                <a16:creationId xmlns:a16="http://schemas.microsoft.com/office/drawing/2014/main" id="{50C886A2-D766-F8B7-77FD-CC77E67949FE}"/>
              </a:ext>
            </a:extLst>
          </p:cNvPr>
          <p:cNvSpPr>
            <a:spLocks noGrp="1"/>
          </p:cNvSpPr>
          <p:nvPr>
            <p:ph type="body" sz="half" idx="17"/>
          </p:nvPr>
        </p:nvSpPr>
        <p:spPr/>
        <p:txBody>
          <a:bodyPr/>
          <a:lstStyle/>
          <a:p>
            <a:r>
              <a:rPr lang="en-US" dirty="0"/>
              <a:t>Deadlines can be delayed due to one phase having errors. When an error is found it throws off the team's work.</a:t>
            </a:r>
          </a:p>
        </p:txBody>
      </p:sp>
      <p:sp>
        <p:nvSpPr>
          <p:cNvPr id="10" name="Text Placeholder 9">
            <a:extLst>
              <a:ext uri="{FF2B5EF4-FFF2-40B4-BE49-F238E27FC236}">
                <a16:creationId xmlns:a16="http://schemas.microsoft.com/office/drawing/2014/main" id="{66C8CB7A-6FBE-72A0-B1DC-CEC7EBD7D2DC}"/>
              </a:ext>
            </a:extLst>
          </p:cNvPr>
          <p:cNvSpPr>
            <a:spLocks noGrp="1"/>
          </p:cNvSpPr>
          <p:nvPr>
            <p:ph type="body" idx="1"/>
          </p:nvPr>
        </p:nvSpPr>
        <p:spPr/>
        <p:txBody>
          <a:bodyPr/>
          <a:lstStyle/>
          <a:p>
            <a:r>
              <a:rPr lang="en-US" dirty="0">
                <a:solidFill>
                  <a:schemeClr val="accent3"/>
                </a:solidFill>
              </a:rPr>
              <a:t>No Changes</a:t>
            </a:r>
          </a:p>
        </p:txBody>
      </p:sp>
      <p:sp>
        <p:nvSpPr>
          <p:cNvPr id="12" name="Text Placeholder 2">
            <a:extLst>
              <a:ext uri="{FF2B5EF4-FFF2-40B4-BE49-F238E27FC236}">
                <a16:creationId xmlns:a16="http://schemas.microsoft.com/office/drawing/2014/main" id="{A498130D-0B6B-03E7-2B3E-8EE642CD3885}"/>
              </a:ext>
            </a:extLst>
          </p:cNvPr>
          <p:cNvSpPr>
            <a:spLocks noGrp="1"/>
          </p:cNvSpPr>
          <p:nvPr/>
        </p:nvSpPr>
        <p:spPr>
          <a:xfrm>
            <a:off x="632947" y="1981200"/>
            <a:ext cx="2946866" cy="576262"/>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endParaRPr lang="en-US" sz="2400" dirty="0">
              <a:solidFill>
                <a:schemeClr val="accent6"/>
              </a:solidFill>
              <a:latin typeface="Sabon Next LT"/>
              <a:cs typeface="Sabon Next LT"/>
            </a:endParaRPr>
          </a:p>
          <a:p>
            <a:pPr>
              <a:buClr>
                <a:srgbClr val="8AD0D6"/>
              </a:buClr>
            </a:pPr>
            <a:endParaRPr lang="en-US" sz="2400" dirty="0">
              <a:solidFill>
                <a:schemeClr val="accent6"/>
              </a:solidFill>
              <a:latin typeface="Sabon Next LT" panose="02000500000000000000" pitchFamily="2" charset="0"/>
              <a:cs typeface="Sabon Next LT" panose="02000500000000000000" pitchFamily="2" charset="0"/>
            </a:endParaRPr>
          </a:p>
        </p:txBody>
      </p:sp>
      <p:sp>
        <p:nvSpPr>
          <p:cNvPr id="13" name="TextBox 12">
            <a:extLst>
              <a:ext uri="{FF2B5EF4-FFF2-40B4-BE49-F238E27FC236}">
                <a16:creationId xmlns:a16="http://schemas.microsoft.com/office/drawing/2014/main" id="{041C1F4E-6B8D-49D7-9A25-997C1CCA4457}"/>
              </a:ext>
            </a:extLst>
          </p:cNvPr>
          <p:cNvSpPr txBox="1"/>
          <p:nvPr/>
        </p:nvSpPr>
        <p:spPr>
          <a:xfrm>
            <a:off x="10586357" y="449036"/>
            <a:ext cx="5715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t>3</a:t>
            </a:r>
          </a:p>
        </p:txBody>
      </p:sp>
      <p:sp>
        <p:nvSpPr>
          <p:cNvPr id="15" name="Footer Placeholder 6">
            <a:extLst>
              <a:ext uri="{FF2B5EF4-FFF2-40B4-BE49-F238E27FC236}">
                <a16:creationId xmlns:a16="http://schemas.microsoft.com/office/drawing/2014/main" id="{C19355F1-A28A-C224-B3F0-62B481D4FCF1}"/>
              </a:ext>
            </a:extLst>
          </p:cNvPr>
          <p:cNvSpPr>
            <a:spLocks noGrp="1"/>
          </p:cNvSpPr>
          <p:nvPr>
            <p:ph type="ftr" sz="quarter" idx="11"/>
          </p:nvPr>
        </p:nvSpPr>
        <p:spPr>
          <a:xfrm rot="5400000">
            <a:off x="9382705" y="1861718"/>
            <a:ext cx="3859795" cy="304801"/>
          </a:xfrm>
        </p:spPr>
        <p:txBody>
          <a:bodyPr/>
          <a:lstStyle/>
          <a:p>
            <a:r>
              <a:rPr lang="en-US" sz="1600" dirty="0">
                <a:ea typeface="+mn-lt"/>
                <a:cs typeface="+mn-lt"/>
              </a:rPr>
              <a:t>Agile Presentation</a:t>
            </a:r>
            <a:endParaRPr lang="en-US" sz="1600" dirty="0"/>
          </a:p>
        </p:txBody>
      </p:sp>
    </p:spTree>
    <p:extLst>
      <p:ext uri="{BB962C8B-B14F-4D97-AF65-F5344CB8AC3E}">
        <p14:creationId xmlns:p14="http://schemas.microsoft.com/office/powerpoint/2010/main" val="295292380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pPr algn="ctr"/>
            <a:r>
              <a:rPr lang="en-US" altLang="zh-CN" sz="4400" b="1" dirty="0">
                <a:solidFill>
                  <a:schemeClr val="accent3"/>
                </a:solidFill>
                <a:latin typeface="Arial Black"/>
                <a:ea typeface="宋体"/>
                <a:cs typeface="Arial Black" panose="020B0604020202020204" pitchFamily="34" charset="0"/>
              </a:rPr>
              <a:t>AGILE VS WATERFALL</a:t>
            </a:r>
            <a:endParaRPr lang="en-US" altLang="zh-CN" sz="4400" b="1" dirty="0">
              <a:solidFill>
                <a:schemeClr val="accent3"/>
              </a:solidFill>
              <a:latin typeface="Arial Black" panose="020B0604020202020204" pitchFamily="34" charset="0"/>
              <a:ea typeface="宋体"/>
              <a:cs typeface="Arial Black" panose="020B0604020202020204" pitchFamily="34" charset="0"/>
            </a:endParaRPr>
          </a:p>
        </p:txBody>
      </p:sp>
      <p:sp>
        <p:nvSpPr>
          <p:cNvPr id="3" name="Text Placeholder 2">
            <a:extLst>
              <a:ext uri="{FF2B5EF4-FFF2-40B4-BE49-F238E27FC236}">
                <a16:creationId xmlns:a16="http://schemas.microsoft.com/office/drawing/2014/main" id="{DCF90AB7-8437-1005-DA7C-7DC0CB4D7E27}"/>
              </a:ext>
            </a:extLst>
          </p:cNvPr>
          <p:cNvSpPr>
            <a:spLocks noGrp="1"/>
          </p:cNvSpPr>
          <p:nvPr>
            <p:ph type="body" idx="1"/>
          </p:nvPr>
        </p:nvSpPr>
        <p:spPr/>
        <p:txBody>
          <a:bodyPr/>
          <a:lstStyle/>
          <a:p>
            <a:r>
              <a:rPr lang="en-US" dirty="0">
                <a:solidFill>
                  <a:schemeClr val="accent3">
                    <a:lumMod val="40000"/>
                    <a:lumOff val="60000"/>
                  </a:schemeClr>
                </a:solidFill>
              </a:rPr>
              <a:t>AGILE APPROACH</a:t>
            </a:r>
          </a:p>
        </p:txBody>
      </p:sp>
      <p:sp>
        <p:nvSpPr>
          <p:cNvPr id="4" name="Text Placeholder 3">
            <a:extLst>
              <a:ext uri="{FF2B5EF4-FFF2-40B4-BE49-F238E27FC236}">
                <a16:creationId xmlns:a16="http://schemas.microsoft.com/office/drawing/2014/main" id="{D5FCAE7B-4761-BDA5-DE8B-584F7ECE9B10}"/>
              </a:ext>
            </a:extLst>
          </p:cNvPr>
          <p:cNvSpPr>
            <a:spLocks noGrp="1"/>
          </p:cNvSpPr>
          <p:nvPr>
            <p:ph type="body" sz="quarter" idx="3"/>
          </p:nvPr>
        </p:nvSpPr>
        <p:spPr/>
        <p:txBody>
          <a:bodyPr/>
          <a:lstStyle/>
          <a:p>
            <a:r>
              <a:rPr lang="en-US" dirty="0">
                <a:solidFill>
                  <a:schemeClr val="accent3">
                    <a:lumMod val="40000"/>
                    <a:lumOff val="60000"/>
                  </a:schemeClr>
                </a:solidFill>
              </a:rPr>
              <a:t>WATERFALL APPROACH</a:t>
            </a:r>
          </a:p>
        </p:txBody>
      </p:sp>
      <p:sp>
        <p:nvSpPr>
          <p:cNvPr id="5" name="Content Placeholder 4">
            <a:extLst>
              <a:ext uri="{FF2B5EF4-FFF2-40B4-BE49-F238E27FC236}">
                <a16:creationId xmlns:a16="http://schemas.microsoft.com/office/drawing/2014/main" id="{B8D13490-F006-EEEF-AFE5-5180846CEB4A}"/>
              </a:ext>
            </a:extLst>
          </p:cNvPr>
          <p:cNvSpPr>
            <a:spLocks noGrp="1"/>
          </p:cNvSpPr>
          <p:nvPr>
            <p:ph sz="quarter" idx="4"/>
          </p:nvPr>
        </p:nvSpPr>
        <p:spPr/>
        <p:txBody>
          <a:bodyPr vert="horz" lIns="91440" tIns="45720" rIns="91440" bIns="45720" rtlCol="0" anchor="t">
            <a:normAutofit lnSpcReduction="10000"/>
          </a:bodyPr>
          <a:lstStyle/>
          <a:p>
            <a:r>
              <a:rPr lang="en-US" dirty="0"/>
              <a:t>PROS:</a:t>
            </a:r>
          </a:p>
          <a:p>
            <a:pPr>
              <a:buClr>
                <a:srgbClr val="8AD0D6"/>
              </a:buClr>
            </a:pPr>
            <a:r>
              <a:rPr lang="en-US" dirty="0"/>
              <a:t>Concrete plan from start to finish.</a:t>
            </a:r>
          </a:p>
          <a:p>
            <a:pPr>
              <a:buClr>
                <a:srgbClr val="8AD0D6"/>
              </a:buClr>
            </a:pPr>
            <a:r>
              <a:rPr lang="en-US" dirty="0"/>
              <a:t>Project requirements established early on</a:t>
            </a:r>
          </a:p>
          <a:p>
            <a:pPr>
              <a:buClr>
                <a:srgbClr val="8AD0D6"/>
              </a:buClr>
            </a:pPr>
            <a:r>
              <a:rPr lang="en-US" dirty="0"/>
              <a:t>More structured workflow</a:t>
            </a:r>
          </a:p>
          <a:p>
            <a:pPr>
              <a:buClr>
                <a:srgbClr val="8AD0D6"/>
              </a:buClr>
            </a:pPr>
            <a:endParaRPr lang="en-US" dirty="0"/>
          </a:p>
          <a:p>
            <a:pPr>
              <a:buClr>
                <a:srgbClr val="8AD0D6"/>
              </a:buClr>
            </a:pPr>
            <a:r>
              <a:rPr lang="en-US" dirty="0"/>
              <a:t>CONS:</a:t>
            </a:r>
          </a:p>
          <a:p>
            <a:pPr>
              <a:buClr>
                <a:srgbClr val="8AD0D6"/>
              </a:buClr>
            </a:pPr>
            <a:r>
              <a:rPr lang="en-US" dirty="0"/>
              <a:t>Longer process</a:t>
            </a:r>
          </a:p>
          <a:p>
            <a:pPr>
              <a:buClr>
                <a:srgbClr val="8AD0D6"/>
              </a:buClr>
            </a:pPr>
            <a:r>
              <a:rPr lang="en-US" dirty="0"/>
              <a:t>Missed errors cause for setback</a:t>
            </a:r>
          </a:p>
          <a:p>
            <a:pPr>
              <a:buClr>
                <a:srgbClr val="8AD0D6"/>
              </a:buClr>
            </a:pPr>
            <a:r>
              <a:rPr lang="en-US" dirty="0"/>
              <a:t>No flexibility</a:t>
            </a:r>
          </a:p>
          <a:p>
            <a:pPr>
              <a:buClr>
                <a:srgbClr val="8AD0D6"/>
              </a:buClr>
            </a:pPr>
            <a:endParaRPr lang="en-US" dirty="0"/>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rot="5400000">
            <a:off x="9382705" y="1861718"/>
            <a:ext cx="3859795" cy="304801"/>
          </a:xfrm>
        </p:spPr>
        <p:txBody>
          <a:bodyPr/>
          <a:lstStyle/>
          <a:p>
            <a:r>
              <a:rPr lang="en-US" sz="1600" dirty="0">
                <a:ea typeface="+mn-lt"/>
                <a:cs typeface="+mn-lt"/>
              </a:rPr>
              <a:t>Agile Presentation</a:t>
            </a:r>
            <a:endParaRPr lang="en-US" sz="1600"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r>
              <a:rPr lang="en-US" dirty="0"/>
              <a:t>4</a:t>
            </a:r>
          </a:p>
        </p:txBody>
      </p:sp>
      <p:sp>
        <p:nvSpPr>
          <p:cNvPr id="10" name="Content Placeholder 9">
            <a:extLst>
              <a:ext uri="{FF2B5EF4-FFF2-40B4-BE49-F238E27FC236}">
                <a16:creationId xmlns:a16="http://schemas.microsoft.com/office/drawing/2014/main" id="{82A52E25-8CDE-DEB4-D2CE-6E23267ECD11}"/>
              </a:ext>
            </a:extLst>
          </p:cNvPr>
          <p:cNvSpPr>
            <a:spLocks noGrp="1"/>
          </p:cNvSpPr>
          <p:nvPr>
            <p:ph sz="half" idx="2"/>
          </p:nvPr>
        </p:nvSpPr>
        <p:spPr/>
        <p:txBody>
          <a:bodyPr vert="horz" lIns="91440" tIns="45720" rIns="91440" bIns="45720" rtlCol="0" anchor="t">
            <a:normAutofit lnSpcReduction="10000"/>
          </a:bodyPr>
          <a:lstStyle/>
          <a:p>
            <a:r>
              <a:rPr lang="en-US" dirty="0"/>
              <a:t>PROS:</a:t>
            </a:r>
          </a:p>
          <a:p>
            <a:pPr>
              <a:buClr>
                <a:srgbClr val="8AD0D6"/>
              </a:buClr>
            </a:pPr>
            <a:r>
              <a:rPr lang="en-US" dirty="0"/>
              <a:t>Short-term deadlines</a:t>
            </a:r>
          </a:p>
          <a:p>
            <a:pPr>
              <a:buClr>
                <a:srgbClr val="8AD0D6"/>
              </a:buClr>
            </a:pPr>
            <a:r>
              <a:rPr lang="en-US" dirty="0"/>
              <a:t>Flexibility</a:t>
            </a:r>
          </a:p>
          <a:p>
            <a:pPr>
              <a:buClr>
                <a:srgbClr val="8AD0D6"/>
              </a:buClr>
            </a:pPr>
            <a:r>
              <a:rPr lang="en-US" dirty="0"/>
              <a:t>Stakeholder interaction</a:t>
            </a:r>
          </a:p>
          <a:p>
            <a:pPr>
              <a:buClr>
                <a:srgbClr val="8AD0D6"/>
              </a:buClr>
            </a:pPr>
            <a:endParaRPr lang="en-US" dirty="0"/>
          </a:p>
          <a:p>
            <a:pPr>
              <a:buClr>
                <a:srgbClr val="8AD0D6"/>
              </a:buClr>
            </a:pPr>
            <a:r>
              <a:rPr lang="en-US" dirty="0"/>
              <a:t>CONS:</a:t>
            </a:r>
          </a:p>
          <a:p>
            <a:pPr>
              <a:buClr>
                <a:srgbClr val="8AD0D6"/>
              </a:buClr>
            </a:pPr>
            <a:r>
              <a:rPr lang="en-US" dirty="0"/>
              <a:t>Overlap of work</a:t>
            </a:r>
          </a:p>
          <a:p>
            <a:pPr>
              <a:buClr>
                <a:srgbClr val="8AD0D6"/>
              </a:buClr>
            </a:pPr>
            <a:r>
              <a:rPr lang="en-US" dirty="0"/>
              <a:t>Miscommunication</a:t>
            </a:r>
          </a:p>
          <a:p>
            <a:pPr>
              <a:buClr>
                <a:srgbClr val="8AD0D6"/>
              </a:buClr>
            </a:pPr>
            <a:r>
              <a:rPr lang="en-US" dirty="0"/>
              <a:t>Timeline more difficult</a:t>
            </a:r>
          </a:p>
          <a:p>
            <a:pPr>
              <a:buClr>
                <a:srgbClr val="8AD0D6"/>
              </a:buClr>
            </a:pPr>
            <a:endParaRPr lang="en-US" dirty="0"/>
          </a:p>
        </p:txBody>
      </p:sp>
    </p:spTree>
    <p:extLst>
      <p:ext uri="{BB962C8B-B14F-4D97-AF65-F5344CB8AC3E}">
        <p14:creationId xmlns:p14="http://schemas.microsoft.com/office/powerpoint/2010/main" val="288647473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8" presetClass="entr" presetSubtype="12"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strips(downLeft)">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12"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strips(downLeft)">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DA8A2-8832-F49F-0B5D-BA966D49E3E4}"/>
              </a:ext>
            </a:extLst>
          </p:cNvPr>
          <p:cNvSpPr>
            <a:spLocks noGrp="1"/>
          </p:cNvSpPr>
          <p:nvPr>
            <p:ph type="title"/>
          </p:nvPr>
        </p:nvSpPr>
        <p:spPr/>
        <p:txBody>
          <a:bodyPr/>
          <a:lstStyle/>
          <a:p>
            <a:r>
              <a:rPr lang="en-US" dirty="0">
                <a:solidFill>
                  <a:schemeClr val="accent3"/>
                </a:solidFill>
              </a:rPr>
              <a:t>RESOURCES</a:t>
            </a:r>
          </a:p>
        </p:txBody>
      </p:sp>
      <p:sp>
        <p:nvSpPr>
          <p:cNvPr id="4" name="Content Placeholder 3">
            <a:extLst>
              <a:ext uri="{FF2B5EF4-FFF2-40B4-BE49-F238E27FC236}">
                <a16:creationId xmlns:a16="http://schemas.microsoft.com/office/drawing/2014/main" id="{7D5B73BD-06C7-EF1A-00CB-1B08D75A61D0}"/>
              </a:ext>
            </a:extLst>
          </p:cNvPr>
          <p:cNvSpPr>
            <a:spLocks noGrp="1"/>
          </p:cNvSpPr>
          <p:nvPr>
            <p:ph idx="1"/>
          </p:nvPr>
        </p:nvSpPr>
        <p:spPr/>
        <p:txBody>
          <a:bodyPr vert="horz" lIns="91440" tIns="45720" rIns="91440" bIns="45720" rtlCol="0" anchor="t">
            <a:normAutofit/>
          </a:bodyPr>
          <a:lstStyle/>
          <a:p>
            <a:r>
              <a:rPr lang="en-US" dirty="0" err="1">
                <a:ea typeface="+mj-lt"/>
                <a:cs typeface="+mj-lt"/>
              </a:rPr>
              <a:t>Hoory</a:t>
            </a:r>
            <a:r>
              <a:rPr lang="en-US" dirty="0">
                <a:ea typeface="+mj-lt"/>
                <a:cs typeface="+mj-lt"/>
              </a:rPr>
              <a:t>, L., &amp; Bottorff, C. (2022, August 10). </a:t>
            </a:r>
            <a:r>
              <a:rPr lang="en-US" i="1" dirty="0">
                <a:ea typeface="+mj-lt"/>
                <a:cs typeface="+mj-lt"/>
              </a:rPr>
              <a:t>Agile vs. waterfall: Which project management methodology is best for you?</a:t>
            </a:r>
            <a:r>
              <a:rPr lang="en-US" dirty="0">
                <a:ea typeface="+mj-lt"/>
                <a:cs typeface="+mj-lt"/>
              </a:rPr>
              <a:t> Forbes Advisor. Retrieved February 15, 2023, from </a:t>
            </a:r>
            <a:r>
              <a:rPr lang="en-US" dirty="0">
                <a:ea typeface="+mj-lt"/>
                <a:cs typeface="+mj-lt"/>
                <a:hlinkClick r:id="rId2"/>
              </a:rPr>
              <a:t>https://www.forbes.com/advisor/business/agile-vs-waterfall-methodology/</a:t>
            </a:r>
            <a:r>
              <a:rPr lang="en-US" dirty="0">
                <a:ea typeface="+mj-lt"/>
                <a:cs typeface="+mj-lt"/>
              </a:rPr>
              <a:t> </a:t>
            </a:r>
            <a:endParaRPr lang="en-US">
              <a:ea typeface="+mj-lt"/>
              <a:cs typeface="+mj-lt"/>
            </a:endParaRPr>
          </a:p>
          <a:p>
            <a:pPr>
              <a:buClr>
                <a:srgbClr val="8AD0D6"/>
              </a:buClr>
            </a:pPr>
            <a:r>
              <a:rPr lang="en-US" i="1" dirty="0">
                <a:ea typeface="+mj-lt"/>
                <a:cs typeface="+mj-lt"/>
              </a:rPr>
              <a:t>Project Management Methodologies | Adobe Workfront</a:t>
            </a:r>
            <a:r>
              <a:rPr lang="en-US" dirty="0">
                <a:ea typeface="+mj-lt"/>
                <a:cs typeface="+mj-lt"/>
              </a:rPr>
              <a:t>. Adobe. (2022, March 18). Retrieved February 15, 2023, from </a:t>
            </a:r>
            <a:r>
              <a:rPr lang="en-US" dirty="0">
                <a:ea typeface="+mj-lt"/>
                <a:cs typeface="+mj-lt"/>
                <a:hlinkClick r:id="rId3"/>
              </a:rPr>
              <a:t>https://business.adobe.com/blog/basics/methodologies</a:t>
            </a:r>
            <a:r>
              <a:rPr lang="en-US" dirty="0">
                <a:ea typeface="+mj-lt"/>
                <a:cs typeface="+mj-lt"/>
              </a:rPr>
              <a:t> </a:t>
            </a:r>
            <a:endParaRPr lang="en-US"/>
          </a:p>
          <a:p>
            <a:pPr>
              <a:buClr>
                <a:srgbClr val="8AD0D6"/>
              </a:buClr>
            </a:pPr>
            <a:r>
              <a:rPr lang="en-US" dirty="0">
                <a:ea typeface="+mj-lt"/>
                <a:cs typeface="+mj-lt"/>
              </a:rPr>
              <a:t>Vasiliauskas, V. (2023, February 7). </a:t>
            </a:r>
            <a:r>
              <a:rPr lang="en-US" i="1" dirty="0">
                <a:ea typeface="+mj-lt"/>
                <a:cs typeface="+mj-lt"/>
              </a:rPr>
              <a:t>Agile team roles and responsibilities: A brief guide</a:t>
            </a:r>
            <a:r>
              <a:rPr lang="en-US" dirty="0">
                <a:ea typeface="+mj-lt"/>
                <a:cs typeface="+mj-lt"/>
              </a:rPr>
              <a:t>. Teamhood. Retrieved February 15, 2023, from </a:t>
            </a:r>
            <a:r>
              <a:rPr lang="en-US" dirty="0">
                <a:ea typeface="+mj-lt"/>
                <a:cs typeface="+mj-lt"/>
                <a:hlinkClick r:id="rId4"/>
              </a:rPr>
              <a:t>https://teamhood.com/agile-resources/agile-team-roles/</a:t>
            </a:r>
            <a:r>
              <a:rPr lang="en-US" dirty="0">
                <a:ea typeface="+mj-lt"/>
                <a:cs typeface="+mj-lt"/>
              </a:rPr>
              <a:t> </a:t>
            </a:r>
            <a:endParaRPr lang="en-US"/>
          </a:p>
          <a:p>
            <a:pPr>
              <a:buClr>
                <a:srgbClr val="8AD0D6"/>
              </a:buClr>
            </a:pPr>
            <a:endParaRPr lang="en-US" dirty="0"/>
          </a:p>
          <a:p>
            <a:pPr>
              <a:buClr>
                <a:srgbClr val="8AD0D6"/>
              </a:buClr>
            </a:pPr>
            <a:endParaRPr lang="en-US" dirty="0"/>
          </a:p>
        </p:txBody>
      </p:sp>
      <p:sp>
        <p:nvSpPr>
          <p:cNvPr id="7" name="TextBox 6">
            <a:extLst>
              <a:ext uri="{FF2B5EF4-FFF2-40B4-BE49-F238E27FC236}">
                <a16:creationId xmlns:a16="http://schemas.microsoft.com/office/drawing/2014/main" id="{203B7508-D018-D223-FCC7-585BDB25A919}"/>
              </a:ext>
            </a:extLst>
          </p:cNvPr>
          <p:cNvSpPr txBox="1"/>
          <p:nvPr/>
        </p:nvSpPr>
        <p:spPr>
          <a:xfrm>
            <a:off x="10409464" y="489857"/>
            <a:ext cx="73478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t>5</a:t>
            </a:r>
            <a:endParaRPr lang="en-US"/>
          </a:p>
        </p:txBody>
      </p:sp>
      <p:sp>
        <p:nvSpPr>
          <p:cNvPr id="9" name="Footer Placeholder 6">
            <a:extLst>
              <a:ext uri="{FF2B5EF4-FFF2-40B4-BE49-F238E27FC236}">
                <a16:creationId xmlns:a16="http://schemas.microsoft.com/office/drawing/2014/main" id="{B6DE02C2-D63C-FCFB-AED4-196F42862ECB}"/>
              </a:ext>
            </a:extLst>
          </p:cNvPr>
          <p:cNvSpPr>
            <a:spLocks noGrp="1"/>
          </p:cNvSpPr>
          <p:nvPr>
            <p:ph type="ftr" sz="quarter" idx="11"/>
          </p:nvPr>
        </p:nvSpPr>
        <p:spPr>
          <a:xfrm rot="5400000">
            <a:off x="9382705" y="1861718"/>
            <a:ext cx="3859795" cy="304801"/>
          </a:xfrm>
        </p:spPr>
        <p:txBody>
          <a:bodyPr/>
          <a:lstStyle/>
          <a:p>
            <a:r>
              <a:rPr lang="en-US" sz="1600" dirty="0">
                <a:ea typeface="+mn-lt"/>
                <a:cs typeface="+mn-lt"/>
              </a:rPr>
              <a:t>Agile Presentation</a:t>
            </a:r>
            <a:endParaRPr lang="en-US" sz="1600" dirty="0"/>
          </a:p>
        </p:txBody>
      </p:sp>
    </p:spTree>
    <p:extLst>
      <p:ext uri="{BB962C8B-B14F-4D97-AF65-F5344CB8AC3E}">
        <p14:creationId xmlns:p14="http://schemas.microsoft.com/office/powerpoint/2010/main" val="37330278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427</Words>
  <Application>Microsoft Office PowerPoint</Application>
  <PresentationFormat>Widescreen</PresentationFormat>
  <Paragraphs>130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Ion</vt:lpstr>
      <vt:lpstr>7-1 final Agile Presentation </vt:lpstr>
      <vt:lpstr>Objective</vt:lpstr>
      <vt:lpstr>AGILE TEAM ROLES</vt:lpstr>
      <vt:lpstr>WHAT IF WE USED WATERFALL APPROACH?</vt:lpstr>
      <vt:lpstr>AGILE VS WATERFALL</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dc:title>
  <dc:subject/>
  <dc:creator/>
  <cp:lastModifiedBy/>
  <cp:revision>307</cp:revision>
  <dcterms:created xsi:type="dcterms:W3CDTF">2023-02-15T13:40:28Z</dcterms:created>
  <dcterms:modified xsi:type="dcterms:W3CDTF">2023-02-15T15:16:09Z</dcterms:modified>
</cp:coreProperties>
</file>