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ADB5-59F7-45A4-A48E-51AA0342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C8FDE8-5B49-404F-9818-87DE4A4CD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6F7643-B11A-4A83-9572-C80EC067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8AF6C-97E3-4A12-9B83-F0D646A5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1646F-81C1-439E-A742-C7669961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9529-211E-494E-86BD-28B61869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731922-DC90-4D41-A724-7B6BF5959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8AC2A8-FAB3-4559-A905-590EB3C8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F98CC-0E51-45D4-8438-6793A57C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6A5504-B80C-40E5-B904-CAB19624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6646AA-94EF-4006-A425-76072A0FC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30FD23-17DB-4892-B655-2D0404B7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D74D2-D701-4BAE-9423-796D8432C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3D096D-4FFA-44F7-B269-66BBF4C6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B6701-7F44-4063-A842-9363FA8C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1D93F-0581-4AC0-B0E7-59A0C2B9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D76F7-F4FB-4B80-B122-D0691DE49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36BF4-7089-4CE1-A553-8D3A7220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282AB0-DA85-4B04-B70C-1734F523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C34D64-FC9C-40CD-9257-DDD8E0C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2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B314E-8974-428C-A52D-6DCFDB64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3D6DCE-D265-4AF0-AD4F-B02BDFF5C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27042-2E11-4EB5-9563-C49780BB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3C0DB9-838C-48CC-AE0A-0DB5DE22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447F57-D06F-47F0-A90F-8FDB5098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705E6-C065-46AC-9570-D0A0A038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A20AA-43B5-480E-8415-29AC1121F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89A1B7-FBE5-49F5-A714-A0A4561C7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0860C6-8437-40D0-83CD-DF54D8B0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95A18E-E2F1-4D85-9748-504AA99F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0BF38F-9BA4-4637-B089-6123AD39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5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F7BEB-ED1F-498D-B85B-933BED21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4878B3-AEC6-42DF-952B-ED5DEA4E6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7DB803-BECC-4B7C-91BA-EB9016757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D5D0A4-6FB8-4F59-97A8-7FE7DC5FC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B46FD6C-161E-43BD-BDAC-2167F5CAE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C510932-5100-4429-A5A4-D533AB07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2B0823-C660-439B-8BFB-6A05514C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A3327D4-665A-4A9C-AED8-F23F73E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B2654-6DB2-44A4-9453-5B7012B4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C6D0EA-BE1A-4BBC-8779-B4D097A3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5001EC-13B9-4C34-ADA2-C8EE4E5A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29314E-63EC-4791-901A-C49DD879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E9E3F8-3D25-4311-9DB9-C10841B4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EFF95A-2F5D-4D5F-9464-6B0EF88C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072B1B-ADAA-4C3E-A9A1-1D5D01B7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27CB10-CA6F-451F-AEE3-D948D330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B51FFC-30E5-48E4-BA39-5F4438EC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D65E8-B581-4F22-84DB-0D9E85DD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0FD310-F9C4-46D0-A872-D14B34B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DC39B3-7FB0-4295-A89D-BDA22F9A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87E00D-5BFD-4F77-B355-A7FA171E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69499-D8FD-43BB-9703-F96DCBC8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A244CD4-719C-4B55-AA06-0ED8AA685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787DD3-9944-4E79-97B0-CCA8A65B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04D98-CE31-4AE3-B6B8-229EB1ED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1323A-00E5-48F8-9074-7CE1B5AE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54C6D6-AD89-42A1-BB7A-1EDCD898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D1085-AFD6-4167-AC25-EB85A27B3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1FFFA6-094C-4140-AAF1-1E0B310E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FF423E-EE05-4E29-9BF8-1F3E4259F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8CDD0-BE74-468D-B734-43E300BAFBE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29A89A-BA22-417B-8FA6-C0A6D5499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25FE-32D5-4885-AA17-2F9FBE2C9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F2515-556B-4B50-AC4C-B5D95EB7C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8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6DB19A-CD2F-4C32-9A4B-290886CC8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" y="0"/>
            <a:ext cx="1218354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94E59-63EC-451B-9DDB-EB9BBD49C266}"/>
              </a:ext>
            </a:extLst>
          </p:cNvPr>
          <p:cNvSpPr txBox="1"/>
          <p:nvPr/>
        </p:nvSpPr>
        <p:spPr>
          <a:xfrm>
            <a:off x="7210425" y="228600"/>
            <a:ext cx="48670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Zapret 14.9.9.0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177427-3DB8-449A-8514-4BA1F2E66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679" y="5521404"/>
            <a:ext cx="872669" cy="11079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8BAF15-2923-43D6-8B19-3AE1BB822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039" y="1760577"/>
            <a:ext cx="5214488" cy="4410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1224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 SemiCondensed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1</cp:revision>
  <dcterms:created xsi:type="dcterms:W3CDTF">2025-04-25T19:45:24Z</dcterms:created>
  <dcterms:modified xsi:type="dcterms:W3CDTF">2025-04-25T19:50:26Z</dcterms:modified>
</cp:coreProperties>
</file>