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3B74B-280E-4663-B02F-9B6518F0D448}" v="1" dt="2019-12-16T21:30:4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aldo Salvador" userId="9594916902abf4f2" providerId="LiveId" clId="{9913B74B-280E-4663-B02F-9B6518F0D448}"/>
    <pc:docChg chg="modSld">
      <pc:chgData name="Jesualdo Salvador" userId="9594916902abf4f2" providerId="LiveId" clId="{9913B74B-280E-4663-B02F-9B6518F0D448}" dt="2019-12-16T21:30:40.191" v="0"/>
      <pc:docMkLst>
        <pc:docMk/>
      </pc:docMkLst>
      <pc:sldChg chg="modSp">
        <pc:chgData name="Jesualdo Salvador" userId="9594916902abf4f2" providerId="LiveId" clId="{9913B74B-280E-4663-B02F-9B6518F0D448}" dt="2019-12-16T21:30:40.191" v="0"/>
        <pc:sldMkLst>
          <pc:docMk/>
          <pc:sldMk cId="2892688156" sldId="258"/>
        </pc:sldMkLst>
        <pc:spChg chg="mod">
          <ac:chgData name="Jesualdo Salvador" userId="9594916902abf4f2" providerId="LiveId" clId="{9913B74B-280E-4663-B02F-9B6518F0D448}" dt="2019-12-16T21:30:40.191" v="0"/>
          <ac:spMkLst>
            <pc:docMk/>
            <pc:sldMk cId="2892688156" sldId="258"/>
            <ac:spMk id="2" creationId="{ECC3E014-CD99-4F4E-836D-D1FDC44878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F0569-D8D0-4914-ABD3-72CD2A789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STOCK MARKET – META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91C3D-383E-465C-9332-E5182B25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Inteligência Computacional      Jesualdo Salvador/Pedro Neves</a:t>
            </a:r>
          </a:p>
        </p:txBody>
      </p:sp>
    </p:spTree>
    <p:extLst>
      <p:ext uri="{BB962C8B-B14F-4D97-AF65-F5344CB8AC3E}">
        <p14:creationId xmlns:p14="http://schemas.microsoft.com/office/powerpoint/2010/main" val="39981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3E014-CD99-4F4E-836D-D1FDC448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MLPRegressor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8F68AF-E960-4096-86B4-DA85BBB9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MLPRegressor</a:t>
            </a:r>
            <a:r>
              <a:rPr lang="pt-PT" dirty="0"/>
              <a:t>(</a:t>
            </a:r>
            <a:r>
              <a:rPr lang="pt-PT" dirty="0" err="1"/>
              <a:t>activation</a:t>
            </a:r>
            <a:r>
              <a:rPr lang="pt-PT" dirty="0"/>
              <a:t> = </a:t>
            </a:r>
            <a:r>
              <a:rPr lang="pt-PT" b="1" dirty="0"/>
              <a:t>'</a:t>
            </a:r>
            <a:r>
              <a:rPr lang="pt-PT" b="1" dirty="0" err="1"/>
              <a:t>logistic</a:t>
            </a:r>
            <a:r>
              <a:rPr lang="pt-PT" dirty="0"/>
              <a:t>', solver = </a:t>
            </a:r>
            <a:r>
              <a:rPr lang="pt-PT" b="1" dirty="0"/>
              <a:t>'adam</a:t>
            </a:r>
            <a:r>
              <a:rPr lang="pt-PT" dirty="0"/>
              <a:t>',</a:t>
            </a:r>
            <a:r>
              <a:rPr lang="pt-PT" dirty="0" err="1"/>
              <a:t>max_iter</a:t>
            </a:r>
            <a:r>
              <a:rPr lang="pt-PT" dirty="0"/>
              <a:t>=</a:t>
            </a:r>
            <a:r>
              <a:rPr lang="pt-PT" b="1" dirty="0"/>
              <a:t>500</a:t>
            </a:r>
            <a:r>
              <a:rPr lang="pt-PT" dirty="0"/>
              <a:t>, </a:t>
            </a:r>
            <a:r>
              <a:rPr lang="pt-PT" dirty="0" err="1"/>
              <a:t>hidden_layer_sizes</a:t>
            </a:r>
            <a:r>
              <a:rPr lang="pt-PT" dirty="0"/>
              <a:t>=(</a:t>
            </a:r>
            <a:r>
              <a:rPr lang="pt-PT" b="1" dirty="0"/>
              <a:t>200</a:t>
            </a:r>
            <a:r>
              <a:rPr lang="pt-PT" dirty="0"/>
              <a:t>,),</a:t>
            </a:r>
            <a:r>
              <a:rPr lang="pt-PT" dirty="0" err="1"/>
              <a:t>learning_rate_init</a:t>
            </a:r>
            <a:r>
              <a:rPr lang="pt-PT" dirty="0"/>
              <a:t>=(</a:t>
            </a:r>
            <a:r>
              <a:rPr lang="pt-PT" b="1" dirty="0"/>
              <a:t>h[0]</a:t>
            </a:r>
            <a:r>
              <a:rPr lang="pt-PT" dirty="0"/>
              <a:t>), beta_1 = (</a:t>
            </a:r>
            <a:r>
              <a:rPr lang="pt-PT" b="1" dirty="0"/>
              <a:t>h[1]</a:t>
            </a:r>
            <a:r>
              <a:rPr lang="pt-PT" dirty="0"/>
              <a:t>),beta_2 = (</a:t>
            </a:r>
            <a:r>
              <a:rPr lang="pt-PT" b="1" dirty="0"/>
              <a:t>h[2])</a:t>
            </a:r>
            <a:r>
              <a:rPr lang="pt-PT" dirty="0"/>
              <a:t>);</a:t>
            </a:r>
          </a:p>
          <a:p>
            <a:r>
              <a:rPr lang="pt-PT" dirty="0" err="1"/>
              <a:t>Logistic</a:t>
            </a:r>
            <a:r>
              <a:rPr lang="pt-PT" dirty="0"/>
              <a:t> - função sigmoide, retorna f (x) = 1 / (1 + </a:t>
            </a:r>
            <a:r>
              <a:rPr lang="pt-PT" dirty="0" err="1"/>
              <a:t>exp</a:t>
            </a:r>
            <a:r>
              <a:rPr lang="pt-PT" dirty="0"/>
              <a:t> (-x)).</a:t>
            </a:r>
          </a:p>
          <a:p>
            <a:r>
              <a:rPr lang="pt-PT" dirty="0"/>
              <a:t>Adam - refere-se a um </a:t>
            </a:r>
            <a:r>
              <a:rPr lang="pt-PT" dirty="0" err="1"/>
              <a:t>otimizador</a:t>
            </a:r>
            <a:r>
              <a:rPr lang="pt-PT" dirty="0"/>
              <a:t> estocástico baseado em gradiente proposto por </a:t>
            </a:r>
            <a:r>
              <a:rPr lang="pt-PT" dirty="0" err="1"/>
              <a:t>Kingma</a:t>
            </a:r>
            <a:r>
              <a:rPr lang="pt-PT" dirty="0"/>
              <a:t>, </a:t>
            </a:r>
            <a:r>
              <a:rPr lang="pt-PT" dirty="0" err="1"/>
              <a:t>Diederik</a:t>
            </a:r>
            <a:r>
              <a:rPr lang="pt-PT" dirty="0"/>
              <a:t> e Jimmy </a:t>
            </a:r>
            <a:r>
              <a:rPr lang="pt-PT" dirty="0" err="1"/>
              <a:t>Ba</a:t>
            </a:r>
            <a:r>
              <a:rPr lang="pt-PT" dirty="0"/>
              <a:t>.</a:t>
            </a:r>
          </a:p>
          <a:p>
            <a:r>
              <a:rPr lang="pt-PT" dirty="0" err="1"/>
              <a:t>Max_iter</a:t>
            </a:r>
            <a:r>
              <a:rPr lang="pt-PT" dirty="0"/>
              <a:t> - Número máximo de iterações.</a:t>
            </a:r>
          </a:p>
          <a:p>
            <a:r>
              <a:rPr lang="pt-PT" dirty="0" err="1"/>
              <a:t>hidden_layer_sizes</a:t>
            </a:r>
            <a:r>
              <a:rPr lang="pt-PT" dirty="0"/>
              <a:t> -  Representa o número de neuronios na camada oculta.</a:t>
            </a:r>
          </a:p>
          <a:p>
            <a:r>
              <a:rPr lang="pt-PT" dirty="0"/>
              <a:t>Beta_1, Beta_2 - rácio de detioração exponencial para previsões do primeiro e segundo vetor </a:t>
            </a:r>
            <a:r>
              <a:rPr lang="pt-PT" dirty="0" err="1"/>
              <a:t>momentaneo</a:t>
            </a:r>
            <a:r>
              <a:rPr lang="pt-PT" dirty="0"/>
              <a:t> em adam, devia estar em [0,1] . Apenas usado com o Adam.</a:t>
            </a:r>
          </a:p>
        </p:txBody>
      </p:sp>
    </p:spTree>
    <p:extLst>
      <p:ext uri="{BB962C8B-B14F-4D97-AF65-F5344CB8AC3E}">
        <p14:creationId xmlns:p14="http://schemas.microsoft.com/office/powerpoint/2010/main" val="19089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3E014-CD99-4F4E-836D-D1FDC448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Cat </a:t>
            </a:r>
            <a:r>
              <a:rPr lang="pt-PT" dirty="0" err="1"/>
              <a:t>Swarm</a:t>
            </a:r>
            <a:r>
              <a:rPr lang="pt-PT" dirty="0"/>
              <a:t> </a:t>
            </a:r>
            <a:r>
              <a:rPr lang="pt-PT" dirty="0" err="1"/>
              <a:t>Otimization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8F68AF-E960-4096-86B4-DA85BBB9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7884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sp.ca(</a:t>
            </a:r>
            <a:r>
              <a:rPr lang="pt-PT" b="1" dirty="0"/>
              <a:t>20</a:t>
            </a:r>
            <a:r>
              <a:rPr lang="pt-PT" dirty="0"/>
              <a:t>, </a:t>
            </a:r>
            <a:r>
              <a:rPr lang="pt-PT" b="1" dirty="0"/>
              <a:t>f</a:t>
            </a:r>
            <a:r>
              <a:rPr lang="pt-PT" dirty="0"/>
              <a:t> , </a:t>
            </a:r>
            <a:r>
              <a:rPr lang="pt-PT" b="1" dirty="0"/>
              <a:t>0.1</a:t>
            </a:r>
            <a:r>
              <a:rPr lang="pt-PT" dirty="0"/>
              <a:t> , </a:t>
            </a:r>
            <a:r>
              <a:rPr lang="pt-PT" b="1" dirty="0"/>
              <a:t>0.8</a:t>
            </a:r>
            <a:r>
              <a:rPr lang="pt-PT" dirty="0"/>
              <a:t>, </a:t>
            </a:r>
            <a:r>
              <a:rPr lang="pt-PT" b="1" dirty="0"/>
              <a:t>3</a:t>
            </a:r>
            <a:r>
              <a:rPr lang="pt-PT" dirty="0"/>
              <a:t> , </a:t>
            </a:r>
            <a:r>
              <a:rPr lang="pt-PT" b="1" dirty="0"/>
              <a:t>50</a:t>
            </a:r>
            <a:r>
              <a:rPr lang="pt-PT" dirty="0"/>
              <a:t>, </a:t>
            </a:r>
            <a:r>
              <a:rPr lang="pt-PT" dirty="0" err="1"/>
              <a:t>mr</a:t>
            </a:r>
            <a:r>
              <a:rPr lang="pt-PT" dirty="0"/>
              <a:t>=</a:t>
            </a:r>
            <a:r>
              <a:rPr lang="pt-PT" b="1" dirty="0"/>
              <a:t>20</a:t>
            </a:r>
            <a:r>
              <a:rPr lang="pt-PT" dirty="0"/>
              <a:t>, </a:t>
            </a:r>
            <a:r>
              <a:rPr lang="pt-PT" dirty="0" err="1"/>
              <a:t>smp</a:t>
            </a:r>
            <a:r>
              <a:rPr lang="pt-PT" dirty="0"/>
              <a:t>=</a:t>
            </a:r>
            <a:r>
              <a:rPr lang="pt-PT" b="1" dirty="0"/>
              <a:t>4</a:t>
            </a:r>
            <a:r>
              <a:rPr lang="pt-PT" dirty="0"/>
              <a:t>, </a:t>
            </a:r>
            <a:r>
              <a:rPr lang="pt-PT" dirty="0" err="1"/>
              <a:t>spc</a:t>
            </a:r>
            <a:r>
              <a:rPr lang="pt-PT" dirty="0"/>
              <a:t>=</a:t>
            </a:r>
            <a:r>
              <a:rPr lang="pt-PT" b="1" dirty="0"/>
              <a:t>False</a:t>
            </a:r>
            <a:r>
              <a:rPr lang="pt-PT" dirty="0"/>
              <a:t>, </a:t>
            </a:r>
            <a:r>
              <a:rPr lang="pt-PT" dirty="0" err="1"/>
              <a:t>cdc</a:t>
            </a:r>
            <a:r>
              <a:rPr lang="pt-PT" dirty="0"/>
              <a:t>=</a:t>
            </a:r>
            <a:r>
              <a:rPr lang="pt-PT" b="1" dirty="0"/>
              <a:t>1</a:t>
            </a:r>
            <a:r>
              <a:rPr lang="pt-PT" dirty="0"/>
              <a:t>, </a:t>
            </a:r>
            <a:r>
              <a:rPr lang="pt-PT" dirty="0" err="1"/>
              <a:t>srd</a:t>
            </a:r>
            <a:r>
              <a:rPr lang="pt-PT" dirty="0"/>
              <a:t>=</a:t>
            </a:r>
            <a:r>
              <a:rPr lang="pt-PT" b="1" dirty="0"/>
              <a:t>0.01</a:t>
            </a:r>
            <a:r>
              <a:rPr lang="pt-PT" dirty="0"/>
              <a:t>, w=</a:t>
            </a:r>
            <a:r>
              <a:rPr lang="pt-PT" b="1" dirty="0"/>
              <a:t>0.1</a:t>
            </a:r>
            <a:r>
              <a:rPr lang="pt-PT" dirty="0"/>
              <a:t>, c=</a:t>
            </a:r>
            <a:r>
              <a:rPr lang="pt-PT" b="1" dirty="0"/>
              <a:t>1.05</a:t>
            </a:r>
            <a:r>
              <a:rPr lang="pt-PT" dirty="0"/>
              <a:t>, csi=</a:t>
            </a:r>
            <a:r>
              <a:rPr lang="pt-PT" b="1" dirty="0"/>
              <a:t>0.6</a:t>
            </a:r>
            <a:r>
              <a:rPr lang="pt-PT" dirty="0"/>
              <a:t>) </a:t>
            </a:r>
          </a:p>
          <a:p>
            <a:r>
              <a:rPr lang="pt-PT" dirty="0"/>
              <a:t>20 -&gt; número de agentes;</a:t>
            </a:r>
          </a:p>
          <a:p>
            <a:r>
              <a:rPr lang="pt-PT" dirty="0"/>
              <a:t>F -&gt; função de teste;</a:t>
            </a:r>
          </a:p>
          <a:p>
            <a:r>
              <a:rPr lang="pt-PT" dirty="0"/>
              <a:t>0.1 e 0.8 -&gt; Limite dos híper parametros;</a:t>
            </a:r>
          </a:p>
          <a:p>
            <a:r>
              <a:rPr lang="pt-PT" dirty="0"/>
              <a:t>3 -&gt; dimensão, neste caso é 3, pois estamos a analisar 3 híper parametros;</a:t>
            </a:r>
          </a:p>
          <a:p>
            <a:r>
              <a:rPr lang="pt-PT" dirty="0"/>
              <a:t>50 -&gt; número de iterações;</a:t>
            </a:r>
          </a:p>
          <a:p>
            <a:r>
              <a:rPr lang="pt-PT" dirty="0" err="1"/>
              <a:t>Mr</a:t>
            </a:r>
            <a:r>
              <a:rPr lang="pt-PT" dirty="0"/>
              <a:t> -&gt; número de gatos que caçam;</a:t>
            </a:r>
          </a:p>
          <a:p>
            <a:r>
              <a:rPr lang="pt-PT" dirty="0" err="1"/>
              <a:t>Smp</a:t>
            </a:r>
            <a:r>
              <a:rPr lang="pt-PT" dirty="0"/>
              <a:t> -&gt; Memoria dos gatos em modo procura;</a:t>
            </a:r>
          </a:p>
          <a:p>
            <a:r>
              <a:rPr lang="pt-PT" dirty="0" err="1"/>
              <a:t>Cdc</a:t>
            </a:r>
            <a:r>
              <a:rPr lang="pt-PT" dirty="0"/>
              <a:t> -&gt; contagem da dimensão para alterar;</a:t>
            </a:r>
          </a:p>
          <a:p>
            <a:r>
              <a:rPr lang="pt-PT" dirty="0" err="1"/>
              <a:t>Sdr</a:t>
            </a:r>
            <a:r>
              <a:rPr lang="pt-PT" dirty="0"/>
              <a:t> -&gt;</a:t>
            </a:r>
            <a:r>
              <a:rPr lang="en-US" dirty="0"/>
              <a:t> seeking range of the selected dimension;</a:t>
            </a:r>
          </a:p>
          <a:p>
            <a:r>
              <a:rPr lang="pt-PT" dirty="0"/>
              <a:t>W,C,CSI -&gt; Constantes;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268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AD60A-1BC0-44C2-BE06-3F24E52A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Previsão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BDEFD3-DF4A-4A9D-8FBC-E40DF298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65" y="1679631"/>
            <a:ext cx="8664067" cy="47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EAE6-A1E2-4147-9B80-B4980BC2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Agentes</a:t>
            </a:r>
          </a:p>
        </p:txBody>
      </p:sp>
      <p:pic>
        <p:nvPicPr>
          <p:cNvPr id="4" name="20191216_193647.mp4">
            <a:hlinkClick r:id="" action="ppaction://media"/>
            <a:extLst>
              <a:ext uri="{FF2B5EF4-FFF2-40B4-BE49-F238E27FC236}">
                <a16:creationId xmlns:a16="http://schemas.microsoft.com/office/drawing/2014/main" id="{B7F1B330-EB6A-48F4-9AED-25D52F8727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90275" y="2315164"/>
            <a:ext cx="7411450" cy="38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92</TotalTime>
  <Words>303</Words>
  <Application>Microsoft Office PowerPoint</Application>
  <PresentationFormat>Ecrã Panorâmico</PresentationFormat>
  <Paragraphs>23</Paragraphs>
  <Slides>5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Citação</vt:lpstr>
      <vt:lpstr>STOCK MARKET – META 2</vt:lpstr>
      <vt:lpstr>MLPRegressor</vt:lpstr>
      <vt:lpstr>Cat Swarm Otimization</vt:lpstr>
      <vt:lpstr>Previsão</vt:lpstr>
      <vt:lpstr>Agentes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– META 2</dc:title>
  <dc:creator>Jesualdo Ricardo Salvador de Matos</dc:creator>
  <cp:lastModifiedBy>Jesualdo Ricardo Salvador de Matos</cp:lastModifiedBy>
  <cp:revision>6</cp:revision>
  <dcterms:created xsi:type="dcterms:W3CDTF">2019-12-16T18:22:06Z</dcterms:created>
  <dcterms:modified xsi:type="dcterms:W3CDTF">2019-12-16T21:30:49Z</dcterms:modified>
</cp:coreProperties>
</file>