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2010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721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216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79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522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2019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614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536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30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432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84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11/07/2022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7465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4"/>
          </a:xfrm>
        </p:spPr>
      </p:pic>
      <p:sp>
        <p:nvSpPr>
          <p:cNvPr id="5" name="Rectángulo 4"/>
          <p:cNvSpPr/>
          <p:nvPr/>
        </p:nvSpPr>
        <p:spPr>
          <a:xfrm>
            <a:off x="1376559" y="223382"/>
            <a:ext cx="6645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Procesamiento del Lenguaje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Natural</a:t>
            </a:r>
          </a:p>
        </p:txBody>
      </p:sp>
      <p:pic>
        <p:nvPicPr>
          <p:cNvPr id="102" name="Picture 71">
            <a:extLst>
              <a:ext uri="{FF2B5EF4-FFF2-40B4-BE49-F238E27FC236}">
                <a16:creationId xmlns:a16="http://schemas.microsoft.com/office/drawing/2014/main" id="{53D27DB1-3F71-4567-AC8E-0B18F2257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22" y="1500538"/>
            <a:ext cx="4176556" cy="417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1 CuadroTexto">
            <a:extLst>
              <a:ext uri="{FF2B5EF4-FFF2-40B4-BE49-F238E27FC236}">
                <a16:creationId xmlns:a16="http://schemas.microsoft.com/office/drawing/2014/main" id="{092BAF58-6552-48B4-9B63-4AD3B1252A35}"/>
              </a:ext>
            </a:extLst>
          </p:cNvPr>
          <p:cNvSpPr txBox="1"/>
          <p:nvPr/>
        </p:nvSpPr>
        <p:spPr>
          <a:xfrm>
            <a:off x="0" y="6286930"/>
            <a:ext cx="12201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Fuente: Andreas Mueller  github.com/amueller/word_cloud</a:t>
            </a:r>
          </a:p>
        </p:txBody>
      </p:sp>
    </p:spTree>
    <p:extLst>
      <p:ext uri="{BB962C8B-B14F-4D97-AF65-F5344CB8AC3E}">
        <p14:creationId xmlns:p14="http://schemas.microsoft.com/office/powerpoint/2010/main" val="41124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4"/>
          </a:xfrm>
        </p:spPr>
      </p:pic>
      <p:sp>
        <p:nvSpPr>
          <p:cNvPr id="5" name="Rectángulo 4"/>
          <p:cNvSpPr/>
          <p:nvPr/>
        </p:nvSpPr>
        <p:spPr>
          <a:xfrm>
            <a:off x="1376559" y="223382"/>
            <a:ext cx="6645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Procesamiento del Lenguaje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Natural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EBAB29EF-8039-432E-BC34-BA0A7961E814}"/>
              </a:ext>
            </a:extLst>
          </p:cNvPr>
          <p:cNvGrpSpPr/>
          <p:nvPr/>
        </p:nvGrpSpPr>
        <p:grpSpPr>
          <a:xfrm>
            <a:off x="1011200" y="1497094"/>
            <a:ext cx="10320828" cy="5202082"/>
            <a:chOff x="1475326" y="1105420"/>
            <a:chExt cx="10320828" cy="5202082"/>
          </a:xfrm>
        </p:grpSpPr>
        <p:sp>
          <p:nvSpPr>
            <p:cNvPr id="7" name="Rectangle 32">
              <a:extLst>
                <a:ext uri="{FF2B5EF4-FFF2-40B4-BE49-F238E27FC236}">
                  <a16:creationId xmlns:a16="http://schemas.microsoft.com/office/drawing/2014/main" id="{01E917A8-314E-447B-B8D7-402EA712EE49}"/>
                </a:ext>
              </a:extLst>
            </p:cNvPr>
            <p:cNvSpPr/>
            <p:nvPr/>
          </p:nvSpPr>
          <p:spPr>
            <a:xfrm>
              <a:off x="6112212" y="1722952"/>
              <a:ext cx="950070" cy="8872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" name="Group 1">
              <a:extLst>
                <a:ext uri="{FF2B5EF4-FFF2-40B4-BE49-F238E27FC236}">
                  <a16:creationId xmlns:a16="http://schemas.microsoft.com/office/drawing/2014/main" id="{664EDEF6-97C2-4B80-ACF3-3A2F1C076706}"/>
                </a:ext>
              </a:extLst>
            </p:cNvPr>
            <p:cNvGrpSpPr/>
            <p:nvPr/>
          </p:nvGrpSpPr>
          <p:grpSpPr>
            <a:xfrm>
              <a:off x="1475326" y="1105420"/>
              <a:ext cx="10320828" cy="5202082"/>
              <a:chOff x="1475326" y="1105420"/>
              <a:chExt cx="10320828" cy="5202082"/>
            </a:xfrm>
          </p:grpSpPr>
          <p:grpSp>
            <p:nvGrpSpPr>
              <p:cNvPr id="9" name="Group 11">
                <a:extLst>
                  <a:ext uri="{FF2B5EF4-FFF2-40B4-BE49-F238E27FC236}">
                    <a16:creationId xmlns:a16="http://schemas.microsoft.com/office/drawing/2014/main" id="{CECDA5B0-E792-4F21-8A71-3D8955369324}"/>
                  </a:ext>
                </a:extLst>
              </p:cNvPr>
              <p:cNvGrpSpPr/>
              <p:nvPr/>
            </p:nvGrpSpPr>
            <p:grpSpPr>
              <a:xfrm>
                <a:off x="1475326" y="1885992"/>
                <a:ext cx="10320828" cy="4421510"/>
                <a:chOff x="1790700" y="1097329"/>
                <a:chExt cx="10320828" cy="4421510"/>
              </a:xfrm>
            </p:grpSpPr>
            <p:grpSp>
              <p:nvGrpSpPr>
                <p:cNvPr id="13" name="Grupo 5">
                  <a:extLst>
                    <a:ext uri="{FF2B5EF4-FFF2-40B4-BE49-F238E27FC236}">
                      <a16:creationId xmlns:a16="http://schemas.microsoft.com/office/drawing/2014/main" id="{E70E7D1E-13E8-43B1-B6CB-4D62CD10D769}"/>
                    </a:ext>
                  </a:extLst>
                </p:cNvPr>
                <p:cNvGrpSpPr/>
                <p:nvPr/>
              </p:nvGrpSpPr>
              <p:grpSpPr>
                <a:xfrm>
                  <a:off x="1790700" y="1097329"/>
                  <a:ext cx="10320828" cy="4421510"/>
                  <a:chOff x="2505076" y="1097329"/>
                  <a:chExt cx="10320827" cy="4421510"/>
                </a:xfrm>
              </p:grpSpPr>
              <p:pic>
                <p:nvPicPr>
                  <p:cNvPr id="16" name="Picture 81">
                    <a:extLst>
                      <a:ext uri="{FF2B5EF4-FFF2-40B4-BE49-F238E27FC236}">
                        <a16:creationId xmlns:a16="http://schemas.microsoft.com/office/drawing/2014/main" id="{FA4D4EB9-9F60-4CAE-BC2F-D0B60E2BBA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34502" y="5287030"/>
                    <a:ext cx="950071" cy="231809"/>
                  </a:xfrm>
                  <a:prstGeom prst="rect">
                    <a:avLst/>
                  </a:prstGeom>
                </p:spPr>
              </p:pic>
              <p:grpSp>
                <p:nvGrpSpPr>
                  <p:cNvPr id="17" name="Group 20">
                    <a:extLst>
                      <a:ext uri="{FF2B5EF4-FFF2-40B4-BE49-F238E27FC236}">
                        <a16:creationId xmlns:a16="http://schemas.microsoft.com/office/drawing/2014/main" id="{B88D0545-AE6D-4BA5-A987-A39BE282BC8B}"/>
                      </a:ext>
                    </a:extLst>
                  </p:cNvPr>
                  <p:cNvGrpSpPr/>
                  <p:nvPr/>
                </p:nvGrpSpPr>
                <p:grpSpPr>
                  <a:xfrm>
                    <a:off x="2505076" y="3790021"/>
                    <a:ext cx="1779498" cy="1504751"/>
                    <a:chOff x="7327536" y="2975428"/>
                    <a:chExt cx="1712687" cy="1550851"/>
                  </a:xfrm>
                </p:grpSpPr>
                <p:sp>
                  <p:nvSpPr>
                    <p:cNvPr id="41" name="Rectangle 17">
                      <a:extLst>
                        <a:ext uri="{FF2B5EF4-FFF2-40B4-BE49-F238E27FC236}">
                          <a16:creationId xmlns:a16="http://schemas.microsoft.com/office/drawing/2014/main" id="{F3D963B5-A150-4874-99CF-0E8C6E46E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23" y="3611879"/>
                      <a:ext cx="914400" cy="914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2" name="Rectangle 16">
                      <a:extLst>
                        <a:ext uri="{FF2B5EF4-FFF2-40B4-BE49-F238E27FC236}">
                          <a16:creationId xmlns:a16="http://schemas.microsoft.com/office/drawing/2014/main" id="{2C52976D-C618-4781-B099-FD957061A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7263" y="3703319"/>
                      <a:ext cx="731520" cy="7315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40000"/>
                            <a:lumOff val="60000"/>
                          </a:schemeClr>
                        </a:gs>
                        <a:gs pos="46000">
                          <a:schemeClr val="accent1">
                            <a:lumMod val="95000"/>
                            <a:lumOff val="5000"/>
                          </a:schemeClr>
                        </a:gs>
                        <a:gs pos="100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</a:t>
                      </a:r>
                    </a:p>
                  </p:txBody>
                </p:sp>
                <p:sp>
                  <p:nvSpPr>
                    <p:cNvPr id="43" name="Parallelogram 18">
                      <a:extLst>
                        <a:ext uri="{FF2B5EF4-FFF2-40B4-BE49-F238E27FC236}">
                          <a16:creationId xmlns:a16="http://schemas.microsoft.com/office/drawing/2014/main" id="{F911B158-DE12-4B22-90B5-F71C9B1D381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27537" y="2975428"/>
                      <a:ext cx="1712686" cy="636451"/>
                    </a:xfrm>
                    <a:prstGeom prst="parallelogram">
                      <a:avLst>
                        <a:gd name="adj" fmla="val 125299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" name="Parallelogram 19">
                      <a:extLst>
                        <a:ext uri="{FF2B5EF4-FFF2-40B4-BE49-F238E27FC236}">
                          <a16:creationId xmlns:a16="http://schemas.microsoft.com/office/drawing/2014/main" id="{EC910610-A7CB-4EB9-9CD4-B4C6F0FBD6C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51254" y="3351711"/>
                      <a:ext cx="1550850" cy="798286"/>
                    </a:xfrm>
                    <a:prstGeom prst="parallelogram">
                      <a:avLst>
                        <a:gd name="adj" fmla="val 79967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46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8" name="Group 21">
                    <a:extLst>
                      <a:ext uri="{FF2B5EF4-FFF2-40B4-BE49-F238E27FC236}">
                        <a16:creationId xmlns:a16="http://schemas.microsoft.com/office/drawing/2014/main" id="{1CD01C23-5CE9-4301-9A09-4DE5D3FB3A1B}"/>
                      </a:ext>
                    </a:extLst>
                  </p:cNvPr>
                  <p:cNvGrpSpPr/>
                  <p:nvPr/>
                </p:nvGrpSpPr>
                <p:grpSpPr>
                  <a:xfrm>
                    <a:off x="3455145" y="2916885"/>
                    <a:ext cx="1779498" cy="1504751"/>
                    <a:chOff x="7327536" y="2975428"/>
                    <a:chExt cx="1712687" cy="1550851"/>
                  </a:xfrm>
                </p:grpSpPr>
                <p:sp>
                  <p:nvSpPr>
                    <p:cNvPr id="37" name="Rectangle 22">
                      <a:extLst>
                        <a:ext uri="{FF2B5EF4-FFF2-40B4-BE49-F238E27FC236}">
                          <a16:creationId xmlns:a16="http://schemas.microsoft.com/office/drawing/2014/main" id="{41D552CF-037D-4404-A7CF-669F7069F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23" y="3611879"/>
                      <a:ext cx="914400" cy="914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" name="Rectangle 23">
                      <a:extLst>
                        <a:ext uri="{FF2B5EF4-FFF2-40B4-BE49-F238E27FC236}">
                          <a16:creationId xmlns:a16="http://schemas.microsoft.com/office/drawing/2014/main" id="{4B09C197-63E3-48A3-B009-95F511FA5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7263" y="3703319"/>
                      <a:ext cx="731520" cy="7315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46000">
                          <a:schemeClr val="accent2">
                            <a:lumMod val="95000"/>
                            <a:lumOff val="5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02</a:t>
                      </a:r>
                    </a:p>
                  </p:txBody>
                </p:sp>
                <p:sp>
                  <p:nvSpPr>
                    <p:cNvPr id="39" name="Parallelogram 24">
                      <a:extLst>
                        <a:ext uri="{FF2B5EF4-FFF2-40B4-BE49-F238E27FC236}">
                          <a16:creationId xmlns:a16="http://schemas.microsoft.com/office/drawing/2014/main" id="{D61E2AA3-AD5C-4896-93C1-EC4E0205F1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27537" y="2975428"/>
                      <a:ext cx="1712686" cy="636451"/>
                    </a:xfrm>
                    <a:prstGeom prst="parallelogram">
                      <a:avLst>
                        <a:gd name="adj" fmla="val 125299"/>
                      </a:avLst>
                    </a:prstGeom>
                    <a:gradFill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0" name="Parallelogram 25">
                      <a:extLst>
                        <a:ext uri="{FF2B5EF4-FFF2-40B4-BE49-F238E27FC236}">
                          <a16:creationId xmlns:a16="http://schemas.microsoft.com/office/drawing/2014/main" id="{E16C835D-3A9E-45CD-A381-C21450CBD57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51254" y="3351711"/>
                      <a:ext cx="1550850" cy="798286"/>
                    </a:xfrm>
                    <a:prstGeom prst="parallelogram">
                      <a:avLst>
                        <a:gd name="adj" fmla="val 79967"/>
                      </a:avLst>
                    </a:prstGeom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46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9" name="Group 26">
                    <a:extLst>
                      <a:ext uri="{FF2B5EF4-FFF2-40B4-BE49-F238E27FC236}">
                        <a16:creationId xmlns:a16="http://schemas.microsoft.com/office/drawing/2014/main" id="{B4DF38B4-DBEC-4E69-8AF2-1883069558A2}"/>
                      </a:ext>
                    </a:extLst>
                  </p:cNvPr>
                  <p:cNvGrpSpPr/>
                  <p:nvPr/>
                </p:nvGrpSpPr>
                <p:grpSpPr>
                  <a:xfrm>
                    <a:off x="4405218" y="2051492"/>
                    <a:ext cx="1779498" cy="1504751"/>
                    <a:chOff x="7327536" y="2975428"/>
                    <a:chExt cx="1712687" cy="1550851"/>
                  </a:xfrm>
                </p:grpSpPr>
                <p:sp>
                  <p:nvSpPr>
                    <p:cNvPr id="33" name="Rectangle 27">
                      <a:extLst>
                        <a:ext uri="{FF2B5EF4-FFF2-40B4-BE49-F238E27FC236}">
                          <a16:creationId xmlns:a16="http://schemas.microsoft.com/office/drawing/2014/main" id="{7E5C1CAC-4F1B-4040-B836-602D64ACA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23" y="3611879"/>
                      <a:ext cx="914400" cy="914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" name="Rectangle 28">
                      <a:extLst>
                        <a:ext uri="{FF2B5EF4-FFF2-40B4-BE49-F238E27FC236}">
                          <a16:creationId xmlns:a16="http://schemas.microsoft.com/office/drawing/2014/main" id="{14694131-EA6F-4AAD-86CB-7A8082C8B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7263" y="3703319"/>
                      <a:ext cx="731520" cy="7315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46000">
                          <a:schemeClr val="accent3">
                            <a:lumMod val="95000"/>
                            <a:lumOff val="5000"/>
                          </a:schemeClr>
                        </a:gs>
                        <a:gs pos="100000">
                          <a:schemeClr val="accent3">
                            <a:lumMod val="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</a:t>
                      </a:r>
                    </a:p>
                  </p:txBody>
                </p:sp>
                <p:sp>
                  <p:nvSpPr>
                    <p:cNvPr id="35" name="Parallelogram 29">
                      <a:extLst>
                        <a:ext uri="{FF2B5EF4-FFF2-40B4-BE49-F238E27FC236}">
                          <a16:creationId xmlns:a16="http://schemas.microsoft.com/office/drawing/2014/main" id="{EFCFC56C-FF4A-41AC-9D66-83A7A363DA3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27537" y="2975428"/>
                      <a:ext cx="1712686" cy="636451"/>
                    </a:xfrm>
                    <a:prstGeom prst="parallelogram">
                      <a:avLst>
                        <a:gd name="adj" fmla="val 125299"/>
                      </a:avLst>
                    </a:prstGeom>
                    <a:gradFill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Parallelogram 30">
                      <a:extLst>
                        <a:ext uri="{FF2B5EF4-FFF2-40B4-BE49-F238E27FC236}">
                          <a16:creationId xmlns:a16="http://schemas.microsoft.com/office/drawing/2014/main" id="{21C6E3C1-8168-4239-B983-048251489B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51254" y="3351711"/>
                      <a:ext cx="1550850" cy="798286"/>
                    </a:xfrm>
                    <a:prstGeom prst="parallelogram">
                      <a:avLst>
                        <a:gd name="adj" fmla="val 79967"/>
                      </a:avLst>
                    </a:prstGeom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46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20" name="Group 31">
                    <a:extLst>
                      <a:ext uri="{FF2B5EF4-FFF2-40B4-BE49-F238E27FC236}">
                        <a16:creationId xmlns:a16="http://schemas.microsoft.com/office/drawing/2014/main" id="{FB757C4D-93AF-4CAC-820C-083FFC129002}"/>
                      </a:ext>
                    </a:extLst>
                  </p:cNvPr>
                  <p:cNvGrpSpPr/>
                  <p:nvPr/>
                </p:nvGrpSpPr>
                <p:grpSpPr>
                  <a:xfrm>
                    <a:off x="5340210" y="1164273"/>
                    <a:ext cx="1779498" cy="1504752"/>
                    <a:chOff x="7327536" y="2975428"/>
                    <a:chExt cx="1712687" cy="1550852"/>
                  </a:xfrm>
                </p:grpSpPr>
                <p:sp>
                  <p:nvSpPr>
                    <p:cNvPr id="27" name="Rectangle 32">
                      <a:extLst>
                        <a:ext uri="{FF2B5EF4-FFF2-40B4-BE49-F238E27FC236}">
                          <a16:creationId xmlns:a16="http://schemas.microsoft.com/office/drawing/2014/main" id="{542298E9-76A3-4CB1-BF05-8820FAE14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5823" y="3611879"/>
                      <a:ext cx="914400" cy="914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33">
                      <a:extLst>
                        <a:ext uri="{FF2B5EF4-FFF2-40B4-BE49-F238E27FC236}">
                          <a16:creationId xmlns:a16="http://schemas.microsoft.com/office/drawing/2014/main" id="{9FA55989-9786-4F09-BA01-BCB9160BC1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7263" y="3703319"/>
                      <a:ext cx="731520" cy="7315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46000">
                          <a:schemeClr val="accent4">
                            <a:lumMod val="95000"/>
                            <a:lumOff val="5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04</a:t>
                      </a:r>
                    </a:p>
                  </p:txBody>
                </p:sp>
                <p:sp>
                  <p:nvSpPr>
                    <p:cNvPr id="29" name="Parallelogram 34">
                      <a:extLst>
                        <a:ext uri="{FF2B5EF4-FFF2-40B4-BE49-F238E27FC236}">
                          <a16:creationId xmlns:a16="http://schemas.microsoft.com/office/drawing/2014/main" id="{577B7FC8-96C4-4A45-8E1E-41A273A8470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327537" y="2975428"/>
                      <a:ext cx="1712686" cy="636451"/>
                    </a:xfrm>
                    <a:prstGeom prst="parallelogram">
                      <a:avLst>
                        <a:gd name="adj" fmla="val 125299"/>
                      </a:avLst>
                    </a:prstGeom>
                    <a:gradFill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46000">
                          <a:schemeClr val="bg1">
                            <a:lumMod val="85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Parallelogram 35">
                      <a:extLst>
                        <a:ext uri="{FF2B5EF4-FFF2-40B4-BE49-F238E27FC236}">
                          <a16:creationId xmlns:a16="http://schemas.microsoft.com/office/drawing/2014/main" id="{DE6BF106-42D5-4CCB-9B0F-FBEB399E00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51254" y="3351711"/>
                      <a:ext cx="1550850" cy="798286"/>
                    </a:xfrm>
                    <a:prstGeom prst="parallelogram">
                      <a:avLst>
                        <a:gd name="adj" fmla="val 79967"/>
                      </a:avLst>
                    </a:prstGeom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46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1" name="Rectangle 33">
                      <a:extLst>
                        <a:ext uri="{FF2B5EF4-FFF2-40B4-BE49-F238E27FC236}">
                          <a16:creationId xmlns:a16="http://schemas.microsoft.com/office/drawing/2014/main" id="{89B126EB-8745-41F5-8955-D4BE6C041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7263" y="3703320"/>
                      <a:ext cx="731520" cy="731520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40000"/>
                            <a:lumOff val="60000"/>
                          </a:schemeClr>
                        </a:gs>
                        <a:gs pos="46000">
                          <a:schemeClr val="accent4">
                            <a:lumMod val="95000"/>
                            <a:lumOff val="5000"/>
                          </a:schemeClr>
                        </a:gs>
                        <a:gs pos="100000">
                          <a:schemeClr val="accent4">
                            <a:lumMod val="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  <a:effectLst>
                      <a:innerShdw blurRad="114300">
                        <a:prstClr val="black"/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04</a:t>
                      </a:r>
                    </a:p>
                  </p:txBody>
                </p:sp>
                <p:sp>
                  <p:nvSpPr>
                    <p:cNvPr id="32" name="Parallelogram 35">
                      <a:extLst>
                        <a:ext uri="{FF2B5EF4-FFF2-40B4-BE49-F238E27FC236}">
                          <a16:creationId xmlns:a16="http://schemas.microsoft.com/office/drawing/2014/main" id="{7F0021FC-3926-406C-9D62-531E0286E7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6951254" y="3351712"/>
                      <a:ext cx="1550850" cy="798286"/>
                    </a:xfrm>
                    <a:prstGeom prst="parallelogram">
                      <a:avLst>
                        <a:gd name="adj" fmla="val 79967"/>
                      </a:avLst>
                    </a:prstGeom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46000">
                          <a:schemeClr val="bg1">
                            <a:lumMod val="65000"/>
                          </a:schemeClr>
                        </a:gs>
                        <a:gs pos="100000">
                          <a:schemeClr val="bg1">
                            <a:lumMod val="50000"/>
                          </a:schemeClr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2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1" name="TextBox 50">
                    <a:extLst>
                      <a:ext uri="{FF2B5EF4-FFF2-40B4-BE49-F238E27FC236}">
                        <a16:creationId xmlns:a16="http://schemas.microsoft.com/office/drawing/2014/main" id="{57CE962F-F292-4D32-B0D7-EE56CB8FB4FA}"/>
                      </a:ext>
                    </a:extLst>
                  </p:cNvPr>
                  <p:cNvSpPr txBox="1"/>
                  <p:nvPr/>
                </p:nvSpPr>
                <p:spPr>
                  <a:xfrm>
                    <a:off x="5471554" y="3876923"/>
                    <a:ext cx="501652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El Corpus</a:t>
                    </a:r>
                  </a:p>
                </p:txBody>
              </p:sp>
              <p:pic>
                <p:nvPicPr>
                  <p:cNvPr id="22" name="Picture 78">
                    <a:extLst>
                      <a:ext uri="{FF2B5EF4-FFF2-40B4-BE49-F238E27FC236}">
                        <a16:creationId xmlns:a16="http://schemas.microsoft.com/office/drawing/2014/main" id="{470BEB13-2CE1-48F2-A328-3AF19A93E3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69636" y="2668757"/>
                    <a:ext cx="950071" cy="231809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79">
                    <a:extLst>
                      <a:ext uri="{FF2B5EF4-FFF2-40B4-BE49-F238E27FC236}">
                        <a16:creationId xmlns:a16="http://schemas.microsoft.com/office/drawing/2014/main" id="{72623476-AB47-42D0-93BB-ACBBB50C55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4644" y="3556243"/>
                    <a:ext cx="950071" cy="231809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80">
                    <a:extLst>
                      <a:ext uri="{FF2B5EF4-FFF2-40B4-BE49-F238E27FC236}">
                        <a16:creationId xmlns:a16="http://schemas.microsoft.com/office/drawing/2014/main" id="{7FBF7795-9014-484F-AB57-6527864128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84572" y="4421637"/>
                    <a:ext cx="950071" cy="231809"/>
                  </a:xfrm>
                  <a:prstGeom prst="rect">
                    <a:avLst/>
                  </a:prstGeom>
                </p:spPr>
              </p:pic>
              <p:sp>
                <p:nvSpPr>
                  <p:cNvPr id="25" name="TextBox 50">
                    <a:extLst>
                      <a:ext uri="{FF2B5EF4-FFF2-40B4-BE49-F238E27FC236}">
                        <a16:creationId xmlns:a16="http://schemas.microsoft.com/office/drawing/2014/main" id="{CF903442-FE9D-4705-8126-FF83AC7EB112}"/>
                      </a:ext>
                    </a:extLst>
                  </p:cNvPr>
                  <p:cNvSpPr txBox="1"/>
                  <p:nvPr/>
                </p:nvSpPr>
                <p:spPr>
                  <a:xfrm>
                    <a:off x="7269541" y="2051493"/>
                    <a:ext cx="539304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Recursos</a:t>
                    </a:r>
                  </a:p>
                </p:txBody>
              </p:sp>
              <p:sp>
                <p:nvSpPr>
                  <p:cNvPr id="26" name="TextBox 50">
                    <a:extLst>
                      <a:ext uri="{FF2B5EF4-FFF2-40B4-BE49-F238E27FC236}">
                        <a16:creationId xmlns:a16="http://schemas.microsoft.com/office/drawing/2014/main" id="{39F159CD-967A-484E-B332-EE53F545A61F}"/>
                      </a:ext>
                    </a:extLst>
                  </p:cNvPr>
                  <p:cNvSpPr txBox="1"/>
                  <p:nvPr/>
                </p:nvSpPr>
                <p:spPr>
                  <a:xfrm>
                    <a:off x="8190762" y="1097329"/>
                    <a:ext cx="463514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Sentiment analysis / Opinión mining</a:t>
                    </a:r>
                  </a:p>
                </p:txBody>
              </p:sp>
            </p:grpSp>
            <p:sp>
              <p:nvSpPr>
                <p:cNvPr id="14" name="TextBox 50">
                  <a:extLst>
                    <a:ext uri="{FF2B5EF4-FFF2-40B4-BE49-F238E27FC236}">
                      <a16:creationId xmlns:a16="http://schemas.microsoft.com/office/drawing/2014/main" id="{33998712-A304-4336-A0BE-DDD2A551FEE7}"/>
                    </a:ext>
                  </a:extLst>
                </p:cNvPr>
                <p:cNvSpPr txBox="1"/>
                <p:nvPr/>
              </p:nvSpPr>
              <p:spPr>
                <a:xfrm>
                  <a:off x="3848380" y="4859245"/>
                  <a:ext cx="455002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Objetivo</a:t>
                  </a:r>
                  <a:endPara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Box 50">
                  <a:extLst>
                    <a:ext uri="{FF2B5EF4-FFF2-40B4-BE49-F238E27FC236}">
                      <a16:creationId xmlns:a16="http://schemas.microsoft.com/office/drawing/2014/main" id="{34E5588D-8596-4181-8B38-F58F17CF5950}"/>
                    </a:ext>
                  </a:extLst>
                </p:cNvPr>
                <p:cNvSpPr txBox="1"/>
                <p:nvPr/>
              </p:nvSpPr>
              <p:spPr>
                <a:xfrm>
                  <a:off x="5598159" y="2976857"/>
                  <a:ext cx="539304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Análisis por niveles ling</a:t>
                  </a:r>
                  <a:r>
                    <a:rPr kumimoji="0" lang="es-E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ü</a:t>
                  </a:r>
                  <a:r>
                    <a:rPr kumimoji="0" lang="en-US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ísticos</a:t>
                  </a:r>
                </a:p>
              </p:txBody>
            </p:sp>
          </p:grpSp>
          <p:sp>
            <p:nvSpPr>
              <p:cNvPr id="10" name="Parallelogram 34">
                <a:extLst>
                  <a:ext uri="{FF2B5EF4-FFF2-40B4-BE49-F238E27FC236}">
                    <a16:creationId xmlns:a16="http://schemas.microsoft.com/office/drawing/2014/main" id="{EC32AF69-E2C6-4435-9A7A-FC3A83CDAAA5}"/>
                  </a:ext>
                </a:extLst>
              </p:cNvPr>
              <p:cNvSpPr/>
              <p:nvPr/>
            </p:nvSpPr>
            <p:spPr>
              <a:xfrm flipH="1">
                <a:off x="5282785" y="1105420"/>
                <a:ext cx="1779497" cy="617532"/>
              </a:xfrm>
              <a:prstGeom prst="parallelogram">
                <a:avLst>
                  <a:gd name="adj" fmla="val 125299"/>
                </a:avLst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4600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Parallelogram 35">
                <a:extLst>
                  <a:ext uri="{FF2B5EF4-FFF2-40B4-BE49-F238E27FC236}">
                    <a16:creationId xmlns:a16="http://schemas.microsoft.com/office/drawing/2014/main" id="{12693FFF-125C-4327-9310-D0ABE481A164}"/>
                  </a:ext>
                </a:extLst>
              </p:cNvPr>
              <p:cNvSpPr/>
              <p:nvPr/>
            </p:nvSpPr>
            <p:spPr>
              <a:xfrm rot="5400000">
                <a:off x="4945122" y="1443084"/>
                <a:ext cx="1504750" cy="829427"/>
              </a:xfrm>
              <a:prstGeom prst="parallelogram">
                <a:avLst>
                  <a:gd name="adj" fmla="val 79967"/>
                </a:avLst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4600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33">
                <a:extLst>
                  <a:ext uri="{FF2B5EF4-FFF2-40B4-BE49-F238E27FC236}">
                    <a16:creationId xmlns:a16="http://schemas.microsoft.com/office/drawing/2014/main" id="{0ECEF74B-0E60-437E-8442-25F909DF6DC3}"/>
                  </a:ext>
                </a:extLst>
              </p:cNvPr>
              <p:cNvSpPr/>
              <p:nvPr/>
            </p:nvSpPr>
            <p:spPr>
              <a:xfrm>
                <a:off x="6210944" y="1798381"/>
                <a:ext cx="760056" cy="70977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1200" cap="none" spc="-15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6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4"/>
          </a:xfrm>
        </p:spPr>
      </p:pic>
      <p:sp>
        <p:nvSpPr>
          <p:cNvPr id="5" name="Rectángulo 4"/>
          <p:cNvSpPr/>
          <p:nvPr/>
        </p:nvSpPr>
        <p:spPr>
          <a:xfrm>
            <a:off x="1368129" y="425967"/>
            <a:ext cx="6645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Objetivo inmediato</a:t>
            </a:r>
          </a:p>
        </p:txBody>
      </p:sp>
      <p:grpSp>
        <p:nvGrpSpPr>
          <p:cNvPr id="45" name="Grupo 6">
            <a:extLst>
              <a:ext uri="{FF2B5EF4-FFF2-40B4-BE49-F238E27FC236}">
                <a16:creationId xmlns:a16="http://schemas.microsoft.com/office/drawing/2014/main" id="{7DC9AB21-D307-4796-BAC1-D06FE71EB4A3}"/>
              </a:ext>
            </a:extLst>
          </p:cNvPr>
          <p:cNvGrpSpPr/>
          <p:nvPr/>
        </p:nvGrpSpPr>
        <p:grpSpPr>
          <a:xfrm>
            <a:off x="2045563" y="2445629"/>
            <a:ext cx="9575321" cy="3843350"/>
            <a:chOff x="1996644" y="1959651"/>
            <a:chExt cx="9575321" cy="3843350"/>
          </a:xfrm>
        </p:grpSpPr>
        <p:sp>
          <p:nvSpPr>
            <p:cNvPr id="46" name="Rectángulo 2">
              <a:extLst>
                <a:ext uri="{FF2B5EF4-FFF2-40B4-BE49-F238E27FC236}">
                  <a16:creationId xmlns:a16="http://schemas.microsoft.com/office/drawing/2014/main" id="{16073006-6A6A-4B46-BDAF-0377B43D1087}"/>
                </a:ext>
              </a:extLst>
            </p:cNvPr>
            <p:cNvSpPr/>
            <p:nvPr/>
          </p:nvSpPr>
          <p:spPr>
            <a:xfrm>
              <a:off x="1996644" y="1959651"/>
              <a:ext cx="9575321" cy="36317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CuadroTexto 5">
              <a:extLst>
                <a:ext uri="{FF2B5EF4-FFF2-40B4-BE49-F238E27FC236}">
                  <a16:creationId xmlns:a16="http://schemas.microsoft.com/office/drawing/2014/main" id="{BDB3BBF1-FF0F-4975-9D5B-39510AB2C334}"/>
                </a:ext>
              </a:extLst>
            </p:cNvPr>
            <p:cNvSpPr txBox="1"/>
            <p:nvPr/>
          </p:nvSpPr>
          <p:spPr>
            <a:xfrm>
              <a:off x="2305574" y="2263571"/>
              <a:ext cx="884188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“Construir sistemas que puedan procesar texto y habla con mayor eficiencia”</a:t>
              </a:r>
              <a:endParaRPr kumimoji="0" lang="es-CO" sz="2400" b="1" i="0" u="none" strike="noStrike" kern="1200" cap="none" spc="0" normalizeH="0" baseline="0" noProof="0" dirty="0">
                <a:ln>
                  <a:noFill/>
                </a:ln>
                <a:solidFill>
                  <a:srgbClr val="F8CD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O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Alfonso Ureña, Presidente de la Sociedad Española de Procesamiento del Lenguaje Natural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8" name="Freeform 12">
            <a:extLst>
              <a:ext uri="{FF2B5EF4-FFF2-40B4-BE49-F238E27FC236}">
                <a16:creationId xmlns:a16="http://schemas.microsoft.com/office/drawing/2014/main" id="{42F0E380-4BC8-493C-8653-73A366139078}"/>
              </a:ext>
            </a:extLst>
          </p:cNvPr>
          <p:cNvSpPr>
            <a:spLocks noEditPoints="1"/>
          </p:cNvSpPr>
          <p:nvPr/>
        </p:nvSpPr>
        <p:spPr bwMode="auto">
          <a:xfrm>
            <a:off x="732214" y="1874129"/>
            <a:ext cx="1101725" cy="1143000"/>
          </a:xfrm>
          <a:custGeom>
            <a:avLst/>
            <a:gdLst>
              <a:gd name="T0" fmla="*/ 901 w 3472"/>
              <a:gd name="T1" fmla="*/ 2829 h 3599"/>
              <a:gd name="T2" fmla="*/ 1124 w 3472"/>
              <a:gd name="T3" fmla="*/ 846 h 3599"/>
              <a:gd name="T4" fmla="*/ 3116 w 3472"/>
              <a:gd name="T5" fmla="*/ 773 h 3599"/>
              <a:gd name="T6" fmla="*/ 2927 w 3472"/>
              <a:gd name="T7" fmla="*/ 873 h 3599"/>
              <a:gd name="T8" fmla="*/ 2619 w 3472"/>
              <a:gd name="T9" fmla="*/ 1122 h 3599"/>
              <a:gd name="T10" fmla="*/ 2345 w 3472"/>
              <a:gd name="T11" fmla="*/ 1424 h 3599"/>
              <a:gd name="T12" fmla="*/ 2239 w 3472"/>
              <a:gd name="T13" fmla="*/ 1601 h 3599"/>
              <a:gd name="T14" fmla="*/ 2285 w 3472"/>
              <a:gd name="T15" fmla="*/ 1663 h 3599"/>
              <a:gd name="T16" fmla="*/ 2434 w 3472"/>
              <a:gd name="T17" fmla="*/ 1603 h 3599"/>
              <a:gd name="T18" fmla="*/ 2735 w 3472"/>
              <a:gd name="T19" fmla="*/ 1376 h 3599"/>
              <a:gd name="T20" fmla="*/ 3030 w 3472"/>
              <a:gd name="T21" fmla="*/ 1071 h 3599"/>
              <a:gd name="T22" fmla="*/ 3176 w 3472"/>
              <a:gd name="T23" fmla="*/ 856 h 3599"/>
              <a:gd name="T24" fmla="*/ 3147 w 3472"/>
              <a:gd name="T25" fmla="*/ 784 h 3599"/>
              <a:gd name="T26" fmla="*/ 1988 w 3472"/>
              <a:gd name="T27" fmla="*/ 15 h 3599"/>
              <a:gd name="T28" fmla="*/ 2320 w 3472"/>
              <a:gd name="T29" fmla="*/ 249 h 3599"/>
              <a:gd name="T30" fmla="*/ 2665 w 3472"/>
              <a:gd name="T31" fmla="*/ 255 h 3599"/>
              <a:gd name="T32" fmla="*/ 3003 w 3472"/>
              <a:gd name="T33" fmla="*/ 405 h 3599"/>
              <a:gd name="T34" fmla="*/ 3171 w 3472"/>
              <a:gd name="T35" fmla="*/ 491 h 3599"/>
              <a:gd name="T36" fmla="*/ 3293 w 3472"/>
              <a:gd name="T37" fmla="*/ 482 h 3599"/>
              <a:gd name="T38" fmla="*/ 3418 w 3472"/>
              <a:gd name="T39" fmla="*/ 551 h 3599"/>
              <a:gd name="T40" fmla="*/ 3472 w 3472"/>
              <a:gd name="T41" fmla="*/ 716 h 3599"/>
              <a:gd name="T42" fmla="*/ 3402 w 3472"/>
              <a:gd name="T43" fmla="*/ 945 h 3599"/>
              <a:gd name="T44" fmla="*/ 3200 w 3472"/>
              <a:gd name="T45" fmla="*/ 1242 h 3599"/>
              <a:gd name="T46" fmla="*/ 2917 w 3472"/>
              <a:gd name="T47" fmla="*/ 1536 h 3599"/>
              <a:gd name="T48" fmla="*/ 2667 w 3472"/>
              <a:gd name="T49" fmla="*/ 1738 h 3599"/>
              <a:gd name="T50" fmla="*/ 2405 w 3472"/>
              <a:gd name="T51" fmla="*/ 1893 h 3599"/>
              <a:gd name="T52" fmla="*/ 2169 w 3472"/>
              <a:gd name="T53" fmla="*/ 1955 h 3599"/>
              <a:gd name="T54" fmla="*/ 2073 w 3472"/>
              <a:gd name="T55" fmla="*/ 1927 h 3599"/>
              <a:gd name="T56" fmla="*/ 1981 w 3472"/>
              <a:gd name="T57" fmla="*/ 1835 h 3599"/>
              <a:gd name="T58" fmla="*/ 1953 w 3472"/>
              <a:gd name="T59" fmla="*/ 1674 h 3599"/>
              <a:gd name="T60" fmla="*/ 1848 w 3472"/>
              <a:gd name="T61" fmla="*/ 1391 h 3599"/>
              <a:gd name="T62" fmla="*/ 1752 w 3472"/>
              <a:gd name="T63" fmla="*/ 1038 h 3599"/>
              <a:gd name="T64" fmla="*/ 1797 w 3472"/>
              <a:gd name="T65" fmla="*/ 695 h 3599"/>
              <a:gd name="T66" fmla="*/ 1580 w 3472"/>
              <a:gd name="T67" fmla="*/ 1199 h 3599"/>
              <a:gd name="T68" fmla="*/ 1486 w 3472"/>
              <a:gd name="T69" fmla="*/ 1217 h 3599"/>
              <a:gd name="T70" fmla="*/ 944 w 3472"/>
              <a:gd name="T71" fmla="*/ 1739 h 3599"/>
              <a:gd name="T72" fmla="*/ 952 w 3472"/>
              <a:gd name="T73" fmla="*/ 1830 h 3599"/>
              <a:gd name="T74" fmla="*/ 1367 w 3472"/>
              <a:gd name="T75" fmla="*/ 2840 h 3599"/>
              <a:gd name="T76" fmla="*/ 1630 w 3472"/>
              <a:gd name="T77" fmla="*/ 2998 h 3599"/>
              <a:gd name="T78" fmla="*/ 1828 w 3472"/>
              <a:gd name="T79" fmla="*/ 3105 h 3599"/>
              <a:gd name="T80" fmla="*/ 2035 w 3472"/>
              <a:gd name="T81" fmla="*/ 3246 h 3599"/>
              <a:gd name="T82" fmla="*/ 2117 w 3472"/>
              <a:gd name="T83" fmla="*/ 3489 h 3599"/>
              <a:gd name="T84" fmla="*/ 52 w 3472"/>
              <a:gd name="T85" fmla="*/ 3384 h 3599"/>
              <a:gd name="T86" fmla="*/ 192 w 3472"/>
              <a:gd name="T87" fmla="*/ 3174 h 3599"/>
              <a:gd name="T88" fmla="*/ 434 w 3472"/>
              <a:gd name="T89" fmla="*/ 3090 h 3599"/>
              <a:gd name="T90" fmla="*/ 141 w 3472"/>
              <a:gd name="T91" fmla="*/ 2210 h 3599"/>
              <a:gd name="T92" fmla="*/ 35 w 3472"/>
              <a:gd name="T93" fmla="*/ 2178 h 3599"/>
              <a:gd name="T94" fmla="*/ 0 w 3472"/>
              <a:gd name="T95" fmla="*/ 1506 h 3599"/>
              <a:gd name="T96" fmla="*/ 50 w 3472"/>
              <a:gd name="T97" fmla="*/ 1394 h 3599"/>
              <a:gd name="T98" fmla="*/ 186 w 3472"/>
              <a:gd name="T99" fmla="*/ 1361 h 3599"/>
              <a:gd name="T100" fmla="*/ 946 w 3472"/>
              <a:gd name="T101" fmla="*/ 647 h 3599"/>
              <a:gd name="T102" fmla="*/ 976 w 3472"/>
              <a:gd name="T103" fmla="*/ 591 h 3599"/>
              <a:gd name="T104" fmla="*/ 1582 w 3472"/>
              <a:gd name="T105" fmla="*/ 445 h 3599"/>
              <a:gd name="T106" fmla="*/ 1574 w 3472"/>
              <a:gd name="T107" fmla="*/ 260 h 3599"/>
              <a:gd name="T108" fmla="*/ 1772 w 3472"/>
              <a:gd name="T109" fmla="*/ 42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472" h="3599">
                <a:moveTo>
                  <a:pt x="640" y="1990"/>
                </a:moveTo>
                <a:lnTo>
                  <a:pt x="383" y="2105"/>
                </a:lnTo>
                <a:lnTo>
                  <a:pt x="795" y="2871"/>
                </a:lnTo>
                <a:lnTo>
                  <a:pt x="847" y="2849"/>
                </a:lnTo>
                <a:lnTo>
                  <a:pt x="901" y="2829"/>
                </a:lnTo>
                <a:lnTo>
                  <a:pt x="957" y="2814"/>
                </a:lnTo>
                <a:lnTo>
                  <a:pt x="1015" y="2804"/>
                </a:lnTo>
                <a:lnTo>
                  <a:pt x="1074" y="2798"/>
                </a:lnTo>
                <a:lnTo>
                  <a:pt x="640" y="1990"/>
                </a:lnTo>
                <a:close/>
                <a:moveTo>
                  <a:pt x="1124" y="846"/>
                </a:moveTo>
                <a:lnTo>
                  <a:pt x="457" y="1491"/>
                </a:lnTo>
                <a:lnTo>
                  <a:pt x="686" y="1602"/>
                </a:lnTo>
                <a:lnTo>
                  <a:pt x="1288" y="1019"/>
                </a:lnTo>
                <a:lnTo>
                  <a:pt x="1124" y="846"/>
                </a:lnTo>
                <a:close/>
                <a:moveTo>
                  <a:pt x="3116" y="773"/>
                </a:moveTo>
                <a:lnTo>
                  <a:pt x="3101" y="774"/>
                </a:lnTo>
                <a:lnTo>
                  <a:pt x="3085" y="780"/>
                </a:lnTo>
                <a:lnTo>
                  <a:pt x="3036" y="807"/>
                </a:lnTo>
                <a:lnTo>
                  <a:pt x="2983" y="836"/>
                </a:lnTo>
                <a:lnTo>
                  <a:pt x="2927" y="873"/>
                </a:lnTo>
                <a:lnTo>
                  <a:pt x="2869" y="913"/>
                </a:lnTo>
                <a:lnTo>
                  <a:pt x="2809" y="958"/>
                </a:lnTo>
                <a:lnTo>
                  <a:pt x="2747" y="1008"/>
                </a:lnTo>
                <a:lnTo>
                  <a:pt x="2684" y="1063"/>
                </a:lnTo>
                <a:lnTo>
                  <a:pt x="2619" y="1122"/>
                </a:lnTo>
                <a:lnTo>
                  <a:pt x="2551" y="1187"/>
                </a:lnTo>
                <a:lnTo>
                  <a:pt x="2491" y="1250"/>
                </a:lnTo>
                <a:lnTo>
                  <a:pt x="2436" y="1311"/>
                </a:lnTo>
                <a:lnTo>
                  <a:pt x="2387" y="1369"/>
                </a:lnTo>
                <a:lnTo>
                  <a:pt x="2345" y="1424"/>
                </a:lnTo>
                <a:lnTo>
                  <a:pt x="2308" y="1476"/>
                </a:lnTo>
                <a:lnTo>
                  <a:pt x="2276" y="1524"/>
                </a:lnTo>
                <a:lnTo>
                  <a:pt x="2248" y="1569"/>
                </a:lnTo>
                <a:lnTo>
                  <a:pt x="2242" y="1584"/>
                </a:lnTo>
                <a:lnTo>
                  <a:pt x="2239" y="1601"/>
                </a:lnTo>
                <a:lnTo>
                  <a:pt x="2242" y="1617"/>
                </a:lnTo>
                <a:lnTo>
                  <a:pt x="2247" y="1632"/>
                </a:lnTo>
                <a:lnTo>
                  <a:pt x="2258" y="1646"/>
                </a:lnTo>
                <a:lnTo>
                  <a:pt x="2270" y="1656"/>
                </a:lnTo>
                <a:lnTo>
                  <a:pt x="2285" y="1663"/>
                </a:lnTo>
                <a:lnTo>
                  <a:pt x="2301" y="1667"/>
                </a:lnTo>
                <a:lnTo>
                  <a:pt x="2317" y="1666"/>
                </a:lnTo>
                <a:lnTo>
                  <a:pt x="2333" y="1660"/>
                </a:lnTo>
                <a:lnTo>
                  <a:pt x="2382" y="1635"/>
                </a:lnTo>
                <a:lnTo>
                  <a:pt x="2434" y="1603"/>
                </a:lnTo>
                <a:lnTo>
                  <a:pt x="2490" y="1568"/>
                </a:lnTo>
                <a:lnTo>
                  <a:pt x="2548" y="1526"/>
                </a:lnTo>
                <a:lnTo>
                  <a:pt x="2608" y="1482"/>
                </a:lnTo>
                <a:lnTo>
                  <a:pt x="2671" y="1431"/>
                </a:lnTo>
                <a:lnTo>
                  <a:pt x="2735" y="1376"/>
                </a:lnTo>
                <a:lnTo>
                  <a:pt x="2800" y="1317"/>
                </a:lnTo>
                <a:lnTo>
                  <a:pt x="2867" y="1252"/>
                </a:lnTo>
                <a:lnTo>
                  <a:pt x="2927" y="1189"/>
                </a:lnTo>
                <a:lnTo>
                  <a:pt x="2981" y="1129"/>
                </a:lnTo>
                <a:lnTo>
                  <a:pt x="3030" y="1071"/>
                </a:lnTo>
                <a:lnTo>
                  <a:pt x="3073" y="1016"/>
                </a:lnTo>
                <a:lnTo>
                  <a:pt x="3110" y="964"/>
                </a:lnTo>
                <a:lnTo>
                  <a:pt x="3143" y="916"/>
                </a:lnTo>
                <a:lnTo>
                  <a:pt x="3169" y="872"/>
                </a:lnTo>
                <a:lnTo>
                  <a:pt x="3176" y="856"/>
                </a:lnTo>
                <a:lnTo>
                  <a:pt x="3178" y="840"/>
                </a:lnTo>
                <a:lnTo>
                  <a:pt x="3176" y="824"/>
                </a:lnTo>
                <a:lnTo>
                  <a:pt x="3170" y="808"/>
                </a:lnTo>
                <a:lnTo>
                  <a:pt x="3161" y="794"/>
                </a:lnTo>
                <a:lnTo>
                  <a:pt x="3147" y="784"/>
                </a:lnTo>
                <a:lnTo>
                  <a:pt x="3132" y="777"/>
                </a:lnTo>
                <a:lnTo>
                  <a:pt x="3116" y="773"/>
                </a:lnTo>
                <a:close/>
                <a:moveTo>
                  <a:pt x="1915" y="0"/>
                </a:moveTo>
                <a:lnTo>
                  <a:pt x="1952" y="5"/>
                </a:lnTo>
                <a:lnTo>
                  <a:pt x="1988" y="15"/>
                </a:lnTo>
                <a:lnTo>
                  <a:pt x="2022" y="30"/>
                </a:lnTo>
                <a:lnTo>
                  <a:pt x="2053" y="51"/>
                </a:lnTo>
                <a:lnTo>
                  <a:pt x="2081" y="77"/>
                </a:lnTo>
                <a:lnTo>
                  <a:pt x="2254" y="265"/>
                </a:lnTo>
                <a:lnTo>
                  <a:pt x="2320" y="249"/>
                </a:lnTo>
                <a:lnTo>
                  <a:pt x="2387" y="238"/>
                </a:lnTo>
                <a:lnTo>
                  <a:pt x="2456" y="234"/>
                </a:lnTo>
                <a:lnTo>
                  <a:pt x="2525" y="235"/>
                </a:lnTo>
                <a:lnTo>
                  <a:pt x="2595" y="242"/>
                </a:lnTo>
                <a:lnTo>
                  <a:pt x="2665" y="255"/>
                </a:lnTo>
                <a:lnTo>
                  <a:pt x="2735" y="274"/>
                </a:lnTo>
                <a:lnTo>
                  <a:pt x="2803" y="298"/>
                </a:lnTo>
                <a:lnTo>
                  <a:pt x="2872" y="328"/>
                </a:lnTo>
                <a:lnTo>
                  <a:pt x="2938" y="364"/>
                </a:lnTo>
                <a:lnTo>
                  <a:pt x="3003" y="405"/>
                </a:lnTo>
                <a:lnTo>
                  <a:pt x="3065" y="451"/>
                </a:lnTo>
                <a:lnTo>
                  <a:pt x="3126" y="504"/>
                </a:lnTo>
                <a:lnTo>
                  <a:pt x="3137" y="501"/>
                </a:lnTo>
                <a:lnTo>
                  <a:pt x="3153" y="496"/>
                </a:lnTo>
                <a:lnTo>
                  <a:pt x="3171" y="491"/>
                </a:lnTo>
                <a:lnTo>
                  <a:pt x="3193" y="487"/>
                </a:lnTo>
                <a:lnTo>
                  <a:pt x="3216" y="483"/>
                </a:lnTo>
                <a:lnTo>
                  <a:pt x="3241" y="481"/>
                </a:lnTo>
                <a:lnTo>
                  <a:pt x="3266" y="480"/>
                </a:lnTo>
                <a:lnTo>
                  <a:pt x="3293" y="482"/>
                </a:lnTo>
                <a:lnTo>
                  <a:pt x="3319" y="488"/>
                </a:lnTo>
                <a:lnTo>
                  <a:pt x="3345" y="497"/>
                </a:lnTo>
                <a:lnTo>
                  <a:pt x="3372" y="510"/>
                </a:lnTo>
                <a:lnTo>
                  <a:pt x="3396" y="528"/>
                </a:lnTo>
                <a:lnTo>
                  <a:pt x="3418" y="551"/>
                </a:lnTo>
                <a:lnTo>
                  <a:pt x="3439" y="579"/>
                </a:lnTo>
                <a:lnTo>
                  <a:pt x="3455" y="610"/>
                </a:lnTo>
                <a:lnTo>
                  <a:pt x="3465" y="643"/>
                </a:lnTo>
                <a:lnTo>
                  <a:pt x="3471" y="678"/>
                </a:lnTo>
                <a:lnTo>
                  <a:pt x="3472" y="716"/>
                </a:lnTo>
                <a:lnTo>
                  <a:pt x="3468" y="756"/>
                </a:lnTo>
                <a:lnTo>
                  <a:pt x="3459" y="800"/>
                </a:lnTo>
                <a:lnTo>
                  <a:pt x="3446" y="844"/>
                </a:lnTo>
                <a:lnTo>
                  <a:pt x="3427" y="893"/>
                </a:lnTo>
                <a:lnTo>
                  <a:pt x="3402" y="945"/>
                </a:lnTo>
                <a:lnTo>
                  <a:pt x="3374" y="997"/>
                </a:lnTo>
                <a:lnTo>
                  <a:pt x="3337" y="1057"/>
                </a:lnTo>
                <a:lnTo>
                  <a:pt x="3295" y="1118"/>
                </a:lnTo>
                <a:lnTo>
                  <a:pt x="3250" y="1179"/>
                </a:lnTo>
                <a:lnTo>
                  <a:pt x="3200" y="1242"/>
                </a:lnTo>
                <a:lnTo>
                  <a:pt x="3145" y="1306"/>
                </a:lnTo>
                <a:lnTo>
                  <a:pt x="3088" y="1369"/>
                </a:lnTo>
                <a:lnTo>
                  <a:pt x="3026" y="1432"/>
                </a:lnTo>
                <a:lnTo>
                  <a:pt x="2963" y="1493"/>
                </a:lnTo>
                <a:lnTo>
                  <a:pt x="2917" y="1536"/>
                </a:lnTo>
                <a:lnTo>
                  <a:pt x="2869" y="1578"/>
                </a:lnTo>
                <a:lnTo>
                  <a:pt x="2820" y="1620"/>
                </a:lnTo>
                <a:lnTo>
                  <a:pt x="2770" y="1660"/>
                </a:lnTo>
                <a:lnTo>
                  <a:pt x="2719" y="1700"/>
                </a:lnTo>
                <a:lnTo>
                  <a:pt x="2667" y="1738"/>
                </a:lnTo>
                <a:lnTo>
                  <a:pt x="2614" y="1775"/>
                </a:lnTo>
                <a:lnTo>
                  <a:pt x="2561" y="1808"/>
                </a:lnTo>
                <a:lnTo>
                  <a:pt x="2508" y="1839"/>
                </a:lnTo>
                <a:lnTo>
                  <a:pt x="2456" y="1868"/>
                </a:lnTo>
                <a:lnTo>
                  <a:pt x="2405" y="1893"/>
                </a:lnTo>
                <a:lnTo>
                  <a:pt x="2354" y="1915"/>
                </a:lnTo>
                <a:lnTo>
                  <a:pt x="2304" y="1932"/>
                </a:lnTo>
                <a:lnTo>
                  <a:pt x="2258" y="1945"/>
                </a:lnTo>
                <a:lnTo>
                  <a:pt x="2212" y="1953"/>
                </a:lnTo>
                <a:lnTo>
                  <a:pt x="2169" y="1955"/>
                </a:lnTo>
                <a:lnTo>
                  <a:pt x="2152" y="1954"/>
                </a:lnTo>
                <a:lnTo>
                  <a:pt x="2133" y="1951"/>
                </a:lnTo>
                <a:lnTo>
                  <a:pt x="2114" y="1945"/>
                </a:lnTo>
                <a:lnTo>
                  <a:pt x="2094" y="1937"/>
                </a:lnTo>
                <a:lnTo>
                  <a:pt x="2073" y="1927"/>
                </a:lnTo>
                <a:lnTo>
                  <a:pt x="2053" y="1913"/>
                </a:lnTo>
                <a:lnTo>
                  <a:pt x="2032" y="1898"/>
                </a:lnTo>
                <a:lnTo>
                  <a:pt x="2014" y="1879"/>
                </a:lnTo>
                <a:lnTo>
                  <a:pt x="1997" y="1858"/>
                </a:lnTo>
                <a:lnTo>
                  <a:pt x="1981" y="1835"/>
                </a:lnTo>
                <a:lnTo>
                  <a:pt x="1968" y="1808"/>
                </a:lnTo>
                <a:lnTo>
                  <a:pt x="1959" y="1778"/>
                </a:lnTo>
                <a:lnTo>
                  <a:pt x="1953" y="1747"/>
                </a:lnTo>
                <a:lnTo>
                  <a:pt x="1951" y="1712"/>
                </a:lnTo>
                <a:lnTo>
                  <a:pt x="1953" y="1674"/>
                </a:lnTo>
                <a:lnTo>
                  <a:pt x="1961" y="1633"/>
                </a:lnTo>
                <a:lnTo>
                  <a:pt x="1974" y="1590"/>
                </a:lnTo>
                <a:lnTo>
                  <a:pt x="1926" y="1525"/>
                </a:lnTo>
                <a:lnTo>
                  <a:pt x="1884" y="1459"/>
                </a:lnTo>
                <a:lnTo>
                  <a:pt x="1848" y="1391"/>
                </a:lnTo>
                <a:lnTo>
                  <a:pt x="1818" y="1322"/>
                </a:lnTo>
                <a:lnTo>
                  <a:pt x="1793" y="1252"/>
                </a:lnTo>
                <a:lnTo>
                  <a:pt x="1773" y="1180"/>
                </a:lnTo>
                <a:lnTo>
                  <a:pt x="1760" y="1109"/>
                </a:lnTo>
                <a:lnTo>
                  <a:pt x="1752" y="1038"/>
                </a:lnTo>
                <a:lnTo>
                  <a:pt x="1750" y="966"/>
                </a:lnTo>
                <a:lnTo>
                  <a:pt x="1753" y="896"/>
                </a:lnTo>
                <a:lnTo>
                  <a:pt x="1762" y="827"/>
                </a:lnTo>
                <a:lnTo>
                  <a:pt x="1777" y="761"/>
                </a:lnTo>
                <a:lnTo>
                  <a:pt x="1797" y="695"/>
                </a:lnTo>
                <a:lnTo>
                  <a:pt x="1701" y="591"/>
                </a:lnTo>
                <a:lnTo>
                  <a:pt x="1609" y="1147"/>
                </a:lnTo>
                <a:lnTo>
                  <a:pt x="1603" y="1166"/>
                </a:lnTo>
                <a:lnTo>
                  <a:pt x="1593" y="1184"/>
                </a:lnTo>
                <a:lnTo>
                  <a:pt x="1580" y="1199"/>
                </a:lnTo>
                <a:lnTo>
                  <a:pt x="1564" y="1211"/>
                </a:lnTo>
                <a:lnTo>
                  <a:pt x="1546" y="1219"/>
                </a:lnTo>
                <a:lnTo>
                  <a:pt x="1526" y="1223"/>
                </a:lnTo>
                <a:lnTo>
                  <a:pt x="1506" y="1222"/>
                </a:lnTo>
                <a:lnTo>
                  <a:pt x="1486" y="1217"/>
                </a:lnTo>
                <a:lnTo>
                  <a:pt x="1469" y="1208"/>
                </a:lnTo>
                <a:lnTo>
                  <a:pt x="1453" y="1194"/>
                </a:lnTo>
                <a:lnTo>
                  <a:pt x="915" y="1715"/>
                </a:lnTo>
                <a:lnTo>
                  <a:pt x="931" y="1725"/>
                </a:lnTo>
                <a:lnTo>
                  <a:pt x="944" y="1739"/>
                </a:lnTo>
                <a:lnTo>
                  <a:pt x="953" y="1756"/>
                </a:lnTo>
                <a:lnTo>
                  <a:pt x="960" y="1774"/>
                </a:lnTo>
                <a:lnTo>
                  <a:pt x="961" y="1793"/>
                </a:lnTo>
                <a:lnTo>
                  <a:pt x="959" y="1813"/>
                </a:lnTo>
                <a:lnTo>
                  <a:pt x="952" y="1830"/>
                </a:lnTo>
                <a:lnTo>
                  <a:pt x="942" y="1846"/>
                </a:lnTo>
                <a:lnTo>
                  <a:pt x="928" y="1860"/>
                </a:lnTo>
                <a:lnTo>
                  <a:pt x="911" y="1869"/>
                </a:lnTo>
                <a:lnTo>
                  <a:pt x="859" y="1893"/>
                </a:lnTo>
                <a:lnTo>
                  <a:pt x="1367" y="2840"/>
                </a:lnTo>
                <a:lnTo>
                  <a:pt x="1425" y="2863"/>
                </a:lnTo>
                <a:lnTo>
                  <a:pt x="1481" y="2890"/>
                </a:lnTo>
                <a:lnTo>
                  <a:pt x="1533" y="2921"/>
                </a:lnTo>
                <a:lnTo>
                  <a:pt x="1583" y="2958"/>
                </a:lnTo>
                <a:lnTo>
                  <a:pt x="1630" y="2998"/>
                </a:lnTo>
                <a:lnTo>
                  <a:pt x="1673" y="3042"/>
                </a:lnTo>
                <a:lnTo>
                  <a:pt x="1713" y="3090"/>
                </a:lnTo>
                <a:lnTo>
                  <a:pt x="1723" y="3090"/>
                </a:lnTo>
                <a:lnTo>
                  <a:pt x="1777" y="3094"/>
                </a:lnTo>
                <a:lnTo>
                  <a:pt x="1828" y="3105"/>
                </a:lnTo>
                <a:lnTo>
                  <a:pt x="1877" y="3123"/>
                </a:lnTo>
                <a:lnTo>
                  <a:pt x="1923" y="3146"/>
                </a:lnTo>
                <a:lnTo>
                  <a:pt x="1965" y="3174"/>
                </a:lnTo>
                <a:lnTo>
                  <a:pt x="2002" y="3208"/>
                </a:lnTo>
                <a:lnTo>
                  <a:pt x="2035" y="3246"/>
                </a:lnTo>
                <a:lnTo>
                  <a:pt x="2064" y="3288"/>
                </a:lnTo>
                <a:lnTo>
                  <a:pt x="2087" y="3334"/>
                </a:lnTo>
                <a:lnTo>
                  <a:pt x="2104" y="3384"/>
                </a:lnTo>
                <a:lnTo>
                  <a:pt x="2114" y="3435"/>
                </a:lnTo>
                <a:lnTo>
                  <a:pt x="2117" y="3489"/>
                </a:lnTo>
                <a:lnTo>
                  <a:pt x="2117" y="3599"/>
                </a:lnTo>
                <a:lnTo>
                  <a:pt x="39" y="3599"/>
                </a:lnTo>
                <a:lnTo>
                  <a:pt x="39" y="3489"/>
                </a:lnTo>
                <a:lnTo>
                  <a:pt x="42" y="3435"/>
                </a:lnTo>
                <a:lnTo>
                  <a:pt x="52" y="3384"/>
                </a:lnTo>
                <a:lnTo>
                  <a:pt x="69" y="3334"/>
                </a:lnTo>
                <a:lnTo>
                  <a:pt x="92" y="3288"/>
                </a:lnTo>
                <a:lnTo>
                  <a:pt x="121" y="3246"/>
                </a:lnTo>
                <a:lnTo>
                  <a:pt x="155" y="3208"/>
                </a:lnTo>
                <a:lnTo>
                  <a:pt x="192" y="3174"/>
                </a:lnTo>
                <a:lnTo>
                  <a:pt x="235" y="3146"/>
                </a:lnTo>
                <a:lnTo>
                  <a:pt x="280" y="3123"/>
                </a:lnTo>
                <a:lnTo>
                  <a:pt x="329" y="3105"/>
                </a:lnTo>
                <a:lnTo>
                  <a:pt x="380" y="3094"/>
                </a:lnTo>
                <a:lnTo>
                  <a:pt x="434" y="3090"/>
                </a:lnTo>
                <a:lnTo>
                  <a:pt x="526" y="3090"/>
                </a:lnTo>
                <a:lnTo>
                  <a:pt x="560" y="3049"/>
                </a:lnTo>
                <a:lnTo>
                  <a:pt x="598" y="3010"/>
                </a:lnTo>
                <a:lnTo>
                  <a:pt x="164" y="2201"/>
                </a:lnTo>
                <a:lnTo>
                  <a:pt x="141" y="2210"/>
                </a:lnTo>
                <a:lnTo>
                  <a:pt x="118" y="2212"/>
                </a:lnTo>
                <a:lnTo>
                  <a:pt x="96" y="2211"/>
                </a:lnTo>
                <a:lnTo>
                  <a:pt x="74" y="2204"/>
                </a:lnTo>
                <a:lnTo>
                  <a:pt x="53" y="2193"/>
                </a:lnTo>
                <a:lnTo>
                  <a:pt x="35" y="2178"/>
                </a:lnTo>
                <a:lnTo>
                  <a:pt x="20" y="2160"/>
                </a:lnTo>
                <a:lnTo>
                  <a:pt x="9" y="2141"/>
                </a:lnTo>
                <a:lnTo>
                  <a:pt x="2" y="2118"/>
                </a:lnTo>
                <a:lnTo>
                  <a:pt x="0" y="2095"/>
                </a:lnTo>
                <a:lnTo>
                  <a:pt x="0" y="1506"/>
                </a:lnTo>
                <a:lnTo>
                  <a:pt x="2" y="1480"/>
                </a:lnTo>
                <a:lnTo>
                  <a:pt x="9" y="1456"/>
                </a:lnTo>
                <a:lnTo>
                  <a:pt x="18" y="1433"/>
                </a:lnTo>
                <a:lnTo>
                  <a:pt x="33" y="1413"/>
                </a:lnTo>
                <a:lnTo>
                  <a:pt x="50" y="1394"/>
                </a:lnTo>
                <a:lnTo>
                  <a:pt x="69" y="1378"/>
                </a:lnTo>
                <a:lnTo>
                  <a:pt x="97" y="1365"/>
                </a:lnTo>
                <a:lnTo>
                  <a:pt x="126" y="1357"/>
                </a:lnTo>
                <a:lnTo>
                  <a:pt x="156" y="1356"/>
                </a:lnTo>
                <a:lnTo>
                  <a:pt x="186" y="1361"/>
                </a:lnTo>
                <a:lnTo>
                  <a:pt x="213" y="1371"/>
                </a:lnTo>
                <a:lnTo>
                  <a:pt x="228" y="1378"/>
                </a:lnTo>
                <a:lnTo>
                  <a:pt x="959" y="671"/>
                </a:lnTo>
                <a:lnTo>
                  <a:pt x="951" y="659"/>
                </a:lnTo>
                <a:lnTo>
                  <a:pt x="946" y="647"/>
                </a:lnTo>
                <a:lnTo>
                  <a:pt x="945" y="633"/>
                </a:lnTo>
                <a:lnTo>
                  <a:pt x="948" y="619"/>
                </a:lnTo>
                <a:lnTo>
                  <a:pt x="954" y="608"/>
                </a:lnTo>
                <a:lnTo>
                  <a:pt x="965" y="597"/>
                </a:lnTo>
                <a:lnTo>
                  <a:pt x="976" y="591"/>
                </a:lnTo>
                <a:lnTo>
                  <a:pt x="990" y="588"/>
                </a:lnTo>
                <a:lnTo>
                  <a:pt x="1645" y="531"/>
                </a:lnTo>
                <a:lnTo>
                  <a:pt x="1624" y="508"/>
                </a:lnTo>
                <a:lnTo>
                  <a:pt x="1600" y="478"/>
                </a:lnTo>
                <a:lnTo>
                  <a:pt x="1582" y="445"/>
                </a:lnTo>
                <a:lnTo>
                  <a:pt x="1570" y="410"/>
                </a:lnTo>
                <a:lnTo>
                  <a:pt x="1562" y="373"/>
                </a:lnTo>
                <a:lnTo>
                  <a:pt x="1559" y="335"/>
                </a:lnTo>
                <a:lnTo>
                  <a:pt x="1564" y="297"/>
                </a:lnTo>
                <a:lnTo>
                  <a:pt x="1574" y="260"/>
                </a:lnTo>
                <a:lnTo>
                  <a:pt x="1590" y="227"/>
                </a:lnTo>
                <a:lnTo>
                  <a:pt x="1611" y="195"/>
                </a:lnTo>
                <a:lnTo>
                  <a:pt x="1636" y="167"/>
                </a:lnTo>
                <a:lnTo>
                  <a:pt x="1743" y="66"/>
                </a:lnTo>
                <a:lnTo>
                  <a:pt x="1772" y="42"/>
                </a:lnTo>
                <a:lnTo>
                  <a:pt x="1805" y="23"/>
                </a:lnTo>
                <a:lnTo>
                  <a:pt x="1841" y="10"/>
                </a:lnTo>
                <a:lnTo>
                  <a:pt x="1877" y="3"/>
                </a:lnTo>
                <a:lnTo>
                  <a:pt x="1915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4"/>
          </a:xfrm>
        </p:spPr>
      </p:pic>
      <p:sp>
        <p:nvSpPr>
          <p:cNvPr id="5" name="Rectángulo 4"/>
          <p:cNvSpPr/>
          <p:nvPr/>
        </p:nvSpPr>
        <p:spPr>
          <a:xfrm>
            <a:off x="1368129" y="425967"/>
            <a:ext cx="66454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Objetivo final</a:t>
            </a:r>
          </a:p>
        </p:txBody>
      </p:sp>
      <p:cxnSp>
        <p:nvCxnSpPr>
          <p:cNvPr id="8" name="Straight Connector 50">
            <a:extLst>
              <a:ext uri="{FF2B5EF4-FFF2-40B4-BE49-F238E27FC236}">
                <a16:creationId xmlns:a16="http://schemas.microsoft.com/office/drawing/2014/main" id="{3073DC97-514E-4AB6-BFE4-62CC458638FF}"/>
              </a:ext>
            </a:extLst>
          </p:cNvPr>
          <p:cNvCxnSpPr>
            <a:cxnSpLocks/>
          </p:cNvCxnSpPr>
          <p:nvPr/>
        </p:nvCxnSpPr>
        <p:spPr>
          <a:xfrm>
            <a:off x="3428803" y="3622249"/>
            <a:ext cx="6137048" cy="444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51">
            <a:extLst>
              <a:ext uri="{FF2B5EF4-FFF2-40B4-BE49-F238E27FC236}">
                <a16:creationId xmlns:a16="http://schemas.microsoft.com/office/drawing/2014/main" id="{2AC154A1-F529-48A5-A1F7-FDA3B965CAC7}"/>
              </a:ext>
            </a:extLst>
          </p:cNvPr>
          <p:cNvGrpSpPr/>
          <p:nvPr/>
        </p:nvGrpSpPr>
        <p:grpSpPr>
          <a:xfrm>
            <a:off x="2382878" y="2852922"/>
            <a:ext cx="1535723" cy="1538655"/>
            <a:chOff x="1112967" y="2659673"/>
            <a:chExt cx="1535723" cy="1538655"/>
          </a:xfrm>
        </p:grpSpPr>
        <p:grpSp>
          <p:nvGrpSpPr>
            <p:cNvPr id="10" name="Group 53">
              <a:extLst>
                <a:ext uri="{FF2B5EF4-FFF2-40B4-BE49-F238E27FC236}">
                  <a16:creationId xmlns:a16="http://schemas.microsoft.com/office/drawing/2014/main" id="{75CD0097-CBD3-4D5B-912C-A24BDAF08D13}"/>
                </a:ext>
              </a:extLst>
            </p:cNvPr>
            <p:cNvGrpSpPr/>
            <p:nvPr/>
          </p:nvGrpSpPr>
          <p:grpSpPr>
            <a:xfrm>
              <a:off x="1112967" y="2659673"/>
              <a:ext cx="1535723" cy="1538655"/>
              <a:chOff x="4709747" y="1208942"/>
              <a:chExt cx="1535723" cy="1538655"/>
            </a:xfrm>
          </p:grpSpPr>
          <p:sp>
            <p:nvSpPr>
              <p:cNvPr id="19" name="Oval 62">
                <a:extLst>
                  <a:ext uri="{FF2B5EF4-FFF2-40B4-BE49-F238E27FC236}">
                    <a16:creationId xmlns:a16="http://schemas.microsoft.com/office/drawing/2014/main" id="{B52EB656-8443-4866-97B9-C23F177E340C}"/>
                  </a:ext>
                </a:extLst>
              </p:cNvPr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Oval 63">
                <a:extLst>
                  <a:ext uri="{FF2B5EF4-FFF2-40B4-BE49-F238E27FC236}">
                    <a16:creationId xmlns:a16="http://schemas.microsoft.com/office/drawing/2014/main" id="{BA9FDAE3-B42F-4670-89A3-22FA04246099}"/>
                  </a:ext>
                </a:extLst>
              </p:cNvPr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24E234F1-532F-44E4-AF17-30F5B3F1FC00}"/>
                </a:ext>
              </a:extLst>
            </p:cNvPr>
            <p:cNvGrpSpPr/>
            <p:nvPr/>
          </p:nvGrpSpPr>
          <p:grpSpPr>
            <a:xfrm>
              <a:off x="1583787" y="3135181"/>
              <a:ext cx="594083" cy="587639"/>
              <a:chOff x="2311401" y="612776"/>
              <a:chExt cx="1709738" cy="1627188"/>
            </a:xfrm>
            <a:solidFill>
              <a:schemeClr val="bg1"/>
            </a:solidFill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BC9D5F0-F0A5-4266-A337-846C84861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1" y="612776"/>
                <a:ext cx="1276350" cy="1490663"/>
              </a:xfrm>
              <a:custGeom>
                <a:avLst/>
                <a:gdLst>
                  <a:gd name="T0" fmla="*/ 2141 w 2411"/>
                  <a:gd name="T1" fmla="*/ 0 h 2818"/>
                  <a:gd name="T2" fmla="*/ 2219 w 2411"/>
                  <a:gd name="T3" fmla="*/ 12 h 2818"/>
                  <a:gd name="T4" fmla="*/ 2288 w 2411"/>
                  <a:gd name="T5" fmla="*/ 45 h 2818"/>
                  <a:gd name="T6" fmla="*/ 2345 w 2411"/>
                  <a:gd name="T7" fmla="*/ 95 h 2818"/>
                  <a:gd name="T8" fmla="*/ 2386 w 2411"/>
                  <a:gd name="T9" fmla="*/ 159 h 2818"/>
                  <a:gd name="T10" fmla="*/ 2408 w 2411"/>
                  <a:gd name="T11" fmla="*/ 234 h 2818"/>
                  <a:gd name="T12" fmla="*/ 2411 w 2411"/>
                  <a:gd name="T13" fmla="*/ 1716 h 2818"/>
                  <a:gd name="T14" fmla="*/ 2142 w 2411"/>
                  <a:gd name="T15" fmla="*/ 474 h 2818"/>
                  <a:gd name="T16" fmla="*/ 2132 w 2411"/>
                  <a:gd name="T17" fmla="*/ 409 h 2818"/>
                  <a:gd name="T18" fmla="*/ 2102 w 2411"/>
                  <a:gd name="T19" fmla="*/ 353 h 2818"/>
                  <a:gd name="T20" fmla="*/ 2056 w 2411"/>
                  <a:gd name="T21" fmla="*/ 309 h 2818"/>
                  <a:gd name="T22" fmla="*/ 1999 w 2411"/>
                  <a:gd name="T23" fmla="*/ 279 h 2818"/>
                  <a:gd name="T24" fmla="*/ 1934 w 2411"/>
                  <a:gd name="T25" fmla="*/ 269 h 2818"/>
                  <a:gd name="T26" fmla="*/ 445 w 2411"/>
                  <a:gd name="T27" fmla="*/ 272 h 2818"/>
                  <a:gd name="T28" fmla="*/ 382 w 2411"/>
                  <a:gd name="T29" fmla="*/ 292 h 2818"/>
                  <a:gd name="T30" fmla="*/ 330 w 2411"/>
                  <a:gd name="T31" fmla="*/ 329 h 2818"/>
                  <a:gd name="T32" fmla="*/ 292 w 2411"/>
                  <a:gd name="T33" fmla="*/ 379 h 2818"/>
                  <a:gd name="T34" fmla="*/ 271 w 2411"/>
                  <a:gd name="T35" fmla="*/ 440 h 2818"/>
                  <a:gd name="T36" fmla="*/ 269 w 2411"/>
                  <a:gd name="T37" fmla="*/ 2338 h 2818"/>
                  <a:gd name="T38" fmla="*/ 279 w 2411"/>
                  <a:gd name="T39" fmla="*/ 2403 h 2818"/>
                  <a:gd name="T40" fmla="*/ 309 w 2411"/>
                  <a:gd name="T41" fmla="*/ 2459 h 2818"/>
                  <a:gd name="T42" fmla="*/ 355 w 2411"/>
                  <a:gd name="T43" fmla="*/ 2503 h 2818"/>
                  <a:gd name="T44" fmla="*/ 412 w 2411"/>
                  <a:gd name="T45" fmla="*/ 2533 h 2818"/>
                  <a:gd name="T46" fmla="*/ 479 w 2411"/>
                  <a:gd name="T47" fmla="*/ 2543 h 2818"/>
                  <a:gd name="T48" fmla="*/ 1098 w 2411"/>
                  <a:gd name="T49" fmla="*/ 2579 h 2818"/>
                  <a:gd name="T50" fmla="*/ 1144 w 2411"/>
                  <a:gd name="T51" fmla="*/ 2648 h 2818"/>
                  <a:gd name="T52" fmla="*/ 1202 w 2411"/>
                  <a:gd name="T53" fmla="*/ 2710 h 2818"/>
                  <a:gd name="T54" fmla="*/ 272 w 2411"/>
                  <a:gd name="T55" fmla="*/ 2818 h 2818"/>
                  <a:gd name="T56" fmla="*/ 194 w 2411"/>
                  <a:gd name="T57" fmla="*/ 2807 h 2818"/>
                  <a:gd name="T58" fmla="*/ 123 w 2411"/>
                  <a:gd name="T59" fmla="*/ 2773 h 2818"/>
                  <a:gd name="T60" fmla="*/ 66 w 2411"/>
                  <a:gd name="T61" fmla="*/ 2723 h 2818"/>
                  <a:gd name="T62" fmla="*/ 25 w 2411"/>
                  <a:gd name="T63" fmla="*/ 2660 h 2818"/>
                  <a:gd name="T64" fmla="*/ 3 w 2411"/>
                  <a:gd name="T65" fmla="*/ 2585 h 2818"/>
                  <a:gd name="T66" fmla="*/ 0 w 2411"/>
                  <a:gd name="T67" fmla="*/ 263 h 2818"/>
                  <a:gd name="T68" fmla="*/ 11 w 2411"/>
                  <a:gd name="T69" fmla="*/ 187 h 2818"/>
                  <a:gd name="T70" fmla="*/ 42 w 2411"/>
                  <a:gd name="T71" fmla="*/ 120 h 2818"/>
                  <a:gd name="T72" fmla="*/ 89 w 2411"/>
                  <a:gd name="T73" fmla="*/ 66 h 2818"/>
                  <a:gd name="T74" fmla="*/ 151 w 2411"/>
                  <a:gd name="T75" fmla="*/ 25 h 2818"/>
                  <a:gd name="T76" fmla="*/ 222 w 2411"/>
                  <a:gd name="T77" fmla="*/ 3 h 2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11" h="2818">
                    <a:moveTo>
                      <a:pt x="261" y="0"/>
                    </a:moveTo>
                    <a:lnTo>
                      <a:pt x="2141" y="0"/>
                    </a:lnTo>
                    <a:lnTo>
                      <a:pt x="2181" y="3"/>
                    </a:lnTo>
                    <a:lnTo>
                      <a:pt x="2219" y="12"/>
                    </a:lnTo>
                    <a:lnTo>
                      <a:pt x="2255" y="26"/>
                    </a:lnTo>
                    <a:lnTo>
                      <a:pt x="2288" y="45"/>
                    </a:lnTo>
                    <a:lnTo>
                      <a:pt x="2318" y="68"/>
                    </a:lnTo>
                    <a:lnTo>
                      <a:pt x="2345" y="95"/>
                    </a:lnTo>
                    <a:lnTo>
                      <a:pt x="2368" y="126"/>
                    </a:lnTo>
                    <a:lnTo>
                      <a:pt x="2386" y="159"/>
                    </a:lnTo>
                    <a:lnTo>
                      <a:pt x="2400" y="195"/>
                    </a:lnTo>
                    <a:lnTo>
                      <a:pt x="2408" y="234"/>
                    </a:lnTo>
                    <a:lnTo>
                      <a:pt x="2411" y="274"/>
                    </a:lnTo>
                    <a:lnTo>
                      <a:pt x="2411" y="1716"/>
                    </a:lnTo>
                    <a:lnTo>
                      <a:pt x="2142" y="2036"/>
                    </a:lnTo>
                    <a:lnTo>
                      <a:pt x="2142" y="474"/>
                    </a:lnTo>
                    <a:lnTo>
                      <a:pt x="2140" y="440"/>
                    </a:lnTo>
                    <a:lnTo>
                      <a:pt x="2132" y="409"/>
                    </a:lnTo>
                    <a:lnTo>
                      <a:pt x="2119" y="379"/>
                    </a:lnTo>
                    <a:lnTo>
                      <a:pt x="2102" y="353"/>
                    </a:lnTo>
                    <a:lnTo>
                      <a:pt x="2081" y="329"/>
                    </a:lnTo>
                    <a:lnTo>
                      <a:pt x="2056" y="309"/>
                    </a:lnTo>
                    <a:lnTo>
                      <a:pt x="2029" y="292"/>
                    </a:lnTo>
                    <a:lnTo>
                      <a:pt x="1999" y="279"/>
                    </a:lnTo>
                    <a:lnTo>
                      <a:pt x="1967" y="272"/>
                    </a:lnTo>
                    <a:lnTo>
                      <a:pt x="1934" y="269"/>
                    </a:lnTo>
                    <a:lnTo>
                      <a:pt x="479" y="269"/>
                    </a:lnTo>
                    <a:lnTo>
                      <a:pt x="445" y="272"/>
                    </a:lnTo>
                    <a:lnTo>
                      <a:pt x="412" y="279"/>
                    </a:lnTo>
                    <a:lnTo>
                      <a:pt x="382" y="292"/>
                    </a:lnTo>
                    <a:lnTo>
                      <a:pt x="355" y="309"/>
                    </a:lnTo>
                    <a:lnTo>
                      <a:pt x="330" y="329"/>
                    </a:lnTo>
                    <a:lnTo>
                      <a:pt x="309" y="353"/>
                    </a:lnTo>
                    <a:lnTo>
                      <a:pt x="292" y="379"/>
                    </a:lnTo>
                    <a:lnTo>
                      <a:pt x="279" y="409"/>
                    </a:lnTo>
                    <a:lnTo>
                      <a:pt x="271" y="440"/>
                    </a:lnTo>
                    <a:lnTo>
                      <a:pt x="269" y="474"/>
                    </a:lnTo>
                    <a:lnTo>
                      <a:pt x="269" y="2338"/>
                    </a:lnTo>
                    <a:lnTo>
                      <a:pt x="271" y="2371"/>
                    </a:lnTo>
                    <a:lnTo>
                      <a:pt x="279" y="2403"/>
                    </a:lnTo>
                    <a:lnTo>
                      <a:pt x="292" y="2432"/>
                    </a:lnTo>
                    <a:lnTo>
                      <a:pt x="309" y="2459"/>
                    </a:lnTo>
                    <a:lnTo>
                      <a:pt x="330" y="2483"/>
                    </a:lnTo>
                    <a:lnTo>
                      <a:pt x="355" y="2503"/>
                    </a:lnTo>
                    <a:lnTo>
                      <a:pt x="382" y="2520"/>
                    </a:lnTo>
                    <a:lnTo>
                      <a:pt x="412" y="2533"/>
                    </a:lnTo>
                    <a:lnTo>
                      <a:pt x="445" y="2540"/>
                    </a:lnTo>
                    <a:lnTo>
                      <a:pt x="479" y="2543"/>
                    </a:lnTo>
                    <a:lnTo>
                      <a:pt x="1080" y="2543"/>
                    </a:lnTo>
                    <a:lnTo>
                      <a:pt x="1098" y="2579"/>
                    </a:lnTo>
                    <a:lnTo>
                      <a:pt x="1119" y="2615"/>
                    </a:lnTo>
                    <a:lnTo>
                      <a:pt x="1144" y="2648"/>
                    </a:lnTo>
                    <a:lnTo>
                      <a:pt x="1171" y="2680"/>
                    </a:lnTo>
                    <a:lnTo>
                      <a:pt x="1202" y="2710"/>
                    </a:lnTo>
                    <a:lnTo>
                      <a:pt x="1328" y="2818"/>
                    </a:lnTo>
                    <a:lnTo>
                      <a:pt x="272" y="2818"/>
                    </a:lnTo>
                    <a:lnTo>
                      <a:pt x="232" y="2815"/>
                    </a:lnTo>
                    <a:lnTo>
                      <a:pt x="194" y="2807"/>
                    </a:lnTo>
                    <a:lnTo>
                      <a:pt x="157" y="2793"/>
                    </a:lnTo>
                    <a:lnTo>
                      <a:pt x="123" y="2773"/>
                    </a:lnTo>
                    <a:lnTo>
                      <a:pt x="93" y="2750"/>
                    </a:lnTo>
                    <a:lnTo>
                      <a:pt x="66" y="2723"/>
                    </a:lnTo>
                    <a:lnTo>
                      <a:pt x="43" y="2693"/>
                    </a:lnTo>
                    <a:lnTo>
                      <a:pt x="25" y="2660"/>
                    </a:lnTo>
                    <a:lnTo>
                      <a:pt x="11" y="2623"/>
                    </a:lnTo>
                    <a:lnTo>
                      <a:pt x="3" y="2585"/>
                    </a:lnTo>
                    <a:lnTo>
                      <a:pt x="0" y="2544"/>
                    </a:lnTo>
                    <a:lnTo>
                      <a:pt x="0" y="263"/>
                    </a:lnTo>
                    <a:lnTo>
                      <a:pt x="3" y="224"/>
                    </a:lnTo>
                    <a:lnTo>
                      <a:pt x="11" y="187"/>
                    </a:lnTo>
                    <a:lnTo>
                      <a:pt x="24" y="153"/>
                    </a:lnTo>
                    <a:lnTo>
                      <a:pt x="42" y="120"/>
                    </a:lnTo>
                    <a:lnTo>
                      <a:pt x="63" y="91"/>
                    </a:lnTo>
                    <a:lnTo>
                      <a:pt x="89" y="66"/>
                    </a:lnTo>
                    <a:lnTo>
                      <a:pt x="118" y="44"/>
                    </a:lnTo>
                    <a:lnTo>
                      <a:pt x="151" y="25"/>
                    </a:lnTo>
                    <a:lnTo>
                      <a:pt x="185" y="12"/>
                    </a:lnTo>
                    <a:lnTo>
                      <a:pt x="222" y="3"/>
                    </a:lnTo>
                    <a:lnTo>
                      <a:pt x="2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5808B256-E3D5-4EF7-A516-B6EC4F5A2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401" y="938214"/>
                <a:ext cx="781050" cy="141288"/>
              </a:xfrm>
              <a:custGeom>
                <a:avLst/>
                <a:gdLst>
                  <a:gd name="T0" fmla="*/ 134 w 1474"/>
                  <a:gd name="T1" fmla="*/ 0 h 269"/>
                  <a:gd name="T2" fmla="*/ 1341 w 1474"/>
                  <a:gd name="T3" fmla="*/ 0 h 269"/>
                  <a:gd name="T4" fmla="*/ 1368 w 1474"/>
                  <a:gd name="T5" fmla="*/ 3 h 269"/>
                  <a:gd name="T6" fmla="*/ 1393 w 1474"/>
                  <a:gd name="T7" fmla="*/ 11 h 269"/>
                  <a:gd name="T8" fmla="*/ 1416 w 1474"/>
                  <a:gd name="T9" fmla="*/ 23 h 269"/>
                  <a:gd name="T10" fmla="*/ 1435 w 1474"/>
                  <a:gd name="T11" fmla="*/ 40 h 269"/>
                  <a:gd name="T12" fmla="*/ 1452 w 1474"/>
                  <a:gd name="T13" fmla="*/ 59 h 269"/>
                  <a:gd name="T14" fmla="*/ 1464 w 1474"/>
                  <a:gd name="T15" fmla="*/ 82 h 269"/>
                  <a:gd name="T16" fmla="*/ 1471 w 1474"/>
                  <a:gd name="T17" fmla="*/ 107 h 269"/>
                  <a:gd name="T18" fmla="*/ 1474 w 1474"/>
                  <a:gd name="T19" fmla="*/ 134 h 269"/>
                  <a:gd name="T20" fmla="*/ 1471 w 1474"/>
                  <a:gd name="T21" fmla="*/ 161 h 269"/>
                  <a:gd name="T22" fmla="*/ 1464 w 1474"/>
                  <a:gd name="T23" fmla="*/ 186 h 269"/>
                  <a:gd name="T24" fmla="*/ 1451 w 1474"/>
                  <a:gd name="T25" fmla="*/ 209 h 269"/>
                  <a:gd name="T26" fmla="*/ 1435 w 1474"/>
                  <a:gd name="T27" fmla="*/ 229 h 269"/>
                  <a:gd name="T28" fmla="*/ 1416 w 1474"/>
                  <a:gd name="T29" fmla="*/ 246 h 269"/>
                  <a:gd name="T30" fmla="*/ 1393 w 1474"/>
                  <a:gd name="T31" fmla="*/ 258 h 269"/>
                  <a:gd name="T32" fmla="*/ 1368 w 1474"/>
                  <a:gd name="T33" fmla="*/ 266 h 269"/>
                  <a:gd name="T34" fmla="*/ 1341 w 1474"/>
                  <a:gd name="T35" fmla="*/ 269 h 269"/>
                  <a:gd name="T36" fmla="*/ 134 w 1474"/>
                  <a:gd name="T37" fmla="*/ 269 h 269"/>
                  <a:gd name="T38" fmla="*/ 107 w 1474"/>
                  <a:gd name="T39" fmla="*/ 266 h 269"/>
                  <a:gd name="T40" fmla="*/ 82 w 1474"/>
                  <a:gd name="T41" fmla="*/ 258 h 269"/>
                  <a:gd name="T42" fmla="*/ 59 w 1474"/>
                  <a:gd name="T43" fmla="*/ 246 h 269"/>
                  <a:gd name="T44" fmla="*/ 39 w 1474"/>
                  <a:gd name="T45" fmla="*/ 229 h 269"/>
                  <a:gd name="T46" fmla="*/ 23 w 1474"/>
                  <a:gd name="T47" fmla="*/ 209 h 269"/>
                  <a:gd name="T48" fmla="*/ 11 w 1474"/>
                  <a:gd name="T49" fmla="*/ 186 h 269"/>
                  <a:gd name="T50" fmla="*/ 3 w 1474"/>
                  <a:gd name="T51" fmla="*/ 161 h 269"/>
                  <a:gd name="T52" fmla="*/ 0 w 1474"/>
                  <a:gd name="T53" fmla="*/ 134 h 269"/>
                  <a:gd name="T54" fmla="*/ 3 w 1474"/>
                  <a:gd name="T55" fmla="*/ 107 h 269"/>
                  <a:gd name="T56" fmla="*/ 11 w 1474"/>
                  <a:gd name="T57" fmla="*/ 82 h 269"/>
                  <a:gd name="T58" fmla="*/ 23 w 1474"/>
                  <a:gd name="T59" fmla="*/ 59 h 269"/>
                  <a:gd name="T60" fmla="*/ 39 w 1474"/>
                  <a:gd name="T61" fmla="*/ 40 h 269"/>
                  <a:gd name="T62" fmla="*/ 59 w 1474"/>
                  <a:gd name="T63" fmla="*/ 23 h 269"/>
                  <a:gd name="T64" fmla="*/ 82 w 1474"/>
                  <a:gd name="T65" fmla="*/ 11 h 269"/>
                  <a:gd name="T66" fmla="*/ 107 w 1474"/>
                  <a:gd name="T67" fmla="*/ 3 h 269"/>
                  <a:gd name="T68" fmla="*/ 134 w 1474"/>
                  <a:gd name="T69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269">
                    <a:moveTo>
                      <a:pt x="134" y="0"/>
                    </a:moveTo>
                    <a:lnTo>
                      <a:pt x="1341" y="0"/>
                    </a:lnTo>
                    <a:lnTo>
                      <a:pt x="1368" y="3"/>
                    </a:lnTo>
                    <a:lnTo>
                      <a:pt x="1393" y="11"/>
                    </a:lnTo>
                    <a:lnTo>
                      <a:pt x="1416" y="23"/>
                    </a:lnTo>
                    <a:lnTo>
                      <a:pt x="1435" y="40"/>
                    </a:lnTo>
                    <a:lnTo>
                      <a:pt x="1452" y="59"/>
                    </a:lnTo>
                    <a:lnTo>
                      <a:pt x="1464" y="82"/>
                    </a:lnTo>
                    <a:lnTo>
                      <a:pt x="1471" y="107"/>
                    </a:lnTo>
                    <a:lnTo>
                      <a:pt x="1474" y="134"/>
                    </a:lnTo>
                    <a:lnTo>
                      <a:pt x="1471" y="161"/>
                    </a:lnTo>
                    <a:lnTo>
                      <a:pt x="1464" y="186"/>
                    </a:lnTo>
                    <a:lnTo>
                      <a:pt x="1451" y="209"/>
                    </a:lnTo>
                    <a:lnTo>
                      <a:pt x="1435" y="229"/>
                    </a:lnTo>
                    <a:lnTo>
                      <a:pt x="1416" y="246"/>
                    </a:lnTo>
                    <a:lnTo>
                      <a:pt x="1393" y="258"/>
                    </a:lnTo>
                    <a:lnTo>
                      <a:pt x="1368" y="266"/>
                    </a:lnTo>
                    <a:lnTo>
                      <a:pt x="1341" y="269"/>
                    </a:lnTo>
                    <a:lnTo>
                      <a:pt x="134" y="269"/>
                    </a:lnTo>
                    <a:lnTo>
                      <a:pt x="107" y="266"/>
                    </a:lnTo>
                    <a:lnTo>
                      <a:pt x="82" y="258"/>
                    </a:lnTo>
                    <a:lnTo>
                      <a:pt x="59" y="246"/>
                    </a:lnTo>
                    <a:lnTo>
                      <a:pt x="39" y="229"/>
                    </a:lnTo>
                    <a:lnTo>
                      <a:pt x="23" y="209"/>
                    </a:lnTo>
                    <a:lnTo>
                      <a:pt x="11" y="186"/>
                    </a:lnTo>
                    <a:lnTo>
                      <a:pt x="3" y="161"/>
                    </a:lnTo>
                    <a:lnTo>
                      <a:pt x="0" y="134"/>
                    </a:lnTo>
                    <a:lnTo>
                      <a:pt x="3" y="107"/>
                    </a:lnTo>
                    <a:lnTo>
                      <a:pt x="11" y="82"/>
                    </a:lnTo>
                    <a:lnTo>
                      <a:pt x="23" y="59"/>
                    </a:lnTo>
                    <a:lnTo>
                      <a:pt x="39" y="40"/>
                    </a:lnTo>
                    <a:lnTo>
                      <a:pt x="59" y="23"/>
                    </a:lnTo>
                    <a:lnTo>
                      <a:pt x="82" y="11"/>
                    </a:lnTo>
                    <a:lnTo>
                      <a:pt x="107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0BC92541-9507-4764-90B0-365CE9E96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401" y="1174751"/>
                <a:ext cx="781050" cy="141288"/>
              </a:xfrm>
              <a:custGeom>
                <a:avLst/>
                <a:gdLst>
                  <a:gd name="T0" fmla="*/ 134 w 1474"/>
                  <a:gd name="T1" fmla="*/ 0 h 268"/>
                  <a:gd name="T2" fmla="*/ 1341 w 1474"/>
                  <a:gd name="T3" fmla="*/ 0 h 268"/>
                  <a:gd name="T4" fmla="*/ 1368 w 1474"/>
                  <a:gd name="T5" fmla="*/ 2 h 268"/>
                  <a:gd name="T6" fmla="*/ 1393 w 1474"/>
                  <a:gd name="T7" fmla="*/ 10 h 268"/>
                  <a:gd name="T8" fmla="*/ 1416 w 1474"/>
                  <a:gd name="T9" fmla="*/ 22 h 268"/>
                  <a:gd name="T10" fmla="*/ 1435 w 1474"/>
                  <a:gd name="T11" fmla="*/ 39 h 268"/>
                  <a:gd name="T12" fmla="*/ 1452 w 1474"/>
                  <a:gd name="T13" fmla="*/ 58 h 268"/>
                  <a:gd name="T14" fmla="*/ 1464 w 1474"/>
                  <a:gd name="T15" fmla="*/ 82 h 268"/>
                  <a:gd name="T16" fmla="*/ 1471 w 1474"/>
                  <a:gd name="T17" fmla="*/ 107 h 268"/>
                  <a:gd name="T18" fmla="*/ 1474 w 1474"/>
                  <a:gd name="T19" fmla="*/ 134 h 268"/>
                  <a:gd name="T20" fmla="*/ 1471 w 1474"/>
                  <a:gd name="T21" fmla="*/ 161 h 268"/>
                  <a:gd name="T22" fmla="*/ 1464 w 1474"/>
                  <a:gd name="T23" fmla="*/ 186 h 268"/>
                  <a:gd name="T24" fmla="*/ 1451 w 1474"/>
                  <a:gd name="T25" fmla="*/ 209 h 268"/>
                  <a:gd name="T26" fmla="*/ 1435 w 1474"/>
                  <a:gd name="T27" fmla="*/ 229 h 268"/>
                  <a:gd name="T28" fmla="*/ 1416 w 1474"/>
                  <a:gd name="T29" fmla="*/ 245 h 268"/>
                  <a:gd name="T30" fmla="*/ 1393 w 1474"/>
                  <a:gd name="T31" fmla="*/ 257 h 268"/>
                  <a:gd name="T32" fmla="*/ 1368 w 1474"/>
                  <a:gd name="T33" fmla="*/ 265 h 268"/>
                  <a:gd name="T34" fmla="*/ 1341 w 1474"/>
                  <a:gd name="T35" fmla="*/ 268 h 268"/>
                  <a:gd name="T36" fmla="*/ 134 w 1474"/>
                  <a:gd name="T37" fmla="*/ 268 h 268"/>
                  <a:gd name="T38" fmla="*/ 107 w 1474"/>
                  <a:gd name="T39" fmla="*/ 265 h 268"/>
                  <a:gd name="T40" fmla="*/ 82 w 1474"/>
                  <a:gd name="T41" fmla="*/ 257 h 268"/>
                  <a:gd name="T42" fmla="*/ 59 w 1474"/>
                  <a:gd name="T43" fmla="*/ 245 h 268"/>
                  <a:gd name="T44" fmla="*/ 39 w 1474"/>
                  <a:gd name="T45" fmla="*/ 229 h 268"/>
                  <a:gd name="T46" fmla="*/ 23 w 1474"/>
                  <a:gd name="T47" fmla="*/ 209 h 268"/>
                  <a:gd name="T48" fmla="*/ 11 w 1474"/>
                  <a:gd name="T49" fmla="*/ 186 h 268"/>
                  <a:gd name="T50" fmla="*/ 3 w 1474"/>
                  <a:gd name="T51" fmla="*/ 161 h 268"/>
                  <a:gd name="T52" fmla="*/ 0 w 1474"/>
                  <a:gd name="T53" fmla="*/ 134 h 268"/>
                  <a:gd name="T54" fmla="*/ 3 w 1474"/>
                  <a:gd name="T55" fmla="*/ 107 h 268"/>
                  <a:gd name="T56" fmla="*/ 11 w 1474"/>
                  <a:gd name="T57" fmla="*/ 82 h 268"/>
                  <a:gd name="T58" fmla="*/ 23 w 1474"/>
                  <a:gd name="T59" fmla="*/ 58 h 268"/>
                  <a:gd name="T60" fmla="*/ 39 w 1474"/>
                  <a:gd name="T61" fmla="*/ 39 h 268"/>
                  <a:gd name="T62" fmla="*/ 59 w 1474"/>
                  <a:gd name="T63" fmla="*/ 22 h 268"/>
                  <a:gd name="T64" fmla="*/ 82 w 1474"/>
                  <a:gd name="T65" fmla="*/ 10 h 268"/>
                  <a:gd name="T66" fmla="*/ 107 w 1474"/>
                  <a:gd name="T67" fmla="*/ 2 h 268"/>
                  <a:gd name="T68" fmla="*/ 134 w 1474"/>
                  <a:gd name="T69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268">
                    <a:moveTo>
                      <a:pt x="134" y="0"/>
                    </a:moveTo>
                    <a:lnTo>
                      <a:pt x="1341" y="0"/>
                    </a:lnTo>
                    <a:lnTo>
                      <a:pt x="1368" y="2"/>
                    </a:lnTo>
                    <a:lnTo>
                      <a:pt x="1393" y="10"/>
                    </a:lnTo>
                    <a:lnTo>
                      <a:pt x="1416" y="22"/>
                    </a:lnTo>
                    <a:lnTo>
                      <a:pt x="1435" y="39"/>
                    </a:lnTo>
                    <a:lnTo>
                      <a:pt x="1452" y="58"/>
                    </a:lnTo>
                    <a:lnTo>
                      <a:pt x="1464" y="82"/>
                    </a:lnTo>
                    <a:lnTo>
                      <a:pt x="1471" y="107"/>
                    </a:lnTo>
                    <a:lnTo>
                      <a:pt x="1474" y="134"/>
                    </a:lnTo>
                    <a:lnTo>
                      <a:pt x="1471" y="161"/>
                    </a:lnTo>
                    <a:lnTo>
                      <a:pt x="1464" y="186"/>
                    </a:lnTo>
                    <a:lnTo>
                      <a:pt x="1451" y="209"/>
                    </a:lnTo>
                    <a:lnTo>
                      <a:pt x="1435" y="229"/>
                    </a:lnTo>
                    <a:lnTo>
                      <a:pt x="1416" y="245"/>
                    </a:lnTo>
                    <a:lnTo>
                      <a:pt x="1393" y="257"/>
                    </a:lnTo>
                    <a:lnTo>
                      <a:pt x="1368" y="265"/>
                    </a:lnTo>
                    <a:lnTo>
                      <a:pt x="1341" y="268"/>
                    </a:lnTo>
                    <a:lnTo>
                      <a:pt x="134" y="268"/>
                    </a:lnTo>
                    <a:lnTo>
                      <a:pt x="107" y="265"/>
                    </a:lnTo>
                    <a:lnTo>
                      <a:pt x="82" y="257"/>
                    </a:lnTo>
                    <a:lnTo>
                      <a:pt x="59" y="245"/>
                    </a:lnTo>
                    <a:lnTo>
                      <a:pt x="39" y="229"/>
                    </a:lnTo>
                    <a:lnTo>
                      <a:pt x="23" y="209"/>
                    </a:lnTo>
                    <a:lnTo>
                      <a:pt x="11" y="186"/>
                    </a:lnTo>
                    <a:lnTo>
                      <a:pt x="3" y="161"/>
                    </a:lnTo>
                    <a:lnTo>
                      <a:pt x="0" y="134"/>
                    </a:lnTo>
                    <a:lnTo>
                      <a:pt x="3" y="107"/>
                    </a:lnTo>
                    <a:lnTo>
                      <a:pt x="11" y="82"/>
                    </a:lnTo>
                    <a:lnTo>
                      <a:pt x="23" y="58"/>
                    </a:lnTo>
                    <a:lnTo>
                      <a:pt x="39" y="39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2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439A2C00-F12A-4026-85CC-85168DAEB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401" y="1411289"/>
                <a:ext cx="781050" cy="138113"/>
              </a:xfrm>
              <a:custGeom>
                <a:avLst/>
                <a:gdLst>
                  <a:gd name="T0" fmla="*/ 134 w 1474"/>
                  <a:gd name="T1" fmla="*/ 0 h 262"/>
                  <a:gd name="T2" fmla="*/ 1341 w 1474"/>
                  <a:gd name="T3" fmla="*/ 0 h 262"/>
                  <a:gd name="T4" fmla="*/ 1368 w 1474"/>
                  <a:gd name="T5" fmla="*/ 3 h 262"/>
                  <a:gd name="T6" fmla="*/ 1393 w 1474"/>
                  <a:gd name="T7" fmla="*/ 10 h 262"/>
                  <a:gd name="T8" fmla="*/ 1416 w 1474"/>
                  <a:gd name="T9" fmla="*/ 22 h 262"/>
                  <a:gd name="T10" fmla="*/ 1435 w 1474"/>
                  <a:gd name="T11" fmla="*/ 38 h 262"/>
                  <a:gd name="T12" fmla="*/ 1452 w 1474"/>
                  <a:gd name="T13" fmla="*/ 57 h 262"/>
                  <a:gd name="T14" fmla="*/ 1464 w 1474"/>
                  <a:gd name="T15" fmla="*/ 79 h 262"/>
                  <a:gd name="T16" fmla="*/ 1471 w 1474"/>
                  <a:gd name="T17" fmla="*/ 104 h 262"/>
                  <a:gd name="T18" fmla="*/ 1474 w 1474"/>
                  <a:gd name="T19" fmla="*/ 131 h 262"/>
                  <a:gd name="T20" fmla="*/ 1471 w 1474"/>
                  <a:gd name="T21" fmla="*/ 158 h 262"/>
                  <a:gd name="T22" fmla="*/ 1464 w 1474"/>
                  <a:gd name="T23" fmla="*/ 183 h 262"/>
                  <a:gd name="T24" fmla="*/ 1451 w 1474"/>
                  <a:gd name="T25" fmla="*/ 205 h 262"/>
                  <a:gd name="T26" fmla="*/ 1435 w 1474"/>
                  <a:gd name="T27" fmla="*/ 225 h 262"/>
                  <a:gd name="T28" fmla="*/ 1416 w 1474"/>
                  <a:gd name="T29" fmla="*/ 240 h 262"/>
                  <a:gd name="T30" fmla="*/ 1393 w 1474"/>
                  <a:gd name="T31" fmla="*/ 252 h 262"/>
                  <a:gd name="T32" fmla="*/ 1368 w 1474"/>
                  <a:gd name="T33" fmla="*/ 259 h 262"/>
                  <a:gd name="T34" fmla="*/ 1341 w 1474"/>
                  <a:gd name="T35" fmla="*/ 262 h 262"/>
                  <a:gd name="T36" fmla="*/ 134 w 1474"/>
                  <a:gd name="T37" fmla="*/ 262 h 262"/>
                  <a:gd name="T38" fmla="*/ 107 w 1474"/>
                  <a:gd name="T39" fmla="*/ 259 h 262"/>
                  <a:gd name="T40" fmla="*/ 82 w 1474"/>
                  <a:gd name="T41" fmla="*/ 252 h 262"/>
                  <a:gd name="T42" fmla="*/ 59 w 1474"/>
                  <a:gd name="T43" fmla="*/ 240 h 262"/>
                  <a:gd name="T44" fmla="*/ 39 w 1474"/>
                  <a:gd name="T45" fmla="*/ 225 h 262"/>
                  <a:gd name="T46" fmla="*/ 23 w 1474"/>
                  <a:gd name="T47" fmla="*/ 205 h 262"/>
                  <a:gd name="T48" fmla="*/ 11 w 1474"/>
                  <a:gd name="T49" fmla="*/ 183 h 262"/>
                  <a:gd name="T50" fmla="*/ 3 w 1474"/>
                  <a:gd name="T51" fmla="*/ 158 h 262"/>
                  <a:gd name="T52" fmla="*/ 0 w 1474"/>
                  <a:gd name="T53" fmla="*/ 131 h 262"/>
                  <a:gd name="T54" fmla="*/ 3 w 1474"/>
                  <a:gd name="T55" fmla="*/ 104 h 262"/>
                  <a:gd name="T56" fmla="*/ 11 w 1474"/>
                  <a:gd name="T57" fmla="*/ 79 h 262"/>
                  <a:gd name="T58" fmla="*/ 23 w 1474"/>
                  <a:gd name="T59" fmla="*/ 57 h 262"/>
                  <a:gd name="T60" fmla="*/ 39 w 1474"/>
                  <a:gd name="T61" fmla="*/ 38 h 262"/>
                  <a:gd name="T62" fmla="*/ 59 w 1474"/>
                  <a:gd name="T63" fmla="*/ 22 h 262"/>
                  <a:gd name="T64" fmla="*/ 82 w 1474"/>
                  <a:gd name="T65" fmla="*/ 10 h 262"/>
                  <a:gd name="T66" fmla="*/ 107 w 1474"/>
                  <a:gd name="T67" fmla="*/ 3 h 262"/>
                  <a:gd name="T68" fmla="*/ 134 w 1474"/>
                  <a:gd name="T6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74" h="262">
                    <a:moveTo>
                      <a:pt x="134" y="0"/>
                    </a:moveTo>
                    <a:lnTo>
                      <a:pt x="1341" y="0"/>
                    </a:lnTo>
                    <a:lnTo>
                      <a:pt x="1368" y="3"/>
                    </a:lnTo>
                    <a:lnTo>
                      <a:pt x="1393" y="10"/>
                    </a:lnTo>
                    <a:lnTo>
                      <a:pt x="1416" y="22"/>
                    </a:lnTo>
                    <a:lnTo>
                      <a:pt x="1435" y="38"/>
                    </a:lnTo>
                    <a:lnTo>
                      <a:pt x="1452" y="57"/>
                    </a:lnTo>
                    <a:lnTo>
                      <a:pt x="1464" y="79"/>
                    </a:lnTo>
                    <a:lnTo>
                      <a:pt x="1471" y="104"/>
                    </a:lnTo>
                    <a:lnTo>
                      <a:pt x="1474" y="131"/>
                    </a:lnTo>
                    <a:lnTo>
                      <a:pt x="1471" y="158"/>
                    </a:lnTo>
                    <a:lnTo>
                      <a:pt x="1464" y="183"/>
                    </a:lnTo>
                    <a:lnTo>
                      <a:pt x="1451" y="205"/>
                    </a:lnTo>
                    <a:lnTo>
                      <a:pt x="1435" y="225"/>
                    </a:lnTo>
                    <a:lnTo>
                      <a:pt x="1416" y="240"/>
                    </a:lnTo>
                    <a:lnTo>
                      <a:pt x="1393" y="252"/>
                    </a:lnTo>
                    <a:lnTo>
                      <a:pt x="1368" y="259"/>
                    </a:lnTo>
                    <a:lnTo>
                      <a:pt x="1341" y="262"/>
                    </a:lnTo>
                    <a:lnTo>
                      <a:pt x="134" y="262"/>
                    </a:lnTo>
                    <a:lnTo>
                      <a:pt x="107" y="259"/>
                    </a:lnTo>
                    <a:lnTo>
                      <a:pt x="82" y="252"/>
                    </a:lnTo>
                    <a:lnTo>
                      <a:pt x="59" y="240"/>
                    </a:lnTo>
                    <a:lnTo>
                      <a:pt x="39" y="225"/>
                    </a:lnTo>
                    <a:lnTo>
                      <a:pt x="23" y="205"/>
                    </a:lnTo>
                    <a:lnTo>
                      <a:pt x="11" y="183"/>
                    </a:lnTo>
                    <a:lnTo>
                      <a:pt x="3" y="158"/>
                    </a:lnTo>
                    <a:lnTo>
                      <a:pt x="0" y="131"/>
                    </a:lnTo>
                    <a:lnTo>
                      <a:pt x="3" y="104"/>
                    </a:lnTo>
                    <a:lnTo>
                      <a:pt x="11" y="79"/>
                    </a:lnTo>
                    <a:lnTo>
                      <a:pt x="23" y="57"/>
                    </a:lnTo>
                    <a:lnTo>
                      <a:pt x="39" y="38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B425AF35-0E7B-4B32-ADF7-8856B3920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401" y="1636714"/>
                <a:ext cx="431800" cy="139700"/>
              </a:xfrm>
              <a:custGeom>
                <a:avLst/>
                <a:gdLst>
                  <a:gd name="T0" fmla="*/ 134 w 816"/>
                  <a:gd name="T1" fmla="*/ 0 h 262"/>
                  <a:gd name="T2" fmla="*/ 816 w 816"/>
                  <a:gd name="T3" fmla="*/ 0 h 262"/>
                  <a:gd name="T4" fmla="*/ 777 w 816"/>
                  <a:gd name="T5" fmla="*/ 22 h 262"/>
                  <a:gd name="T6" fmla="*/ 738 w 816"/>
                  <a:gd name="T7" fmla="*/ 49 h 262"/>
                  <a:gd name="T8" fmla="*/ 704 w 816"/>
                  <a:gd name="T9" fmla="*/ 78 h 262"/>
                  <a:gd name="T10" fmla="*/ 671 w 816"/>
                  <a:gd name="T11" fmla="*/ 112 h 262"/>
                  <a:gd name="T12" fmla="*/ 644 w 816"/>
                  <a:gd name="T13" fmla="*/ 148 h 262"/>
                  <a:gd name="T14" fmla="*/ 620 w 816"/>
                  <a:gd name="T15" fmla="*/ 186 h 262"/>
                  <a:gd name="T16" fmla="*/ 600 w 816"/>
                  <a:gd name="T17" fmla="*/ 225 h 262"/>
                  <a:gd name="T18" fmla="*/ 584 w 816"/>
                  <a:gd name="T19" fmla="*/ 262 h 262"/>
                  <a:gd name="T20" fmla="*/ 134 w 816"/>
                  <a:gd name="T21" fmla="*/ 262 h 262"/>
                  <a:gd name="T22" fmla="*/ 107 w 816"/>
                  <a:gd name="T23" fmla="*/ 259 h 262"/>
                  <a:gd name="T24" fmla="*/ 82 w 816"/>
                  <a:gd name="T25" fmla="*/ 252 h 262"/>
                  <a:gd name="T26" fmla="*/ 59 w 816"/>
                  <a:gd name="T27" fmla="*/ 240 h 262"/>
                  <a:gd name="T28" fmla="*/ 39 w 816"/>
                  <a:gd name="T29" fmla="*/ 224 h 262"/>
                  <a:gd name="T30" fmla="*/ 23 w 816"/>
                  <a:gd name="T31" fmla="*/ 205 h 262"/>
                  <a:gd name="T32" fmla="*/ 10 w 816"/>
                  <a:gd name="T33" fmla="*/ 183 h 262"/>
                  <a:gd name="T34" fmla="*/ 3 w 816"/>
                  <a:gd name="T35" fmla="*/ 158 h 262"/>
                  <a:gd name="T36" fmla="*/ 0 w 816"/>
                  <a:gd name="T37" fmla="*/ 132 h 262"/>
                  <a:gd name="T38" fmla="*/ 3 w 816"/>
                  <a:gd name="T39" fmla="*/ 105 h 262"/>
                  <a:gd name="T40" fmla="*/ 10 w 816"/>
                  <a:gd name="T41" fmla="*/ 80 h 262"/>
                  <a:gd name="T42" fmla="*/ 23 w 816"/>
                  <a:gd name="T43" fmla="*/ 58 h 262"/>
                  <a:gd name="T44" fmla="*/ 39 w 816"/>
                  <a:gd name="T45" fmla="*/ 39 h 262"/>
                  <a:gd name="T46" fmla="*/ 59 w 816"/>
                  <a:gd name="T47" fmla="*/ 22 h 262"/>
                  <a:gd name="T48" fmla="*/ 82 w 816"/>
                  <a:gd name="T49" fmla="*/ 10 h 262"/>
                  <a:gd name="T50" fmla="*/ 107 w 816"/>
                  <a:gd name="T51" fmla="*/ 2 h 262"/>
                  <a:gd name="T52" fmla="*/ 134 w 816"/>
                  <a:gd name="T5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16" h="262">
                    <a:moveTo>
                      <a:pt x="134" y="0"/>
                    </a:moveTo>
                    <a:lnTo>
                      <a:pt x="816" y="0"/>
                    </a:lnTo>
                    <a:lnTo>
                      <a:pt x="777" y="22"/>
                    </a:lnTo>
                    <a:lnTo>
                      <a:pt x="738" y="49"/>
                    </a:lnTo>
                    <a:lnTo>
                      <a:pt x="704" y="78"/>
                    </a:lnTo>
                    <a:lnTo>
                      <a:pt x="671" y="112"/>
                    </a:lnTo>
                    <a:lnTo>
                      <a:pt x="644" y="148"/>
                    </a:lnTo>
                    <a:lnTo>
                      <a:pt x="620" y="186"/>
                    </a:lnTo>
                    <a:lnTo>
                      <a:pt x="600" y="225"/>
                    </a:lnTo>
                    <a:lnTo>
                      <a:pt x="584" y="262"/>
                    </a:lnTo>
                    <a:lnTo>
                      <a:pt x="134" y="262"/>
                    </a:lnTo>
                    <a:lnTo>
                      <a:pt x="107" y="259"/>
                    </a:lnTo>
                    <a:lnTo>
                      <a:pt x="82" y="252"/>
                    </a:lnTo>
                    <a:lnTo>
                      <a:pt x="59" y="240"/>
                    </a:lnTo>
                    <a:lnTo>
                      <a:pt x="39" y="224"/>
                    </a:lnTo>
                    <a:lnTo>
                      <a:pt x="23" y="205"/>
                    </a:lnTo>
                    <a:lnTo>
                      <a:pt x="10" y="183"/>
                    </a:lnTo>
                    <a:lnTo>
                      <a:pt x="3" y="158"/>
                    </a:lnTo>
                    <a:lnTo>
                      <a:pt x="0" y="132"/>
                    </a:lnTo>
                    <a:lnTo>
                      <a:pt x="3" y="105"/>
                    </a:lnTo>
                    <a:lnTo>
                      <a:pt x="10" y="80"/>
                    </a:lnTo>
                    <a:lnTo>
                      <a:pt x="23" y="58"/>
                    </a:lnTo>
                    <a:lnTo>
                      <a:pt x="39" y="39"/>
                    </a:lnTo>
                    <a:lnTo>
                      <a:pt x="59" y="22"/>
                    </a:lnTo>
                    <a:lnTo>
                      <a:pt x="82" y="10"/>
                    </a:lnTo>
                    <a:lnTo>
                      <a:pt x="107" y="2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DA845236-1D62-4935-845D-26B04E03B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1039" y="1636714"/>
                <a:ext cx="125413" cy="93663"/>
              </a:xfrm>
              <a:custGeom>
                <a:avLst/>
                <a:gdLst>
                  <a:gd name="T0" fmla="*/ 0 w 236"/>
                  <a:gd name="T1" fmla="*/ 0 h 177"/>
                  <a:gd name="T2" fmla="*/ 102 w 236"/>
                  <a:gd name="T3" fmla="*/ 0 h 177"/>
                  <a:gd name="T4" fmla="*/ 129 w 236"/>
                  <a:gd name="T5" fmla="*/ 3 h 177"/>
                  <a:gd name="T6" fmla="*/ 154 w 236"/>
                  <a:gd name="T7" fmla="*/ 10 h 177"/>
                  <a:gd name="T8" fmla="*/ 177 w 236"/>
                  <a:gd name="T9" fmla="*/ 22 h 177"/>
                  <a:gd name="T10" fmla="*/ 196 w 236"/>
                  <a:gd name="T11" fmla="*/ 39 h 177"/>
                  <a:gd name="T12" fmla="*/ 213 w 236"/>
                  <a:gd name="T13" fmla="*/ 59 h 177"/>
                  <a:gd name="T14" fmla="*/ 225 w 236"/>
                  <a:gd name="T15" fmla="*/ 81 h 177"/>
                  <a:gd name="T16" fmla="*/ 233 w 236"/>
                  <a:gd name="T17" fmla="*/ 106 h 177"/>
                  <a:gd name="T18" fmla="*/ 236 w 236"/>
                  <a:gd name="T19" fmla="*/ 133 h 177"/>
                  <a:gd name="T20" fmla="*/ 234 w 236"/>
                  <a:gd name="T21" fmla="*/ 156 h 177"/>
                  <a:gd name="T22" fmla="*/ 228 w 236"/>
                  <a:gd name="T23" fmla="*/ 177 h 177"/>
                  <a:gd name="T24" fmla="*/ 95 w 236"/>
                  <a:gd name="T25" fmla="*/ 63 h 177"/>
                  <a:gd name="T26" fmla="*/ 72 w 236"/>
                  <a:gd name="T27" fmla="*/ 45 h 177"/>
                  <a:gd name="T28" fmla="*/ 49 w 236"/>
                  <a:gd name="T29" fmla="*/ 28 h 177"/>
                  <a:gd name="T30" fmla="*/ 25 w 236"/>
                  <a:gd name="T31" fmla="*/ 12 h 177"/>
                  <a:gd name="T32" fmla="*/ 0 w 236"/>
                  <a:gd name="T33" fmla="*/ 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6" h="177">
                    <a:moveTo>
                      <a:pt x="0" y="0"/>
                    </a:moveTo>
                    <a:lnTo>
                      <a:pt x="102" y="0"/>
                    </a:lnTo>
                    <a:lnTo>
                      <a:pt x="129" y="3"/>
                    </a:lnTo>
                    <a:lnTo>
                      <a:pt x="154" y="10"/>
                    </a:lnTo>
                    <a:lnTo>
                      <a:pt x="177" y="22"/>
                    </a:lnTo>
                    <a:lnTo>
                      <a:pt x="196" y="39"/>
                    </a:lnTo>
                    <a:lnTo>
                      <a:pt x="213" y="59"/>
                    </a:lnTo>
                    <a:lnTo>
                      <a:pt x="225" y="81"/>
                    </a:lnTo>
                    <a:lnTo>
                      <a:pt x="233" y="106"/>
                    </a:lnTo>
                    <a:lnTo>
                      <a:pt x="236" y="133"/>
                    </a:lnTo>
                    <a:lnTo>
                      <a:pt x="234" y="156"/>
                    </a:lnTo>
                    <a:lnTo>
                      <a:pt x="228" y="177"/>
                    </a:lnTo>
                    <a:lnTo>
                      <a:pt x="95" y="63"/>
                    </a:lnTo>
                    <a:lnTo>
                      <a:pt x="72" y="45"/>
                    </a:lnTo>
                    <a:lnTo>
                      <a:pt x="49" y="28"/>
                    </a:lnTo>
                    <a:lnTo>
                      <a:pt x="25" y="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EDB9A463-A2B4-40F6-8B8D-4A9539930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6089" y="1417639"/>
                <a:ext cx="1035050" cy="822325"/>
              </a:xfrm>
              <a:custGeom>
                <a:avLst/>
                <a:gdLst>
                  <a:gd name="T0" fmla="*/ 1719 w 1957"/>
                  <a:gd name="T1" fmla="*/ 0 h 1553"/>
                  <a:gd name="T2" fmla="*/ 1752 w 1957"/>
                  <a:gd name="T3" fmla="*/ 2 h 1553"/>
                  <a:gd name="T4" fmla="*/ 1784 w 1957"/>
                  <a:gd name="T5" fmla="*/ 9 h 1553"/>
                  <a:gd name="T6" fmla="*/ 1816 w 1957"/>
                  <a:gd name="T7" fmla="*/ 20 h 1553"/>
                  <a:gd name="T8" fmla="*/ 1845 w 1957"/>
                  <a:gd name="T9" fmla="*/ 36 h 1553"/>
                  <a:gd name="T10" fmla="*/ 1873 w 1957"/>
                  <a:gd name="T11" fmla="*/ 56 h 1553"/>
                  <a:gd name="T12" fmla="*/ 1898 w 1957"/>
                  <a:gd name="T13" fmla="*/ 81 h 1553"/>
                  <a:gd name="T14" fmla="*/ 1920 w 1957"/>
                  <a:gd name="T15" fmla="*/ 108 h 1553"/>
                  <a:gd name="T16" fmla="*/ 1935 w 1957"/>
                  <a:gd name="T17" fmla="*/ 137 h 1553"/>
                  <a:gd name="T18" fmla="*/ 1947 w 1957"/>
                  <a:gd name="T19" fmla="*/ 169 h 1553"/>
                  <a:gd name="T20" fmla="*/ 1954 w 1957"/>
                  <a:gd name="T21" fmla="*/ 201 h 1553"/>
                  <a:gd name="T22" fmla="*/ 1957 w 1957"/>
                  <a:gd name="T23" fmla="*/ 233 h 1553"/>
                  <a:gd name="T24" fmla="*/ 1955 w 1957"/>
                  <a:gd name="T25" fmla="*/ 266 h 1553"/>
                  <a:gd name="T26" fmla="*/ 1948 w 1957"/>
                  <a:gd name="T27" fmla="*/ 298 h 1553"/>
                  <a:gd name="T28" fmla="*/ 1937 w 1957"/>
                  <a:gd name="T29" fmla="*/ 329 h 1553"/>
                  <a:gd name="T30" fmla="*/ 1922 w 1957"/>
                  <a:gd name="T31" fmla="*/ 359 h 1553"/>
                  <a:gd name="T32" fmla="*/ 1901 w 1957"/>
                  <a:gd name="T33" fmla="*/ 387 h 1553"/>
                  <a:gd name="T34" fmla="*/ 976 w 1957"/>
                  <a:gd name="T35" fmla="*/ 1470 h 1553"/>
                  <a:gd name="T36" fmla="*/ 955 w 1957"/>
                  <a:gd name="T37" fmla="*/ 1492 h 1553"/>
                  <a:gd name="T38" fmla="*/ 931 w 1957"/>
                  <a:gd name="T39" fmla="*/ 1511 h 1553"/>
                  <a:gd name="T40" fmla="*/ 905 w 1957"/>
                  <a:gd name="T41" fmla="*/ 1527 h 1553"/>
                  <a:gd name="T42" fmla="*/ 877 w 1957"/>
                  <a:gd name="T43" fmla="*/ 1539 h 1553"/>
                  <a:gd name="T44" fmla="*/ 847 w 1957"/>
                  <a:gd name="T45" fmla="*/ 1548 h 1553"/>
                  <a:gd name="T46" fmla="*/ 817 w 1957"/>
                  <a:gd name="T47" fmla="*/ 1553 h 1553"/>
                  <a:gd name="T48" fmla="*/ 798 w 1957"/>
                  <a:gd name="T49" fmla="*/ 1553 h 1553"/>
                  <a:gd name="T50" fmla="*/ 764 w 1957"/>
                  <a:gd name="T51" fmla="*/ 1551 h 1553"/>
                  <a:gd name="T52" fmla="*/ 732 w 1957"/>
                  <a:gd name="T53" fmla="*/ 1544 h 1553"/>
                  <a:gd name="T54" fmla="*/ 701 w 1957"/>
                  <a:gd name="T55" fmla="*/ 1531 h 1553"/>
                  <a:gd name="T56" fmla="*/ 672 w 1957"/>
                  <a:gd name="T57" fmla="*/ 1515 h 1553"/>
                  <a:gd name="T58" fmla="*/ 645 w 1957"/>
                  <a:gd name="T59" fmla="*/ 1495 h 1553"/>
                  <a:gd name="T60" fmla="*/ 81 w 1957"/>
                  <a:gd name="T61" fmla="*/ 1012 h 1553"/>
                  <a:gd name="T62" fmla="*/ 57 w 1957"/>
                  <a:gd name="T63" fmla="*/ 987 h 1553"/>
                  <a:gd name="T64" fmla="*/ 36 w 1957"/>
                  <a:gd name="T65" fmla="*/ 959 h 1553"/>
                  <a:gd name="T66" fmla="*/ 21 w 1957"/>
                  <a:gd name="T67" fmla="*/ 930 h 1553"/>
                  <a:gd name="T68" fmla="*/ 9 w 1957"/>
                  <a:gd name="T69" fmla="*/ 900 h 1553"/>
                  <a:gd name="T70" fmla="*/ 2 w 1957"/>
                  <a:gd name="T71" fmla="*/ 868 h 1553"/>
                  <a:gd name="T72" fmla="*/ 0 w 1957"/>
                  <a:gd name="T73" fmla="*/ 835 h 1553"/>
                  <a:gd name="T74" fmla="*/ 2 w 1957"/>
                  <a:gd name="T75" fmla="*/ 803 h 1553"/>
                  <a:gd name="T76" fmla="*/ 8 w 1957"/>
                  <a:gd name="T77" fmla="*/ 770 h 1553"/>
                  <a:gd name="T78" fmla="*/ 19 w 1957"/>
                  <a:gd name="T79" fmla="*/ 739 h 1553"/>
                  <a:gd name="T80" fmla="*/ 35 w 1957"/>
                  <a:gd name="T81" fmla="*/ 708 h 1553"/>
                  <a:gd name="T82" fmla="*/ 56 w 1957"/>
                  <a:gd name="T83" fmla="*/ 680 h 1553"/>
                  <a:gd name="T84" fmla="*/ 80 w 1957"/>
                  <a:gd name="T85" fmla="*/ 656 h 1553"/>
                  <a:gd name="T86" fmla="*/ 107 w 1957"/>
                  <a:gd name="T87" fmla="*/ 636 h 1553"/>
                  <a:gd name="T88" fmla="*/ 136 w 1957"/>
                  <a:gd name="T89" fmla="*/ 620 h 1553"/>
                  <a:gd name="T90" fmla="*/ 167 w 1957"/>
                  <a:gd name="T91" fmla="*/ 608 h 1553"/>
                  <a:gd name="T92" fmla="*/ 199 w 1957"/>
                  <a:gd name="T93" fmla="*/ 601 h 1553"/>
                  <a:gd name="T94" fmla="*/ 232 w 1957"/>
                  <a:gd name="T95" fmla="*/ 599 h 1553"/>
                  <a:gd name="T96" fmla="*/ 265 w 1957"/>
                  <a:gd name="T97" fmla="*/ 601 h 1553"/>
                  <a:gd name="T98" fmla="*/ 297 w 1957"/>
                  <a:gd name="T99" fmla="*/ 608 h 1553"/>
                  <a:gd name="T100" fmla="*/ 329 w 1957"/>
                  <a:gd name="T101" fmla="*/ 619 h 1553"/>
                  <a:gd name="T102" fmla="*/ 359 w 1957"/>
                  <a:gd name="T103" fmla="*/ 635 h 1553"/>
                  <a:gd name="T104" fmla="*/ 386 w 1957"/>
                  <a:gd name="T105" fmla="*/ 655 h 1553"/>
                  <a:gd name="T106" fmla="*/ 772 w 1957"/>
                  <a:gd name="T107" fmla="*/ 986 h 1553"/>
                  <a:gd name="T108" fmla="*/ 1543 w 1957"/>
                  <a:gd name="T109" fmla="*/ 83 h 1553"/>
                  <a:gd name="T110" fmla="*/ 1567 w 1957"/>
                  <a:gd name="T111" fmla="*/ 58 h 1553"/>
                  <a:gd name="T112" fmla="*/ 1594 w 1957"/>
                  <a:gd name="T113" fmla="*/ 38 h 1553"/>
                  <a:gd name="T114" fmla="*/ 1624 w 1957"/>
                  <a:gd name="T115" fmla="*/ 22 h 1553"/>
                  <a:gd name="T116" fmla="*/ 1655 w 1957"/>
                  <a:gd name="T117" fmla="*/ 10 h 1553"/>
                  <a:gd name="T118" fmla="*/ 1687 w 1957"/>
                  <a:gd name="T119" fmla="*/ 3 h 1553"/>
                  <a:gd name="T120" fmla="*/ 1719 w 1957"/>
                  <a:gd name="T121" fmla="*/ 0 h 1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57" h="1553">
                    <a:moveTo>
                      <a:pt x="1719" y="0"/>
                    </a:moveTo>
                    <a:lnTo>
                      <a:pt x="1752" y="2"/>
                    </a:lnTo>
                    <a:lnTo>
                      <a:pt x="1784" y="9"/>
                    </a:lnTo>
                    <a:lnTo>
                      <a:pt x="1816" y="20"/>
                    </a:lnTo>
                    <a:lnTo>
                      <a:pt x="1845" y="36"/>
                    </a:lnTo>
                    <a:lnTo>
                      <a:pt x="1873" y="56"/>
                    </a:lnTo>
                    <a:lnTo>
                      <a:pt x="1898" y="81"/>
                    </a:lnTo>
                    <a:lnTo>
                      <a:pt x="1920" y="108"/>
                    </a:lnTo>
                    <a:lnTo>
                      <a:pt x="1935" y="137"/>
                    </a:lnTo>
                    <a:lnTo>
                      <a:pt x="1947" y="169"/>
                    </a:lnTo>
                    <a:lnTo>
                      <a:pt x="1954" y="201"/>
                    </a:lnTo>
                    <a:lnTo>
                      <a:pt x="1957" y="233"/>
                    </a:lnTo>
                    <a:lnTo>
                      <a:pt x="1955" y="266"/>
                    </a:lnTo>
                    <a:lnTo>
                      <a:pt x="1948" y="298"/>
                    </a:lnTo>
                    <a:lnTo>
                      <a:pt x="1937" y="329"/>
                    </a:lnTo>
                    <a:lnTo>
                      <a:pt x="1922" y="359"/>
                    </a:lnTo>
                    <a:lnTo>
                      <a:pt x="1901" y="387"/>
                    </a:lnTo>
                    <a:lnTo>
                      <a:pt x="976" y="1470"/>
                    </a:lnTo>
                    <a:lnTo>
                      <a:pt x="955" y="1492"/>
                    </a:lnTo>
                    <a:lnTo>
                      <a:pt x="931" y="1511"/>
                    </a:lnTo>
                    <a:lnTo>
                      <a:pt x="905" y="1527"/>
                    </a:lnTo>
                    <a:lnTo>
                      <a:pt x="877" y="1539"/>
                    </a:lnTo>
                    <a:lnTo>
                      <a:pt x="847" y="1548"/>
                    </a:lnTo>
                    <a:lnTo>
                      <a:pt x="817" y="1553"/>
                    </a:lnTo>
                    <a:lnTo>
                      <a:pt x="798" y="1553"/>
                    </a:lnTo>
                    <a:lnTo>
                      <a:pt x="764" y="1551"/>
                    </a:lnTo>
                    <a:lnTo>
                      <a:pt x="732" y="1544"/>
                    </a:lnTo>
                    <a:lnTo>
                      <a:pt x="701" y="1531"/>
                    </a:lnTo>
                    <a:lnTo>
                      <a:pt x="672" y="1515"/>
                    </a:lnTo>
                    <a:lnTo>
                      <a:pt x="645" y="1495"/>
                    </a:lnTo>
                    <a:lnTo>
                      <a:pt x="81" y="1012"/>
                    </a:lnTo>
                    <a:lnTo>
                      <a:pt x="57" y="987"/>
                    </a:lnTo>
                    <a:lnTo>
                      <a:pt x="36" y="959"/>
                    </a:lnTo>
                    <a:lnTo>
                      <a:pt x="21" y="930"/>
                    </a:lnTo>
                    <a:lnTo>
                      <a:pt x="9" y="900"/>
                    </a:lnTo>
                    <a:lnTo>
                      <a:pt x="2" y="868"/>
                    </a:lnTo>
                    <a:lnTo>
                      <a:pt x="0" y="835"/>
                    </a:lnTo>
                    <a:lnTo>
                      <a:pt x="2" y="803"/>
                    </a:lnTo>
                    <a:lnTo>
                      <a:pt x="8" y="770"/>
                    </a:lnTo>
                    <a:lnTo>
                      <a:pt x="19" y="739"/>
                    </a:lnTo>
                    <a:lnTo>
                      <a:pt x="35" y="708"/>
                    </a:lnTo>
                    <a:lnTo>
                      <a:pt x="56" y="680"/>
                    </a:lnTo>
                    <a:lnTo>
                      <a:pt x="80" y="656"/>
                    </a:lnTo>
                    <a:lnTo>
                      <a:pt x="107" y="636"/>
                    </a:lnTo>
                    <a:lnTo>
                      <a:pt x="136" y="620"/>
                    </a:lnTo>
                    <a:lnTo>
                      <a:pt x="167" y="608"/>
                    </a:lnTo>
                    <a:lnTo>
                      <a:pt x="199" y="601"/>
                    </a:lnTo>
                    <a:lnTo>
                      <a:pt x="232" y="599"/>
                    </a:lnTo>
                    <a:lnTo>
                      <a:pt x="265" y="601"/>
                    </a:lnTo>
                    <a:lnTo>
                      <a:pt x="297" y="608"/>
                    </a:lnTo>
                    <a:lnTo>
                      <a:pt x="329" y="619"/>
                    </a:lnTo>
                    <a:lnTo>
                      <a:pt x="359" y="635"/>
                    </a:lnTo>
                    <a:lnTo>
                      <a:pt x="386" y="655"/>
                    </a:lnTo>
                    <a:lnTo>
                      <a:pt x="772" y="986"/>
                    </a:lnTo>
                    <a:lnTo>
                      <a:pt x="1543" y="83"/>
                    </a:lnTo>
                    <a:lnTo>
                      <a:pt x="1567" y="58"/>
                    </a:lnTo>
                    <a:lnTo>
                      <a:pt x="1594" y="38"/>
                    </a:lnTo>
                    <a:lnTo>
                      <a:pt x="1624" y="22"/>
                    </a:lnTo>
                    <a:lnTo>
                      <a:pt x="1655" y="10"/>
                    </a:lnTo>
                    <a:lnTo>
                      <a:pt x="1687" y="3"/>
                    </a:lnTo>
                    <a:lnTo>
                      <a:pt x="17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" name="Rectangle 64">
            <a:extLst>
              <a:ext uri="{FF2B5EF4-FFF2-40B4-BE49-F238E27FC236}">
                <a16:creationId xmlns:a16="http://schemas.microsoft.com/office/drawing/2014/main" id="{309B9CA5-A2DF-4E35-A85D-E1AC42836232}"/>
              </a:ext>
            </a:extLst>
          </p:cNvPr>
          <p:cNvSpPr/>
          <p:nvPr/>
        </p:nvSpPr>
        <p:spPr>
          <a:xfrm>
            <a:off x="1929896" y="4562022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Comprensión 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lenguaje</a:t>
            </a:r>
          </a:p>
        </p:txBody>
      </p:sp>
      <p:grpSp>
        <p:nvGrpSpPr>
          <p:cNvPr id="22" name="Group 65">
            <a:extLst>
              <a:ext uri="{FF2B5EF4-FFF2-40B4-BE49-F238E27FC236}">
                <a16:creationId xmlns:a16="http://schemas.microsoft.com/office/drawing/2014/main" id="{21A0AAC0-C395-419F-9BCD-BD061EEA8B63}"/>
              </a:ext>
            </a:extLst>
          </p:cNvPr>
          <p:cNvGrpSpPr/>
          <p:nvPr/>
        </p:nvGrpSpPr>
        <p:grpSpPr>
          <a:xfrm>
            <a:off x="5206503" y="2852922"/>
            <a:ext cx="1535723" cy="1538655"/>
            <a:chOff x="3923082" y="2659674"/>
            <a:chExt cx="1535723" cy="1538655"/>
          </a:xfrm>
        </p:grpSpPr>
        <p:grpSp>
          <p:nvGrpSpPr>
            <p:cNvPr id="23" name="Group 66">
              <a:extLst>
                <a:ext uri="{FF2B5EF4-FFF2-40B4-BE49-F238E27FC236}">
                  <a16:creationId xmlns:a16="http://schemas.microsoft.com/office/drawing/2014/main" id="{8D71F9C8-7EC4-41C1-A6E3-0FCE0C0E30BB}"/>
                </a:ext>
              </a:extLst>
            </p:cNvPr>
            <p:cNvGrpSpPr/>
            <p:nvPr/>
          </p:nvGrpSpPr>
          <p:grpSpPr>
            <a:xfrm>
              <a:off x="3923082" y="2659674"/>
              <a:ext cx="1535723" cy="1538655"/>
              <a:chOff x="4709747" y="1208942"/>
              <a:chExt cx="1535723" cy="1538655"/>
            </a:xfrm>
          </p:grpSpPr>
          <p:sp>
            <p:nvSpPr>
              <p:cNvPr id="25" name="Oval 68">
                <a:extLst>
                  <a:ext uri="{FF2B5EF4-FFF2-40B4-BE49-F238E27FC236}">
                    <a16:creationId xmlns:a16="http://schemas.microsoft.com/office/drawing/2014/main" id="{9794AD73-6E80-4EA7-A2B9-B5BBA963AF72}"/>
                  </a:ext>
                </a:extLst>
              </p:cNvPr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Oval 69">
                <a:extLst>
                  <a:ext uri="{FF2B5EF4-FFF2-40B4-BE49-F238E27FC236}">
                    <a16:creationId xmlns:a16="http://schemas.microsoft.com/office/drawing/2014/main" id="{E031EEA8-9ED7-40A4-9DEF-0ACFCB50D47C}"/>
                  </a:ext>
                </a:extLst>
              </p:cNvPr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803C14D-1A62-42DC-BE3F-19207EEEA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7986" y="3128202"/>
              <a:ext cx="625914" cy="601599"/>
            </a:xfrm>
            <a:custGeom>
              <a:avLst/>
              <a:gdLst>
                <a:gd name="T0" fmla="*/ 4285 w 5136"/>
                <a:gd name="T1" fmla="*/ 3198 h 5129"/>
                <a:gd name="T2" fmla="*/ 3086 w 5136"/>
                <a:gd name="T3" fmla="*/ 4207 h 5129"/>
                <a:gd name="T4" fmla="*/ 3617 w 5136"/>
                <a:gd name="T5" fmla="*/ 4786 h 5129"/>
                <a:gd name="T6" fmla="*/ 4056 w 5136"/>
                <a:gd name="T7" fmla="*/ 4612 h 5129"/>
                <a:gd name="T8" fmla="*/ 4420 w 5136"/>
                <a:gd name="T9" fmla="*/ 4174 h 5129"/>
                <a:gd name="T10" fmla="*/ 4479 w 5136"/>
                <a:gd name="T11" fmla="*/ 3864 h 5129"/>
                <a:gd name="T12" fmla="*/ 3989 w 5136"/>
                <a:gd name="T13" fmla="*/ 3439 h 5129"/>
                <a:gd name="T14" fmla="*/ 1156 w 5136"/>
                <a:gd name="T15" fmla="*/ 639 h 5129"/>
                <a:gd name="T16" fmla="*/ 639 w 5136"/>
                <a:gd name="T17" fmla="*/ 934 h 5129"/>
                <a:gd name="T18" fmla="*/ 344 w 5136"/>
                <a:gd name="T19" fmla="*/ 1450 h 5129"/>
                <a:gd name="T20" fmla="*/ 396 w 5136"/>
                <a:gd name="T21" fmla="*/ 1609 h 5129"/>
                <a:gd name="T22" fmla="*/ 1679 w 5136"/>
                <a:gd name="T23" fmla="*/ 2730 h 5129"/>
                <a:gd name="T24" fmla="*/ 1404 w 5136"/>
                <a:gd name="T25" fmla="*/ 798 h 5129"/>
                <a:gd name="T26" fmla="*/ 1845 w 5136"/>
                <a:gd name="T27" fmla="*/ 585 h 5129"/>
                <a:gd name="T28" fmla="*/ 1845 w 5136"/>
                <a:gd name="T29" fmla="*/ 585 h 5129"/>
                <a:gd name="T30" fmla="*/ 2040 w 5136"/>
                <a:gd name="T31" fmla="*/ 68 h 5129"/>
                <a:gd name="T32" fmla="*/ 2088 w 5136"/>
                <a:gd name="T33" fmla="*/ 204 h 5129"/>
                <a:gd name="T34" fmla="*/ 2185 w 5136"/>
                <a:gd name="T35" fmla="*/ 525 h 5129"/>
                <a:gd name="T36" fmla="*/ 2360 w 5136"/>
                <a:gd name="T37" fmla="*/ 1004 h 5129"/>
                <a:gd name="T38" fmla="*/ 2608 w 5136"/>
                <a:gd name="T39" fmla="*/ 1535 h 5129"/>
                <a:gd name="T40" fmla="*/ 3687 w 5136"/>
                <a:gd name="T41" fmla="*/ 2570 h 5129"/>
                <a:gd name="T42" fmla="*/ 4218 w 5136"/>
                <a:gd name="T43" fmla="*/ 2808 h 5129"/>
                <a:gd name="T44" fmla="*/ 4677 w 5136"/>
                <a:gd name="T45" fmla="*/ 2970 h 5129"/>
                <a:gd name="T46" fmla="*/ 4963 w 5136"/>
                <a:gd name="T47" fmla="*/ 3052 h 5129"/>
                <a:gd name="T48" fmla="*/ 5091 w 5136"/>
                <a:gd name="T49" fmla="*/ 3115 h 5129"/>
                <a:gd name="T50" fmla="*/ 5121 w 5136"/>
                <a:gd name="T51" fmla="*/ 3301 h 5129"/>
                <a:gd name="T52" fmla="*/ 4777 w 5136"/>
                <a:gd name="T53" fmla="*/ 3684 h 5129"/>
                <a:gd name="T54" fmla="*/ 4843 w 5136"/>
                <a:gd name="T55" fmla="*/ 3945 h 5129"/>
                <a:gd name="T56" fmla="*/ 4824 w 5136"/>
                <a:gd name="T57" fmla="*/ 4068 h 5129"/>
                <a:gd name="T58" fmla="*/ 4513 w 5136"/>
                <a:gd name="T59" fmla="*/ 4655 h 5129"/>
                <a:gd name="T60" fmla="*/ 3996 w 5136"/>
                <a:gd name="T61" fmla="*/ 5034 h 5129"/>
                <a:gd name="T62" fmla="*/ 3570 w 5136"/>
                <a:gd name="T63" fmla="*/ 5123 h 5129"/>
                <a:gd name="T64" fmla="*/ 3256 w 5136"/>
                <a:gd name="T65" fmla="*/ 4948 h 5129"/>
                <a:gd name="T66" fmla="*/ 2163 w 5136"/>
                <a:gd name="T67" fmla="*/ 3853 h 5129"/>
                <a:gd name="T68" fmla="*/ 1960 w 5136"/>
                <a:gd name="T69" fmla="*/ 4397 h 5129"/>
                <a:gd name="T70" fmla="*/ 1921 w 5136"/>
                <a:gd name="T71" fmla="*/ 4681 h 5129"/>
                <a:gd name="T72" fmla="*/ 1801 w 5136"/>
                <a:gd name="T73" fmla="*/ 4692 h 5129"/>
                <a:gd name="T74" fmla="*/ 1242 w 5136"/>
                <a:gd name="T75" fmla="*/ 4737 h 5129"/>
                <a:gd name="T76" fmla="*/ 1161 w 5136"/>
                <a:gd name="T77" fmla="*/ 4655 h 5129"/>
                <a:gd name="T78" fmla="*/ 1278 w 5136"/>
                <a:gd name="T79" fmla="*/ 3937 h 5129"/>
                <a:gd name="T80" fmla="*/ 703 w 5136"/>
                <a:gd name="T81" fmla="*/ 3965 h 5129"/>
                <a:gd name="T82" fmla="*/ 406 w 5136"/>
                <a:gd name="T83" fmla="*/ 3932 h 5129"/>
                <a:gd name="T84" fmla="*/ 713 w 5136"/>
                <a:gd name="T85" fmla="*/ 3542 h 5129"/>
                <a:gd name="T86" fmla="*/ 425 w 5136"/>
                <a:gd name="T87" fmla="*/ 3247 h 5129"/>
                <a:gd name="T88" fmla="*/ 581 w 5136"/>
                <a:gd name="T89" fmla="*/ 3191 h 5129"/>
                <a:gd name="T90" fmla="*/ 1084 w 5136"/>
                <a:gd name="T91" fmla="*/ 3062 h 5129"/>
                <a:gd name="T92" fmla="*/ 492 w 5136"/>
                <a:gd name="T93" fmla="*/ 2131 h 5129"/>
                <a:gd name="T94" fmla="*/ 44 w 5136"/>
                <a:gd name="T95" fmla="*/ 1689 h 5129"/>
                <a:gd name="T96" fmla="*/ 16 w 5136"/>
                <a:gd name="T97" fmla="*/ 1358 h 5129"/>
                <a:gd name="T98" fmla="*/ 328 w 5136"/>
                <a:gd name="T99" fmla="*/ 772 h 5129"/>
                <a:gd name="T100" fmla="*/ 844 w 5136"/>
                <a:gd name="T101" fmla="*/ 393 h 5129"/>
                <a:gd name="T102" fmla="*/ 1258 w 5136"/>
                <a:gd name="T103" fmla="*/ 299 h 5129"/>
                <a:gd name="T104" fmla="*/ 1757 w 5136"/>
                <a:gd name="T105" fmla="*/ 79 h 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36" h="5129">
                  <a:moveTo>
                    <a:pt x="4189" y="3162"/>
                  </a:moveTo>
                  <a:lnTo>
                    <a:pt x="4429" y="3363"/>
                  </a:lnTo>
                  <a:lnTo>
                    <a:pt x="4551" y="3286"/>
                  </a:lnTo>
                  <a:lnTo>
                    <a:pt x="4468" y="3260"/>
                  </a:lnTo>
                  <a:lnTo>
                    <a:pt x="4379" y="3230"/>
                  </a:lnTo>
                  <a:lnTo>
                    <a:pt x="4285" y="3198"/>
                  </a:lnTo>
                  <a:lnTo>
                    <a:pt x="4189" y="3162"/>
                  </a:lnTo>
                  <a:close/>
                  <a:moveTo>
                    <a:pt x="3161" y="2697"/>
                  </a:moveTo>
                  <a:lnTo>
                    <a:pt x="2404" y="3452"/>
                  </a:lnTo>
                  <a:lnTo>
                    <a:pt x="2635" y="3700"/>
                  </a:lnTo>
                  <a:lnTo>
                    <a:pt x="2863" y="3951"/>
                  </a:lnTo>
                  <a:lnTo>
                    <a:pt x="3086" y="4207"/>
                  </a:lnTo>
                  <a:lnTo>
                    <a:pt x="3305" y="4466"/>
                  </a:lnTo>
                  <a:lnTo>
                    <a:pt x="3517" y="4728"/>
                  </a:lnTo>
                  <a:lnTo>
                    <a:pt x="3523" y="4736"/>
                  </a:lnTo>
                  <a:lnTo>
                    <a:pt x="3551" y="4758"/>
                  </a:lnTo>
                  <a:lnTo>
                    <a:pt x="3583" y="4775"/>
                  </a:lnTo>
                  <a:lnTo>
                    <a:pt x="3617" y="4786"/>
                  </a:lnTo>
                  <a:lnTo>
                    <a:pt x="3651" y="4790"/>
                  </a:lnTo>
                  <a:lnTo>
                    <a:pt x="3684" y="4787"/>
                  </a:lnTo>
                  <a:lnTo>
                    <a:pt x="3787" y="4751"/>
                  </a:lnTo>
                  <a:lnTo>
                    <a:pt x="3884" y="4711"/>
                  </a:lnTo>
                  <a:lnTo>
                    <a:pt x="3973" y="4664"/>
                  </a:lnTo>
                  <a:lnTo>
                    <a:pt x="4056" y="4612"/>
                  </a:lnTo>
                  <a:lnTo>
                    <a:pt x="4131" y="4555"/>
                  </a:lnTo>
                  <a:lnTo>
                    <a:pt x="4201" y="4492"/>
                  </a:lnTo>
                  <a:lnTo>
                    <a:pt x="4264" y="4422"/>
                  </a:lnTo>
                  <a:lnTo>
                    <a:pt x="4321" y="4346"/>
                  </a:lnTo>
                  <a:lnTo>
                    <a:pt x="4373" y="4265"/>
                  </a:lnTo>
                  <a:lnTo>
                    <a:pt x="4420" y="4174"/>
                  </a:lnTo>
                  <a:lnTo>
                    <a:pt x="4460" y="4079"/>
                  </a:lnTo>
                  <a:lnTo>
                    <a:pt x="4496" y="3976"/>
                  </a:lnTo>
                  <a:lnTo>
                    <a:pt x="4501" y="3948"/>
                  </a:lnTo>
                  <a:lnTo>
                    <a:pt x="4498" y="3920"/>
                  </a:lnTo>
                  <a:lnTo>
                    <a:pt x="4492" y="3892"/>
                  </a:lnTo>
                  <a:lnTo>
                    <a:pt x="4479" y="3864"/>
                  </a:lnTo>
                  <a:lnTo>
                    <a:pt x="4463" y="3837"/>
                  </a:lnTo>
                  <a:lnTo>
                    <a:pt x="4445" y="3815"/>
                  </a:lnTo>
                  <a:lnTo>
                    <a:pt x="4438" y="3809"/>
                  </a:lnTo>
                  <a:lnTo>
                    <a:pt x="4337" y="3728"/>
                  </a:lnTo>
                  <a:lnTo>
                    <a:pt x="4274" y="3676"/>
                  </a:lnTo>
                  <a:lnTo>
                    <a:pt x="3989" y="3439"/>
                  </a:lnTo>
                  <a:lnTo>
                    <a:pt x="3708" y="3198"/>
                  </a:lnTo>
                  <a:lnTo>
                    <a:pt x="3431" y="2950"/>
                  </a:lnTo>
                  <a:lnTo>
                    <a:pt x="3161" y="2697"/>
                  </a:lnTo>
                  <a:close/>
                  <a:moveTo>
                    <a:pt x="1211" y="633"/>
                  </a:moveTo>
                  <a:lnTo>
                    <a:pt x="1183" y="633"/>
                  </a:lnTo>
                  <a:lnTo>
                    <a:pt x="1156" y="639"/>
                  </a:lnTo>
                  <a:lnTo>
                    <a:pt x="1053" y="675"/>
                  </a:lnTo>
                  <a:lnTo>
                    <a:pt x="956" y="716"/>
                  </a:lnTo>
                  <a:lnTo>
                    <a:pt x="867" y="762"/>
                  </a:lnTo>
                  <a:lnTo>
                    <a:pt x="784" y="814"/>
                  </a:lnTo>
                  <a:lnTo>
                    <a:pt x="709" y="870"/>
                  </a:lnTo>
                  <a:lnTo>
                    <a:pt x="639" y="934"/>
                  </a:lnTo>
                  <a:lnTo>
                    <a:pt x="577" y="1004"/>
                  </a:lnTo>
                  <a:lnTo>
                    <a:pt x="519" y="1079"/>
                  </a:lnTo>
                  <a:lnTo>
                    <a:pt x="467" y="1162"/>
                  </a:lnTo>
                  <a:lnTo>
                    <a:pt x="421" y="1251"/>
                  </a:lnTo>
                  <a:lnTo>
                    <a:pt x="380" y="1347"/>
                  </a:lnTo>
                  <a:lnTo>
                    <a:pt x="344" y="1450"/>
                  </a:lnTo>
                  <a:lnTo>
                    <a:pt x="339" y="1478"/>
                  </a:lnTo>
                  <a:lnTo>
                    <a:pt x="341" y="1507"/>
                  </a:lnTo>
                  <a:lnTo>
                    <a:pt x="349" y="1535"/>
                  </a:lnTo>
                  <a:lnTo>
                    <a:pt x="361" y="1563"/>
                  </a:lnTo>
                  <a:lnTo>
                    <a:pt x="377" y="1588"/>
                  </a:lnTo>
                  <a:lnTo>
                    <a:pt x="396" y="1609"/>
                  </a:lnTo>
                  <a:lnTo>
                    <a:pt x="402" y="1617"/>
                  </a:lnTo>
                  <a:lnTo>
                    <a:pt x="666" y="1829"/>
                  </a:lnTo>
                  <a:lnTo>
                    <a:pt x="925" y="2048"/>
                  </a:lnTo>
                  <a:lnTo>
                    <a:pt x="1181" y="2271"/>
                  </a:lnTo>
                  <a:lnTo>
                    <a:pt x="1432" y="2499"/>
                  </a:lnTo>
                  <a:lnTo>
                    <a:pt x="1679" y="2730"/>
                  </a:lnTo>
                  <a:lnTo>
                    <a:pt x="2436" y="1973"/>
                  </a:lnTo>
                  <a:lnTo>
                    <a:pt x="2184" y="1703"/>
                  </a:lnTo>
                  <a:lnTo>
                    <a:pt x="1935" y="1427"/>
                  </a:lnTo>
                  <a:lnTo>
                    <a:pt x="1693" y="1146"/>
                  </a:lnTo>
                  <a:lnTo>
                    <a:pt x="1456" y="861"/>
                  </a:lnTo>
                  <a:lnTo>
                    <a:pt x="1404" y="798"/>
                  </a:lnTo>
                  <a:lnTo>
                    <a:pt x="1323" y="697"/>
                  </a:lnTo>
                  <a:lnTo>
                    <a:pt x="1297" y="670"/>
                  </a:lnTo>
                  <a:lnTo>
                    <a:pt x="1268" y="652"/>
                  </a:lnTo>
                  <a:lnTo>
                    <a:pt x="1240" y="639"/>
                  </a:lnTo>
                  <a:lnTo>
                    <a:pt x="1211" y="633"/>
                  </a:lnTo>
                  <a:close/>
                  <a:moveTo>
                    <a:pt x="1845" y="585"/>
                  </a:moveTo>
                  <a:lnTo>
                    <a:pt x="1770" y="706"/>
                  </a:lnTo>
                  <a:lnTo>
                    <a:pt x="1971" y="946"/>
                  </a:lnTo>
                  <a:lnTo>
                    <a:pt x="1935" y="848"/>
                  </a:lnTo>
                  <a:lnTo>
                    <a:pt x="1902" y="756"/>
                  </a:lnTo>
                  <a:lnTo>
                    <a:pt x="1873" y="667"/>
                  </a:lnTo>
                  <a:lnTo>
                    <a:pt x="1845" y="585"/>
                  </a:lnTo>
                  <a:close/>
                  <a:moveTo>
                    <a:pt x="1896" y="0"/>
                  </a:moveTo>
                  <a:lnTo>
                    <a:pt x="1929" y="1"/>
                  </a:lnTo>
                  <a:lnTo>
                    <a:pt x="1962" y="9"/>
                  </a:lnTo>
                  <a:lnTo>
                    <a:pt x="1991" y="25"/>
                  </a:lnTo>
                  <a:lnTo>
                    <a:pt x="2018" y="43"/>
                  </a:lnTo>
                  <a:lnTo>
                    <a:pt x="2040" y="68"/>
                  </a:lnTo>
                  <a:lnTo>
                    <a:pt x="2057" y="96"/>
                  </a:lnTo>
                  <a:lnTo>
                    <a:pt x="2068" y="129"/>
                  </a:lnTo>
                  <a:lnTo>
                    <a:pt x="2070" y="135"/>
                  </a:lnTo>
                  <a:lnTo>
                    <a:pt x="2074" y="149"/>
                  </a:lnTo>
                  <a:lnTo>
                    <a:pt x="2079" y="173"/>
                  </a:lnTo>
                  <a:lnTo>
                    <a:pt x="2088" y="204"/>
                  </a:lnTo>
                  <a:lnTo>
                    <a:pt x="2099" y="241"/>
                  </a:lnTo>
                  <a:lnTo>
                    <a:pt x="2112" y="287"/>
                  </a:lnTo>
                  <a:lnTo>
                    <a:pt x="2127" y="338"/>
                  </a:lnTo>
                  <a:lnTo>
                    <a:pt x="2144" y="394"/>
                  </a:lnTo>
                  <a:lnTo>
                    <a:pt x="2163" y="457"/>
                  </a:lnTo>
                  <a:lnTo>
                    <a:pt x="2185" y="525"/>
                  </a:lnTo>
                  <a:lnTo>
                    <a:pt x="2208" y="597"/>
                  </a:lnTo>
                  <a:lnTo>
                    <a:pt x="2235" y="672"/>
                  </a:lnTo>
                  <a:lnTo>
                    <a:pt x="2263" y="751"/>
                  </a:lnTo>
                  <a:lnTo>
                    <a:pt x="2293" y="833"/>
                  </a:lnTo>
                  <a:lnTo>
                    <a:pt x="2326" y="917"/>
                  </a:lnTo>
                  <a:lnTo>
                    <a:pt x="2360" y="1004"/>
                  </a:lnTo>
                  <a:lnTo>
                    <a:pt x="2396" y="1092"/>
                  </a:lnTo>
                  <a:lnTo>
                    <a:pt x="2435" y="1180"/>
                  </a:lnTo>
                  <a:lnTo>
                    <a:pt x="2476" y="1269"/>
                  </a:lnTo>
                  <a:lnTo>
                    <a:pt x="2518" y="1358"/>
                  </a:lnTo>
                  <a:lnTo>
                    <a:pt x="2561" y="1447"/>
                  </a:lnTo>
                  <a:lnTo>
                    <a:pt x="2608" y="1535"/>
                  </a:lnTo>
                  <a:lnTo>
                    <a:pt x="2655" y="1620"/>
                  </a:lnTo>
                  <a:lnTo>
                    <a:pt x="2707" y="1705"/>
                  </a:lnTo>
                  <a:lnTo>
                    <a:pt x="3430" y="2427"/>
                  </a:lnTo>
                  <a:lnTo>
                    <a:pt x="3514" y="2477"/>
                  </a:lnTo>
                  <a:lnTo>
                    <a:pt x="3600" y="2525"/>
                  </a:lnTo>
                  <a:lnTo>
                    <a:pt x="3687" y="2570"/>
                  </a:lnTo>
                  <a:lnTo>
                    <a:pt x="3776" y="2616"/>
                  </a:lnTo>
                  <a:lnTo>
                    <a:pt x="3865" y="2658"/>
                  </a:lnTo>
                  <a:lnTo>
                    <a:pt x="3954" y="2698"/>
                  </a:lnTo>
                  <a:lnTo>
                    <a:pt x="4043" y="2737"/>
                  </a:lnTo>
                  <a:lnTo>
                    <a:pt x="4131" y="2773"/>
                  </a:lnTo>
                  <a:lnTo>
                    <a:pt x="4218" y="2808"/>
                  </a:lnTo>
                  <a:lnTo>
                    <a:pt x="4303" y="2840"/>
                  </a:lnTo>
                  <a:lnTo>
                    <a:pt x="4384" y="2870"/>
                  </a:lnTo>
                  <a:lnTo>
                    <a:pt x="4463" y="2898"/>
                  </a:lnTo>
                  <a:lnTo>
                    <a:pt x="4538" y="2925"/>
                  </a:lnTo>
                  <a:lnTo>
                    <a:pt x="4610" y="2948"/>
                  </a:lnTo>
                  <a:lnTo>
                    <a:pt x="4677" y="2970"/>
                  </a:lnTo>
                  <a:lnTo>
                    <a:pt x="4741" y="2989"/>
                  </a:lnTo>
                  <a:lnTo>
                    <a:pt x="4798" y="3006"/>
                  </a:lnTo>
                  <a:lnTo>
                    <a:pt x="4849" y="3021"/>
                  </a:lnTo>
                  <a:lnTo>
                    <a:pt x="4894" y="3034"/>
                  </a:lnTo>
                  <a:lnTo>
                    <a:pt x="4932" y="3045"/>
                  </a:lnTo>
                  <a:lnTo>
                    <a:pt x="4963" y="3052"/>
                  </a:lnTo>
                  <a:lnTo>
                    <a:pt x="4987" y="3059"/>
                  </a:lnTo>
                  <a:lnTo>
                    <a:pt x="5001" y="3063"/>
                  </a:lnTo>
                  <a:lnTo>
                    <a:pt x="5007" y="3065"/>
                  </a:lnTo>
                  <a:lnTo>
                    <a:pt x="5040" y="3076"/>
                  </a:lnTo>
                  <a:lnTo>
                    <a:pt x="5068" y="3093"/>
                  </a:lnTo>
                  <a:lnTo>
                    <a:pt x="5091" y="3115"/>
                  </a:lnTo>
                  <a:lnTo>
                    <a:pt x="5111" y="3141"/>
                  </a:lnTo>
                  <a:lnTo>
                    <a:pt x="5126" y="3171"/>
                  </a:lnTo>
                  <a:lnTo>
                    <a:pt x="5135" y="3204"/>
                  </a:lnTo>
                  <a:lnTo>
                    <a:pt x="5136" y="3237"/>
                  </a:lnTo>
                  <a:lnTo>
                    <a:pt x="5132" y="3269"/>
                  </a:lnTo>
                  <a:lnTo>
                    <a:pt x="5121" y="3301"/>
                  </a:lnTo>
                  <a:lnTo>
                    <a:pt x="5105" y="3329"/>
                  </a:lnTo>
                  <a:lnTo>
                    <a:pt x="5083" y="3354"/>
                  </a:lnTo>
                  <a:lnTo>
                    <a:pt x="5057" y="3375"/>
                  </a:lnTo>
                  <a:lnTo>
                    <a:pt x="4704" y="3594"/>
                  </a:lnTo>
                  <a:lnTo>
                    <a:pt x="4744" y="3637"/>
                  </a:lnTo>
                  <a:lnTo>
                    <a:pt x="4777" y="3684"/>
                  </a:lnTo>
                  <a:lnTo>
                    <a:pt x="4802" y="3730"/>
                  </a:lnTo>
                  <a:lnTo>
                    <a:pt x="4819" y="3776"/>
                  </a:lnTo>
                  <a:lnTo>
                    <a:pt x="4832" y="3822"/>
                  </a:lnTo>
                  <a:lnTo>
                    <a:pt x="4840" y="3865"/>
                  </a:lnTo>
                  <a:lnTo>
                    <a:pt x="4843" y="3907"/>
                  </a:lnTo>
                  <a:lnTo>
                    <a:pt x="4843" y="3945"/>
                  </a:lnTo>
                  <a:lnTo>
                    <a:pt x="4841" y="3979"/>
                  </a:lnTo>
                  <a:lnTo>
                    <a:pt x="4838" y="4009"/>
                  </a:lnTo>
                  <a:lnTo>
                    <a:pt x="4833" y="4034"/>
                  </a:lnTo>
                  <a:lnTo>
                    <a:pt x="4829" y="4052"/>
                  </a:lnTo>
                  <a:lnTo>
                    <a:pt x="4826" y="4063"/>
                  </a:lnTo>
                  <a:lnTo>
                    <a:pt x="4824" y="4068"/>
                  </a:lnTo>
                  <a:lnTo>
                    <a:pt x="4787" y="4180"/>
                  </a:lnTo>
                  <a:lnTo>
                    <a:pt x="4743" y="4286"/>
                  </a:lnTo>
                  <a:lnTo>
                    <a:pt x="4695" y="4388"/>
                  </a:lnTo>
                  <a:lnTo>
                    <a:pt x="4638" y="4483"/>
                  </a:lnTo>
                  <a:lnTo>
                    <a:pt x="4579" y="4572"/>
                  </a:lnTo>
                  <a:lnTo>
                    <a:pt x="4513" y="4655"/>
                  </a:lnTo>
                  <a:lnTo>
                    <a:pt x="4442" y="4731"/>
                  </a:lnTo>
                  <a:lnTo>
                    <a:pt x="4363" y="4803"/>
                  </a:lnTo>
                  <a:lnTo>
                    <a:pt x="4281" y="4870"/>
                  </a:lnTo>
                  <a:lnTo>
                    <a:pt x="4192" y="4929"/>
                  </a:lnTo>
                  <a:lnTo>
                    <a:pt x="4096" y="4984"/>
                  </a:lnTo>
                  <a:lnTo>
                    <a:pt x="3996" y="5034"/>
                  </a:lnTo>
                  <a:lnTo>
                    <a:pt x="3889" y="5077"/>
                  </a:lnTo>
                  <a:lnTo>
                    <a:pt x="3776" y="5115"/>
                  </a:lnTo>
                  <a:lnTo>
                    <a:pt x="3764" y="5118"/>
                  </a:lnTo>
                  <a:lnTo>
                    <a:pt x="3700" y="5129"/>
                  </a:lnTo>
                  <a:lnTo>
                    <a:pt x="3636" y="5129"/>
                  </a:lnTo>
                  <a:lnTo>
                    <a:pt x="3570" y="5123"/>
                  </a:lnTo>
                  <a:lnTo>
                    <a:pt x="3506" y="5109"/>
                  </a:lnTo>
                  <a:lnTo>
                    <a:pt x="3445" y="5085"/>
                  </a:lnTo>
                  <a:lnTo>
                    <a:pt x="3386" y="5056"/>
                  </a:lnTo>
                  <a:lnTo>
                    <a:pt x="3333" y="5020"/>
                  </a:lnTo>
                  <a:lnTo>
                    <a:pt x="3283" y="4976"/>
                  </a:lnTo>
                  <a:lnTo>
                    <a:pt x="3256" y="4948"/>
                  </a:lnTo>
                  <a:lnTo>
                    <a:pt x="3253" y="4943"/>
                  </a:lnTo>
                  <a:lnTo>
                    <a:pt x="3003" y="4637"/>
                  </a:lnTo>
                  <a:lnTo>
                    <a:pt x="2747" y="4336"/>
                  </a:lnTo>
                  <a:lnTo>
                    <a:pt x="2485" y="4042"/>
                  </a:lnTo>
                  <a:lnTo>
                    <a:pt x="2216" y="3751"/>
                  </a:lnTo>
                  <a:lnTo>
                    <a:pt x="2163" y="3853"/>
                  </a:lnTo>
                  <a:lnTo>
                    <a:pt x="2115" y="3951"/>
                  </a:lnTo>
                  <a:lnTo>
                    <a:pt x="2071" y="4046"/>
                  </a:lnTo>
                  <a:lnTo>
                    <a:pt x="2035" y="4140"/>
                  </a:lnTo>
                  <a:lnTo>
                    <a:pt x="2004" y="4229"/>
                  </a:lnTo>
                  <a:lnTo>
                    <a:pt x="1979" y="4315"/>
                  </a:lnTo>
                  <a:lnTo>
                    <a:pt x="1960" y="4397"/>
                  </a:lnTo>
                  <a:lnTo>
                    <a:pt x="1948" y="4475"/>
                  </a:lnTo>
                  <a:lnTo>
                    <a:pt x="1941" y="4550"/>
                  </a:lnTo>
                  <a:lnTo>
                    <a:pt x="1941" y="4620"/>
                  </a:lnTo>
                  <a:lnTo>
                    <a:pt x="1940" y="4642"/>
                  </a:lnTo>
                  <a:lnTo>
                    <a:pt x="1932" y="4664"/>
                  </a:lnTo>
                  <a:lnTo>
                    <a:pt x="1921" y="4681"/>
                  </a:lnTo>
                  <a:lnTo>
                    <a:pt x="1904" y="4695"/>
                  </a:lnTo>
                  <a:lnTo>
                    <a:pt x="1885" y="4706"/>
                  </a:lnTo>
                  <a:lnTo>
                    <a:pt x="1863" y="4711"/>
                  </a:lnTo>
                  <a:lnTo>
                    <a:pt x="1842" y="4711"/>
                  </a:lnTo>
                  <a:lnTo>
                    <a:pt x="1820" y="4705"/>
                  </a:lnTo>
                  <a:lnTo>
                    <a:pt x="1801" y="4692"/>
                  </a:lnTo>
                  <a:lnTo>
                    <a:pt x="1785" y="4676"/>
                  </a:lnTo>
                  <a:lnTo>
                    <a:pt x="1590" y="4419"/>
                  </a:lnTo>
                  <a:lnTo>
                    <a:pt x="1309" y="4711"/>
                  </a:lnTo>
                  <a:lnTo>
                    <a:pt x="1290" y="4726"/>
                  </a:lnTo>
                  <a:lnTo>
                    <a:pt x="1267" y="4736"/>
                  </a:lnTo>
                  <a:lnTo>
                    <a:pt x="1242" y="4737"/>
                  </a:lnTo>
                  <a:lnTo>
                    <a:pt x="1217" y="4733"/>
                  </a:lnTo>
                  <a:lnTo>
                    <a:pt x="1200" y="4725"/>
                  </a:lnTo>
                  <a:lnTo>
                    <a:pt x="1186" y="4712"/>
                  </a:lnTo>
                  <a:lnTo>
                    <a:pt x="1173" y="4697"/>
                  </a:lnTo>
                  <a:lnTo>
                    <a:pt x="1164" y="4676"/>
                  </a:lnTo>
                  <a:lnTo>
                    <a:pt x="1161" y="4655"/>
                  </a:lnTo>
                  <a:lnTo>
                    <a:pt x="1159" y="4542"/>
                  </a:lnTo>
                  <a:lnTo>
                    <a:pt x="1167" y="4428"/>
                  </a:lnTo>
                  <a:lnTo>
                    <a:pt x="1183" y="4310"/>
                  </a:lnTo>
                  <a:lnTo>
                    <a:pt x="1206" y="4188"/>
                  </a:lnTo>
                  <a:lnTo>
                    <a:pt x="1237" y="4063"/>
                  </a:lnTo>
                  <a:lnTo>
                    <a:pt x="1278" y="3937"/>
                  </a:lnTo>
                  <a:lnTo>
                    <a:pt x="1325" y="3806"/>
                  </a:lnTo>
                  <a:lnTo>
                    <a:pt x="1195" y="3854"/>
                  </a:lnTo>
                  <a:lnTo>
                    <a:pt x="1069" y="3895"/>
                  </a:lnTo>
                  <a:lnTo>
                    <a:pt x="944" y="3926"/>
                  </a:lnTo>
                  <a:lnTo>
                    <a:pt x="822" y="3949"/>
                  </a:lnTo>
                  <a:lnTo>
                    <a:pt x="703" y="3965"/>
                  </a:lnTo>
                  <a:lnTo>
                    <a:pt x="588" y="3973"/>
                  </a:lnTo>
                  <a:lnTo>
                    <a:pt x="475" y="3971"/>
                  </a:lnTo>
                  <a:lnTo>
                    <a:pt x="455" y="3968"/>
                  </a:lnTo>
                  <a:lnTo>
                    <a:pt x="435" y="3959"/>
                  </a:lnTo>
                  <a:lnTo>
                    <a:pt x="419" y="3946"/>
                  </a:lnTo>
                  <a:lnTo>
                    <a:pt x="406" y="3932"/>
                  </a:lnTo>
                  <a:lnTo>
                    <a:pt x="399" y="3915"/>
                  </a:lnTo>
                  <a:lnTo>
                    <a:pt x="392" y="3890"/>
                  </a:lnTo>
                  <a:lnTo>
                    <a:pt x="396" y="3865"/>
                  </a:lnTo>
                  <a:lnTo>
                    <a:pt x="403" y="3842"/>
                  </a:lnTo>
                  <a:lnTo>
                    <a:pt x="419" y="3822"/>
                  </a:lnTo>
                  <a:lnTo>
                    <a:pt x="713" y="3542"/>
                  </a:lnTo>
                  <a:lnTo>
                    <a:pt x="455" y="3347"/>
                  </a:lnTo>
                  <a:lnTo>
                    <a:pt x="438" y="3332"/>
                  </a:lnTo>
                  <a:lnTo>
                    <a:pt x="427" y="3313"/>
                  </a:lnTo>
                  <a:lnTo>
                    <a:pt x="421" y="3291"/>
                  </a:lnTo>
                  <a:lnTo>
                    <a:pt x="421" y="3269"/>
                  </a:lnTo>
                  <a:lnTo>
                    <a:pt x="425" y="3247"/>
                  </a:lnTo>
                  <a:lnTo>
                    <a:pt x="435" y="3229"/>
                  </a:lnTo>
                  <a:lnTo>
                    <a:pt x="450" y="3212"/>
                  </a:lnTo>
                  <a:lnTo>
                    <a:pt x="467" y="3199"/>
                  </a:lnTo>
                  <a:lnTo>
                    <a:pt x="488" y="3193"/>
                  </a:lnTo>
                  <a:lnTo>
                    <a:pt x="511" y="3191"/>
                  </a:lnTo>
                  <a:lnTo>
                    <a:pt x="581" y="3191"/>
                  </a:lnTo>
                  <a:lnTo>
                    <a:pt x="656" y="3184"/>
                  </a:lnTo>
                  <a:lnTo>
                    <a:pt x="734" y="3171"/>
                  </a:lnTo>
                  <a:lnTo>
                    <a:pt x="817" y="3154"/>
                  </a:lnTo>
                  <a:lnTo>
                    <a:pt x="903" y="3129"/>
                  </a:lnTo>
                  <a:lnTo>
                    <a:pt x="992" y="3098"/>
                  </a:lnTo>
                  <a:lnTo>
                    <a:pt x="1084" y="3062"/>
                  </a:lnTo>
                  <a:lnTo>
                    <a:pt x="1181" y="3018"/>
                  </a:lnTo>
                  <a:lnTo>
                    <a:pt x="1279" y="2970"/>
                  </a:lnTo>
                  <a:lnTo>
                    <a:pt x="1381" y="2915"/>
                  </a:lnTo>
                  <a:lnTo>
                    <a:pt x="1090" y="2648"/>
                  </a:lnTo>
                  <a:lnTo>
                    <a:pt x="794" y="2386"/>
                  </a:lnTo>
                  <a:lnTo>
                    <a:pt x="492" y="2131"/>
                  </a:lnTo>
                  <a:lnTo>
                    <a:pt x="188" y="1881"/>
                  </a:lnTo>
                  <a:lnTo>
                    <a:pt x="183" y="1878"/>
                  </a:lnTo>
                  <a:lnTo>
                    <a:pt x="155" y="1851"/>
                  </a:lnTo>
                  <a:lnTo>
                    <a:pt x="111" y="1801"/>
                  </a:lnTo>
                  <a:lnTo>
                    <a:pt x="74" y="1747"/>
                  </a:lnTo>
                  <a:lnTo>
                    <a:pt x="44" y="1689"/>
                  </a:lnTo>
                  <a:lnTo>
                    <a:pt x="22" y="1627"/>
                  </a:lnTo>
                  <a:lnTo>
                    <a:pt x="8" y="1564"/>
                  </a:lnTo>
                  <a:lnTo>
                    <a:pt x="0" y="1499"/>
                  </a:lnTo>
                  <a:lnTo>
                    <a:pt x="2" y="1435"/>
                  </a:lnTo>
                  <a:lnTo>
                    <a:pt x="13" y="1371"/>
                  </a:lnTo>
                  <a:lnTo>
                    <a:pt x="16" y="1358"/>
                  </a:lnTo>
                  <a:lnTo>
                    <a:pt x="54" y="1246"/>
                  </a:lnTo>
                  <a:lnTo>
                    <a:pt x="97" y="1138"/>
                  </a:lnTo>
                  <a:lnTo>
                    <a:pt x="147" y="1039"/>
                  </a:lnTo>
                  <a:lnTo>
                    <a:pt x="202" y="943"/>
                  </a:lnTo>
                  <a:lnTo>
                    <a:pt x="261" y="854"/>
                  </a:lnTo>
                  <a:lnTo>
                    <a:pt x="328" y="772"/>
                  </a:lnTo>
                  <a:lnTo>
                    <a:pt x="399" y="694"/>
                  </a:lnTo>
                  <a:lnTo>
                    <a:pt x="477" y="622"/>
                  </a:lnTo>
                  <a:lnTo>
                    <a:pt x="559" y="556"/>
                  </a:lnTo>
                  <a:lnTo>
                    <a:pt x="648" y="496"/>
                  </a:lnTo>
                  <a:lnTo>
                    <a:pt x="744" y="441"/>
                  </a:lnTo>
                  <a:lnTo>
                    <a:pt x="844" y="393"/>
                  </a:lnTo>
                  <a:lnTo>
                    <a:pt x="951" y="349"/>
                  </a:lnTo>
                  <a:lnTo>
                    <a:pt x="1064" y="312"/>
                  </a:lnTo>
                  <a:lnTo>
                    <a:pt x="1076" y="307"/>
                  </a:lnTo>
                  <a:lnTo>
                    <a:pt x="1134" y="296"/>
                  </a:lnTo>
                  <a:lnTo>
                    <a:pt x="1195" y="294"/>
                  </a:lnTo>
                  <a:lnTo>
                    <a:pt x="1258" y="299"/>
                  </a:lnTo>
                  <a:lnTo>
                    <a:pt x="1318" y="313"/>
                  </a:lnTo>
                  <a:lnTo>
                    <a:pt x="1378" y="333"/>
                  </a:lnTo>
                  <a:lnTo>
                    <a:pt x="1436" y="360"/>
                  </a:lnTo>
                  <a:lnTo>
                    <a:pt x="1490" y="393"/>
                  </a:lnTo>
                  <a:lnTo>
                    <a:pt x="1539" y="432"/>
                  </a:lnTo>
                  <a:lnTo>
                    <a:pt x="1757" y="79"/>
                  </a:lnTo>
                  <a:lnTo>
                    <a:pt x="1778" y="53"/>
                  </a:lnTo>
                  <a:lnTo>
                    <a:pt x="1802" y="31"/>
                  </a:lnTo>
                  <a:lnTo>
                    <a:pt x="1832" y="15"/>
                  </a:lnTo>
                  <a:lnTo>
                    <a:pt x="1862" y="4"/>
                  </a:lnTo>
                  <a:lnTo>
                    <a:pt x="189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Rectangle 70">
            <a:extLst>
              <a:ext uri="{FF2B5EF4-FFF2-40B4-BE49-F238E27FC236}">
                <a16:creationId xmlns:a16="http://schemas.microsoft.com/office/drawing/2014/main" id="{BC733D5F-3366-41BA-8968-B9239E560DAE}"/>
              </a:ext>
            </a:extLst>
          </p:cNvPr>
          <p:cNvSpPr/>
          <p:nvPr/>
        </p:nvSpPr>
        <p:spPr>
          <a:xfrm>
            <a:off x="4836879" y="4575055"/>
            <a:ext cx="227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PRODUCCIÓN 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LENGUAJE</a:t>
            </a:r>
          </a:p>
        </p:txBody>
      </p:sp>
      <p:grpSp>
        <p:nvGrpSpPr>
          <p:cNvPr id="28" name="Group 71">
            <a:extLst>
              <a:ext uri="{FF2B5EF4-FFF2-40B4-BE49-F238E27FC236}">
                <a16:creationId xmlns:a16="http://schemas.microsoft.com/office/drawing/2014/main" id="{6D1B27D8-8746-4515-9423-EF27B6A6DF52}"/>
              </a:ext>
            </a:extLst>
          </p:cNvPr>
          <p:cNvGrpSpPr/>
          <p:nvPr/>
        </p:nvGrpSpPr>
        <p:grpSpPr>
          <a:xfrm>
            <a:off x="8030128" y="2852922"/>
            <a:ext cx="1535723" cy="1538655"/>
            <a:chOff x="6733197" y="2659673"/>
            <a:chExt cx="1535723" cy="1538655"/>
          </a:xfrm>
        </p:grpSpPr>
        <p:grpSp>
          <p:nvGrpSpPr>
            <p:cNvPr id="29" name="Group 72">
              <a:extLst>
                <a:ext uri="{FF2B5EF4-FFF2-40B4-BE49-F238E27FC236}">
                  <a16:creationId xmlns:a16="http://schemas.microsoft.com/office/drawing/2014/main" id="{CAD2B09F-ED0F-42B8-AC65-8C8BA8AB85C4}"/>
                </a:ext>
              </a:extLst>
            </p:cNvPr>
            <p:cNvGrpSpPr/>
            <p:nvPr/>
          </p:nvGrpSpPr>
          <p:grpSpPr>
            <a:xfrm>
              <a:off x="6733197" y="2659673"/>
              <a:ext cx="1535723" cy="1538655"/>
              <a:chOff x="4709747" y="1208942"/>
              <a:chExt cx="1535723" cy="1538655"/>
            </a:xfrm>
          </p:grpSpPr>
          <p:sp>
            <p:nvSpPr>
              <p:cNvPr id="34" name="Oval 77">
                <a:extLst>
                  <a:ext uri="{FF2B5EF4-FFF2-40B4-BE49-F238E27FC236}">
                    <a16:creationId xmlns:a16="http://schemas.microsoft.com/office/drawing/2014/main" id="{4182E431-0912-4A07-82BF-48584C8C67A8}"/>
                  </a:ext>
                </a:extLst>
              </p:cNvPr>
              <p:cNvSpPr/>
              <p:nvPr/>
            </p:nvSpPr>
            <p:spPr>
              <a:xfrm>
                <a:off x="4709747" y="1208942"/>
                <a:ext cx="1535723" cy="153865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Oval 78">
                <a:extLst>
                  <a:ext uri="{FF2B5EF4-FFF2-40B4-BE49-F238E27FC236}">
                    <a16:creationId xmlns:a16="http://schemas.microsoft.com/office/drawing/2014/main" id="{8AB520F2-02A3-4067-9696-4C9650F96741}"/>
                  </a:ext>
                </a:extLst>
              </p:cNvPr>
              <p:cNvSpPr/>
              <p:nvPr/>
            </p:nvSpPr>
            <p:spPr>
              <a:xfrm>
                <a:off x="4850423" y="1345223"/>
                <a:ext cx="1254370" cy="126609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31BC1C86-C0F7-48D8-8110-28D9C0D60A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94622" y="3119794"/>
              <a:ext cx="612872" cy="618412"/>
              <a:chOff x="3340" y="840"/>
              <a:chExt cx="885" cy="893"/>
            </a:xfrm>
            <a:solidFill>
              <a:schemeClr val="bg1"/>
            </a:solidFill>
          </p:grpSpPr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7738C01E-BECC-415E-ADCA-ACAAF1BCB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" y="840"/>
                <a:ext cx="419" cy="423"/>
              </a:xfrm>
              <a:custGeom>
                <a:avLst/>
                <a:gdLst>
                  <a:gd name="T0" fmla="*/ 970 w 1673"/>
                  <a:gd name="T1" fmla="*/ 0 h 1693"/>
                  <a:gd name="T2" fmla="*/ 970 w 1673"/>
                  <a:gd name="T3" fmla="*/ 0 h 1693"/>
                  <a:gd name="T4" fmla="*/ 1673 w 1673"/>
                  <a:gd name="T5" fmla="*/ 732 h 1693"/>
                  <a:gd name="T6" fmla="*/ 713 w 1673"/>
                  <a:gd name="T7" fmla="*/ 1693 h 1693"/>
                  <a:gd name="T8" fmla="*/ 446 w 1673"/>
                  <a:gd name="T9" fmla="*/ 1421 h 1693"/>
                  <a:gd name="T10" fmla="*/ 536 w 1673"/>
                  <a:gd name="T11" fmla="*/ 1332 h 1693"/>
                  <a:gd name="T12" fmla="*/ 678 w 1673"/>
                  <a:gd name="T13" fmla="*/ 1479 h 1693"/>
                  <a:gd name="T14" fmla="*/ 775 w 1673"/>
                  <a:gd name="T15" fmla="*/ 1381 h 1693"/>
                  <a:gd name="T16" fmla="*/ 557 w 1673"/>
                  <a:gd name="T17" fmla="*/ 1155 h 1693"/>
                  <a:gd name="T18" fmla="*/ 646 w 1673"/>
                  <a:gd name="T19" fmla="*/ 1065 h 1693"/>
                  <a:gd name="T20" fmla="*/ 864 w 1673"/>
                  <a:gd name="T21" fmla="*/ 1291 h 1693"/>
                  <a:gd name="T22" fmla="*/ 998 w 1673"/>
                  <a:gd name="T23" fmla="*/ 1158 h 1693"/>
                  <a:gd name="T24" fmla="*/ 856 w 1673"/>
                  <a:gd name="T25" fmla="*/ 1010 h 1693"/>
                  <a:gd name="T26" fmla="*/ 946 w 1673"/>
                  <a:gd name="T27" fmla="*/ 921 h 1693"/>
                  <a:gd name="T28" fmla="*/ 1088 w 1673"/>
                  <a:gd name="T29" fmla="*/ 1068 h 1693"/>
                  <a:gd name="T30" fmla="*/ 1185 w 1673"/>
                  <a:gd name="T31" fmla="*/ 971 h 1693"/>
                  <a:gd name="T32" fmla="*/ 967 w 1673"/>
                  <a:gd name="T33" fmla="*/ 745 h 1693"/>
                  <a:gd name="T34" fmla="*/ 1057 w 1673"/>
                  <a:gd name="T35" fmla="*/ 654 h 1693"/>
                  <a:gd name="T36" fmla="*/ 1274 w 1673"/>
                  <a:gd name="T37" fmla="*/ 880 h 1693"/>
                  <a:gd name="T38" fmla="*/ 1426 w 1673"/>
                  <a:gd name="T39" fmla="*/ 730 h 1693"/>
                  <a:gd name="T40" fmla="*/ 968 w 1673"/>
                  <a:gd name="T41" fmla="*/ 252 h 1693"/>
                  <a:gd name="T42" fmla="*/ 123 w 1673"/>
                  <a:gd name="T43" fmla="*/ 1098 h 1693"/>
                  <a:gd name="T44" fmla="*/ 0 w 1673"/>
                  <a:gd name="T45" fmla="*/ 972 h 1693"/>
                  <a:gd name="T46" fmla="*/ 970 w 1673"/>
                  <a:gd name="T47" fmla="*/ 0 h 1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73" h="1693">
                    <a:moveTo>
                      <a:pt x="970" y="0"/>
                    </a:moveTo>
                    <a:lnTo>
                      <a:pt x="970" y="0"/>
                    </a:lnTo>
                    <a:lnTo>
                      <a:pt x="1673" y="732"/>
                    </a:lnTo>
                    <a:lnTo>
                      <a:pt x="713" y="1693"/>
                    </a:lnTo>
                    <a:lnTo>
                      <a:pt x="446" y="1421"/>
                    </a:lnTo>
                    <a:lnTo>
                      <a:pt x="536" y="1332"/>
                    </a:lnTo>
                    <a:lnTo>
                      <a:pt x="678" y="1479"/>
                    </a:lnTo>
                    <a:lnTo>
                      <a:pt x="775" y="1381"/>
                    </a:lnTo>
                    <a:lnTo>
                      <a:pt x="557" y="1155"/>
                    </a:lnTo>
                    <a:lnTo>
                      <a:pt x="646" y="1065"/>
                    </a:lnTo>
                    <a:lnTo>
                      <a:pt x="864" y="1291"/>
                    </a:lnTo>
                    <a:lnTo>
                      <a:pt x="998" y="1158"/>
                    </a:lnTo>
                    <a:lnTo>
                      <a:pt x="856" y="1010"/>
                    </a:lnTo>
                    <a:lnTo>
                      <a:pt x="946" y="921"/>
                    </a:lnTo>
                    <a:lnTo>
                      <a:pt x="1088" y="1068"/>
                    </a:lnTo>
                    <a:lnTo>
                      <a:pt x="1185" y="971"/>
                    </a:lnTo>
                    <a:lnTo>
                      <a:pt x="967" y="745"/>
                    </a:lnTo>
                    <a:lnTo>
                      <a:pt x="1057" y="654"/>
                    </a:lnTo>
                    <a:lnTo>
                      <a:pt x="1274" y="880"/>
                    </a:lnTo>
                    <a:lnTo>
                      <a:pt x="1426" y="730"/>
                    </a:lnTo>
                    <a:lnTo>
                      <a:pt x="968" y="252"/>
                    </a:lnTo>
                    <a:lnTo>
                      <a:pt x="123" y="1098"/>
                    </a:lnTo>
                    <a:lnTo>
                      <a:pt x="0" y="972"/>
                    </a:lnTo>
                    <a:lnTo>
                      <a:pt x="9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76CAF0E8-0670-41C3-BFC4-C77700D20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0" y="1263"/>
                <a:ext cx="462" cy="470"/>
              </a:xfrm>
              <a:custGeom>
                <a:avLst/>
                <a:gdLst>
                  <a:gd name="T0" fmla="*/ 1146 w 1850"/>
                  <a:gd name="T1" fmla="*/ 0 h 1880"/>
                  <a:gd name="T2" fmla="*/ 1270 w 1850"/>
                  <a:gd name="T3" fmla="*/ 126 h 1880"/>
                  <a:gd name="T4" fmla="*/ 247 w 1850"/>
                  <a:gd name="T5" fmla="*/ 1150 h 1880"/>
                  <a:gd name="T6" fmla="*/ 706 w 1850"/>
                  <a:gd name="T7" fmla="*/ 1628 h 1880"/>
                  <a:gd name="T8" fmla="*/ 826 w 1850"/>
                  <a:gd name="T9" fmla="*/ 1507 h 1880"/>
                  <a:gd name="T10" fmla="*/ 662 w 1850"/>
                  <a:gd name="T11" fmla="*/ 1337 h 1880"/>
                  <a:gd name="T12" fmla="*/ 751 w 1850"/>
                  <a:gd name="T13" fmla="*/ 1246 h 1880"/>
                  <a:gd name="T14" fmla="*/ 915 w 1850"/>
                  <a:gd name="T15" fmla="*/ 1418 h 1880"/>
                  <a:gd name="T16" fmla="*/ 1013 w 1850"/>
                  <a:gd name="T17" fmla="*/ 1319 h 1880"/>
                  <a:gd name="T18" fmla="*/ 772 w 1850"/>
                  <a:gd name="T19" fmla="*/ 1070 h 1880"/>
                  <a:gd name="T20" fmla="*/ 862 w 1850"/>
                  <a:gd name="T21" fmla="*/ 980 h 1880"/>
                  <a:gd name="T22" fmla="*/ 1103 w 1850"/>
                  <a:gd name="T23" fmla="*/ 1230 h 1880"/>
                  <a:gd name="T24" fmla="*/ 1236 w 1850"/>
                  <a:gd name="T25" fmla="*/ 1096 h 1880"/>
                  <a:gd name="T26" fmla="*/ 1072 w 1850"/>
                  <a:gd name="T27" fmla="*/ 925 h 1880"/>
                  <a:gd name="T28" fmla="*/ 1162 w 1850"/>
                  <a:gd name="T29" fmla="*/ 836 h 1880"/>
                  <a:gd name="T30" fmla="*/ 1327 w 1850"/>
                  <a:gd name="T31" fmla="*/ 1006 h 1880"/>
                  <a:gd name="T32" fmla="*/ 1423 w 1850"/>
                  <a:gd name="T33" fmla="*/ 909 h 1880"/>
                  <a:gd name="T34" fmla="*/ 1182 w 1850"/>
                  <a:gd name="T35" fmla="*/ 658 h 1880"/>
                  <a:gd name="T36" fmla="*/ 1272 w 1850"/>
                  <a:gd name="T37" fmla="*/ 568 h 1880"/>
                  <a:gd name="T38" fmla="*/ 1513 w 1850"/>
                  <a:gd name="T39" fmla="*/ 819 h 1880"/>
                  <a:gd name="T40" fmla="*/ 1635 w 1850"/>
                  <a:gd name="T41" fmla="*/ 695 h 1880"/>
                  <a:gd name="T42" fmla="*/ 1471 w 1850"/>
                  <a:gd name="T43" fmla="*/ 525 h 1880"/>
                  <a:gd name="T44" fmla="*/ 1562 w 1850"/>
                  <a:gd name="T45" fmla="*/ 434 h 1880"/>
                  <a:gd name="T46" fmla="*/ 1850 w 1850"/>
                  <a:gd name="T47" fmla="*/ 736 h 1880"/>
                  <a:gd name="T48" fmla="*/ 704 w 1850"/>
                  <a:gd name="T49" fmla="*/ 1880 h 1880"/>
                  <a:gd name="T50" fmla="*/ 0 w 1850"/>
                  <a:gd name="T51" fmla="*/ 1148 h 1880"/>
                  <a:gd name="T52" fmla="*/ 1146 w 1850"/>
                  <a:gd name="T53" fmla="*/ 0 h 1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50" h="1880">
                    <a:moveTo>
                      <a:pt x="1146" y="0"/>
                    </a:moveTo>
                    <a:lnTo>
                      <a:pt x="1270" y="126"/>
                    </a:lnTo>
                    <a:lnTo>
                      <a:pt x="247" y="1150"/>
                    </a:lnTo>
                    <a:lnTo>
                      <a:pt x="706" y="1628"/>
                    </a:lnTo>
                    <a:lnTo>
                      <a:pt x="826" y="1507"/>
                    </a:lnTo>
                    <a:lnTo>
                      <a:pt x="662" y="1337"/>
                    </a:lnTo>
                    <a:lnTo>
                      <a:pt x="751" y="1246"/>
                    </a:lnTo>
                    <a:lnTo>
                      <a:pt x="915" y="1418"/>
                    </a:lnTo>
                    <a:lnTo>
                      <a:pt x="1013" y="1319"/>
                    </a:lnTo>
                    <a:lnTo>
                      <a:pt x="772" y="1070"/>
                    </a:lnTo>
                    <a:lnTo>
                      <a:pt x="862" y="980"/>
                    </a:lnTo>
                    <a:lnTo>
                      <a:pt x="1103" y="1230"/>
                    </a:lnTo>
                    <a:lnTo>
                      <a:pt x="1236" y="1096"/>
                    </a:lnTo>
                    <a:lnTo>
                      <a:pt x="1072" y="925"/>
                    </a:lnTo>
                    <a:lnTo>
                      <a:pt x="1162" y="836"/>
                    </a:lnTo>
                    <a:lnTo>
                      <a:pt x="1327" y="1006"/>
                    </a:lnTo>
                    <a:lnTo>
                      <a:pt x="1423" y="909"/>
                    </a:lnTo>
                    <a:lnTo>
                      <a:pt x="1182" y="658"/>
                    </a:lnTo>
                    <a:lnTo>
                      <a:pt x="1272" y="568"/>
                    </a:lnTo>
                    <a:lnTo>
                      <a:pt x="1513" y="819"/>
                    </a:lnTo>
                    <a:lnTo>
                      <a:pt x="1635" y="695"/>
                    </a:lnTo>
                    <a:lnTo>
                      <a:pt x="1471" y="525"/>
                    </a:lnTo>
                    <a:lnTo>
                      <a:pt x="1562" y="434"/>
                    </a:lnTo>
                    <a:lnTo>
                      <a:pt x="1850" y="736"/>
                    </a:lnTo>
                    <a:lnTo>
                      <a:pt x="704" y="1880"/>
                    </a:lnTo>
                    <a:lnTo>
                      <a:pt x="0" y="1148"/>
                    </a:lnTo>
                    <a:lnTo>
                      <a:pt x="11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D4798440-CB31-4926-A6AA-E8D725BCAE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0" y="893"/>
                <a:ext cx="708" cy="735"/>
              </a:xfrm>
              <a:custGeom>
                <a:avLst/>
                <a:gdLst>
                  <a:gd name="T0" fmla="*/ 2382 w 2833"/>
                  <a:gd name="T1" fmla="*/ 1972 h 2943"/>
                  <a:gd name="T2" fmla="*/ 2379 w 2833"/>
                  <a:gd name="T3" fmla="*/ 2261 h 2943"/>
                  <a:gd name="T4" fmla="*/ 2161 w 2833"/>
                  <a:gd name="T5" fmla="*/ 2221 h 2943"/>
                  <a:gd name="T6" fmla="*/ 2211 w 2833"/>
                  <a:gd name="T7" fmla="*/ 2433 h 2943"/>
                  <a:gd name="T8" fmla="*/ 1915 w 2833"/>
                  <a:gd name="T9" fmla="*/ 2414 h 2943"/>
                  <a:gd name="T10" fmla="*/ 1981 w 2833"/>
                  <a:gd name="T11" fmla="*/ 2482 h 2943"/>
                  <a:gd name="T12" fmla="*/ 2484 w 2833"/>
                  <a:gd name="T13" fmla="*/ 2706 h 2943"/>
                  <a:gd name="T14" fmla="*/ 2621 w 2833"/>
                  <a:gd name="T15" fmla="*/ 2567 h 2943"/>
                  <a:gd name="T16" fmla="*/ 2429 w 2833"/>
                  <a:gd name="T17" fmla="*/ 2022 h 2943"/>
                  <a:gd name="T18" fmla="*/ 2382 w 2833"/>
                  <a:gd name="T19" fmla="*/ 1972 h 2943"/>
                  <a:gd name="T20" fmla="*/ 555 w 2833"/>
                  <a:gd name="T21" fmla="*/ 211 h 2943"/>
                  <a:gd name="T22" fmla="*/ 208 w 2833"/>
                  <a:gd name="T23" fmla="*/ 566 h 2943"/>
                  <a:gd name="T24" fmla="*/ 381 w 2833"/>
                  <a:gd name="T25" fmla="*/ 745 h 2943"/>
                  <a:gd name="T26" fmla="*/ 730 w 2833"/>
                  <a:gd name="T27" fmla="*/ 389 h 2943"/>
                  <a:gd name="T28" fmla="*/ 555 w 2833"/>
                  <a:gd name="T29" fmla="*/ 211 h 2943"/>
                  <a:gd name="T30" fmla="*/ 555 w 2833"/>
                  <a:gd name="T31" fmla="*/ 0 h 2943"/>
                  <a:gd name="T32" fmla="*/ 1027 w 2833"/>
                  <a:gd name="T33" fmla="*/ 481 h 2943"/>
                  <a:gd name="T34" fmla="*/ 1025 w 2833"/>
                  <a:gd name="T35" fmla="*/ 483 h 2943"/>
                  <a:gd name="T36" fmla="*/ 2495 w 2833"/>
                  <a:gd name="T37" fmla="*/ 1988 h 2943"/>
                  <a:gd name="T38" fmla="*/ 2833 w 2833"/>
                  <a:gd name="T39" fmla="*/ 2943 h 2943"/>
                  <a:gd name="T40" fmla="*/ 1934 w 2833"/>
                  <a:gd name="T41" fmla="*/ 2539 h 2943"/>
                  <a:gd name="T42" fmla="*/ 472 w 2833"/>
                  <a:gd name="T43" fmla="*/ 1047 h 2943"/>
                  <a:gd name="T44" fmla="*/ 472 w 2833"/>
                  <a:gd name="T45" fmla="*/ 1049 h 2943"/>
                  <a:gd name="T46" fmla="*/ 0 w 2833"/>
                  <a:gd name="T47" fmla="*/ 566 h 2943"/>
                  <a:gd name="T48" fmla="*/ 555 w 2833"/>
                  <a:gd name="T49" fmla="*/ 0 h 2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33" h="2943">
                    <a:moveTo>
                      <a:pt x="2382" y="1972"/>
                    </a:moveTo>
                    <a:lnTo>
                      <a:pt x="2379" y="2261"/>
                    </a:lnTo>
                    <a:lnTo>
                      <a:pt x="2161" y="2221"/>
                    </a:lnTo>
                    <a:lnTo>
                      <a:pt x="2211" y="2433"/>
                    </a:lnTo>
                    <a:lnTo>
                      <a:pt x="1915" y="2414"/>
                    </a:lnTo>
                    <a:lnTo>
                      <a:pt x="1981" y="2482"/>
                    </a:lnTo>
                    <a:lnTo>
                      <a:pt x="2484" y="2706"/>
                    </a:lnTo>
                    <a:lnTo>
                      <a:pt x="2621" y="2567"/>
                    </a:lnTo>
                    <a:lnTo>
                      <a:pt x="2429" y="2022"/>
                    </a:lnTo>
                    <a:lnTo>
                      <a:pt x="2382" y="1972"/>
                    </a:lnTo>
                    <a:close/>
                    <a:moveTo>
                      <a:pt x="555" y="211"/>
                    </a:moveTo>
                    <a:lnTo>
                      <a:pt x="208" y="566"/>
                    </a:lnTo>
                    <a:lnTo>
                      <a:pt x="381" y="745"/>
                    </a:lnTo>
                    <a:lnTo>
                      <a:pt x="730" y="389"/>
                    </a:lnTo>
                    <a:lnTo>
                      <a:pt x="555" y="211"/>
                    </a:lnTo>
                    <a:close/>
                    <a:moveTo>
                      <a:pt x="555" y="0"/>
                    </a:moveTo>
                    <a:lnTo>
                      <a:pt x="1027" y="481"/>
                    </a:lnTo>
                    <a:lnTo>
                      <a:pt x="1025" y="483"/>
                    </a:lnTo>
                    <a:lnTo>
                      <a:pt x="2495" y="1988"/>
                    </a:lnTo>
                    <a:lnTo>
                      <a:pt x="2833" y="2943"/>
                    </a:lnTo>
                    <a:lnTo>
                      <a:pt x="1934" y="2539"/>
                    </a:lnTo>
                    <a:lnTo>
                      <a:pt x="472" y="1047"/>
                    </a:lnTo>
                    <a:lnTo>
                      <a:pt x="472" y="1049"/>
                    </a:lnTo>
                    <a:lnTo>
                      <a:pt x="0" y="566"/>
                    </a:lnTo>
                    <a:lnTo>
                      <a:pt x="5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Rectangle 79">
            <a:extLst>
              <a:ext uri="{FF2B5EF4-FFF2-40B4-BE49-F238E27FC236}">
                <a16:creationId xmlns:a16="http://schemas.microsoft.com/office/drawing/2014/main" id="{6650974F-3840-402C-8429-6953461C7296}"/>
              </a:ext>
            </a:extLst>
          </p:cNvPr>
          <p:cNvSpPr/>
          <p:nvPr/>
        </p:nvSpPr>
        <p:spPr>
          <a:xfrm>
            <a:off x="7705387" y="4587632"/>
            <a:ext cx="21852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UTILIZACIÓN 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LENGUAJE COMO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PREDICTOR</a:t>
            </a:r>
          </a:p>
        </p:txBody>
      </p:sp>
    </p:spTree>
    <p:extLst>
      <p:ext uri="{BB962C8B-B14F-4D97-AF65-F5344CB8AC3E}">
        <p14:creationId xmlns:p14="http://schemas.microsoft.com/office/powerpoint/2010/main" val="321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4"/>
          </a:xfrm>
        </p:spPr>
      </p:pic>
      <p:sp>
        <p:nvSpPr>
          <p:cNvPr id="5" name="Rectángulo 4"/>
          <p:cNvSpPr/>
          <p:nvPr/>
        </p:nvSpPr>
        <p:spPr>
          <a:xfrm>
            <a:off x="1384708" y="249505"/>
            <a:ext cx="66454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Aplicaciones clásicas en comprensión del Lenguaje Natural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BA04778-2F8E-406B-8A05-6361FE1C2704}"/>
              </a:ext>
            </a:extLst>
          </p:cNvPr>
          <p:cNvSpPr txBox="1"/>
          <p:nvPr/>
        </p:nvSpPr>
        <p:spPr>
          <a:xfrm>
            <a:off x="3525453" y="2409804"/>
            <a:ext cx="7100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Traducción automática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60F1A36-419F-49F3-BBC3-6D181685F936}"/>
              </a:ext>
            </a:extLst>
          </p:cNvPr>
          <p:cNvGrpSpPr/>
          <p:nvPr/>
        </p:nvGrpSpPr>
        <p:grpSpPr>
          <a:xfrm>
            <a:off x="667316" y="2349829"/>
            <a:ext cx="3748467" cy="3538263"/>
            <a:chOff x="793350" y="1052553"/>
            <a:chExt cx="5052860" cy="4440740"/>
          </a:xfrm>
        </p:grpSpPr>
        <p:cxnSp>
          <p:nvCxnSpPr>
            <p:cNvPr id="39" name="Straight Connector 13">
              <a:extLst>
                <a:ext uri="{FF2B5EF4-FFF2-40B4-BE49-F238E27FC236}">
                  <a16:creationId xmlns:a16="http://schemas.microsoft.com/office/drawing/2014/main" id="{42C2081B-19A8-4226-9143-4A910BA2634A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V="1">
              <a:off x="2212450" y="2076941"/>
              <a:ext cx="946311" cy="96456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6">
              <a:extLst>
                <a:ext uri="{FF2B5EF4-FFF2-40B4-BE49-F238E27FC236}">
                  <a16:creationId xmlns:a16="http://schemas.microsoft.com/office/drawing/2014/main" id="{C0CF2ABD-198F-42E6-B216-0079A1913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9243" y="2852906"/>
              <a:ext cx="1383049" cy="6685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9">
              <a:extLst>
                <a:ext uri="{FF2B5EF4-FFF2-40B4-BE49-F238E27FC236}">
                  <a16:creationId xmlns:a16="http://schemas.microsoft.com/office/drawing/2014/main" id="{0D9BAD17-0EFF-42F9-9B93-F27E7F65939E}"/>
                </a:ext>
              </a:extLst>
            </p:cNvPr>
            <p:cNvCxnSpPr>
              <a:cxnSpLocks/>
              <a:stCxn id="47" idx="6"/>
              <a:endCxn id="45" idx="2"/>
            </p:cNvCxnSpPr>
            <p:nvPr/>
          </p:nvCxnSpPr>
          <p:spPr>
            <a:xfrm>
              <a:off x="2713584" y="3813023"/>
              <a:ext cx="19324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2">
              <a:extLst>
                <a:ext uri="{FF2B5EF4-FFF2-40B4-BE49-F238E27FC236}">
                  <a16:creationId xmlns:a16="http://schemas.microsoft.com/office/drawing/2014/main" id="{D0E47FCB-06CB-4A39-8CB8-D6BC1ECB38B4}"/>
                </a:ext>
              </a:extLst>
            </p:cNvPr>
            <p:cNvCxnSpPr>
              <a:cxnSpLocks/>
            </p:cNvCxnSpPr>
            <p:nvPr/>
          </p:nvCxnSpPr>
          <p:spPr>
            <a:xfrm>
              <a:off x="2565769" y="4235930"/>
              <a:ext cx="1446522" cy="5601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924746A8-BF5C-40DC-9838-2E50EBDEEFC4}"/>
                </a:ext>
              </a:extLst>
            </p:cNvPr>
            <p:cNvSpPr/>
            <p:nvPr/>
          </p:nvSpPr>
          <p:spPr>
            <a:xfrm>
              <a:off x="2983004" y="1052553"/>
              <a:ext cx="1200146" cy="12001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DBDB62CF-3127-4776-B599-CBC1EC8B0530}"/>
                </a:ext>
              </a:extLst>
            </p:cNvPr>
            <p:cNvSpPr/>
            <p:nvPr/>
          </p:nvSpPr>
          <p:spPr>
            <a:xfrm>
              <a:off x="3899564" y="2132751"/>
              <a:ext cx="1200146" cy="1200145"/>
            </a:xfrm>
            <a:prstGeom prst="ellipse">
              <a:avLst/>
            </a:prstGeom>
            <a:solidFill>
              <a:srgbClr val="6AB7C2"/>
            </a:solidFill>
            <a:ln>
              <a:solidFill>
                <a:srgbClr val="6AB7C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0800DFF6-3B29-4815-A3B4-8396800D874B}"/>
                </a:ext>
              </a:extLst>
            </p:cNvPr>
            <p:cNvSpPr/>
            <p:nvPr/>
          </p:nvSpPr>
          <p:spPr>
            <a:xfrm>
              <a:off x="4646064" y="3212950"/>
              <a:ext cx="1200146" cy="1200145"/>
            </a:xfrm>
            <a:prstGeom prst="ellipse">
              <a:avLst/>
            </a:prstGeom>
            <a:solidFill>
              <a:srgbClr val="E0404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68DABC49-8CF2-48F7-85B6-AF1944E0BC57}"/>
                </a:ext>
              </a:extLst>
            </p:cNvPr>
            <p:cNvSpPr/>
            <p:nvPr/>
          </p:nvSpPr>
          <p:spPr>
            <a:xfrm>
              <a:off x="3899564" y="4293148"/>
              <a:ext cx="1200146" cy="120014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47" name="Oval 2">
              <a:extLst>
                <a:ext uri="{FF2B5EF4-FFF2-40B4-BE49-F238E27FC236}">
                  <a16:creationId xmlns:a16="http://schemas.microsoft.com/office/drawing/2014/main" id="{11E120E3-E723-4692-879C-85DECBB06247}"/>
                </a:ext>
              </a:extLst>
            </p:cNvPr>
            <p:cNvSpPr/>
            <p:nvPr/>
          </p:nvSpPr>
          <p:spPr>
            <a:xfrm>
              <a:off x="793350" y="2852906"/>
              <a:ext cx="1920234" cy="19202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Oval 3">
              <a:extLst>
                <a:ext uri="{FF2B5EF4-FFF2-40B4-BE49-F238E27FC236}">
                  <a16:creationId xmlns:a16="http://schemas.microsoft.com/office/drawing/2014/main" id="{5EB2D54A-031D-407C-9E2A-7BCEC9F735A1}"/>
                </a:ext>
              </a:extLst>
            </p:cNvPr>
            <p:cNvSpPr/>
            <p:nvPr/>
          </p:nvSpPr>
          <p:spPr>
            <a:xfrm>
              <a:off x="981944" y="3041501"/>
              <a:ext cx="1543045" cy="154304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ECF0F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81000" dist="38100" dir="2700000" sx="101000" sy="101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9" name="Graphic 35" descr="Gears">
              <a:extLst>
                <a:ext uri="{FF2B5EF4-FFF2-40B4-BE49-F238E27FC236}">
                  <a16:creationId xmlns:a16="http://schemas.microsoft.com/office/drawing/2014/main" id="{C8BD8EE2-2BED-4609-B1D3-E1A95435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3394" y="3212950"/>
              <a:ext cx="1200146" cy="1200144"/>
            </a:xfrm>
            <a:prstGeom prst="rect">
              <a:avLst/>
            </a:prstGeom>
          </p:spPr>
        </p:pic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435EE73-F3B7-49AA-A727-C41AD71BE558}"/>
              </a:ext>
            </a:extLst>
          </p:cNvPr>
          <p:cNvSpPr txBox="1"/>
          <p:nvPr/>
        </p:nvSpPr>
        <p:spPr>
          <a:xfrm>
            <a:off x="3970617" y="3369876"/>
            <a:ext cx="7476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Generación de resúmenes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C7B63DD1-297D-4A9C-94D9-BF52C535F2C8}"/>
              </a:ext>
            </a:extLst>
          </p:cNvPr>
          <p:cNvSpPr txBox="1"/>
          <p:nvPr/>
        </p:nvSpPr>
        <p:spPr>
          <a:xfrm>
            <a:off x="4501509" y="4335710"/>
            <a:ext cx="7235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Hallazgo de abstracciones y relaciones (conocimiento)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1763FBF-C20D-46C5-8080-F201F80F7D82}"/>
              </a:ext>
            </a:extLst>
          </p:cNvPr>
          <p:cNvSpPr txBox="1"/>
          <p:nvPr/>
        </p:nvSpPr>
        <p:spPr>
          <a:xfrm>
            <a:off x="4085565" y="5320275"/>
            <a:ext cx="7153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Sentiment analysis / Opinión mining</a:t>
            </a:r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68DABC49-8CF2-48F7-85B6-AF1944E0BC57}"/>
              </a:ext>
            </a:extLst>
          </p:cNvPr>
          <p:cNvSpPr/>
          <p:nvPr/>
        </p:nvSpPr>
        <p:spPr>
          <a:xfrm>
            <a:off x="1720076" y="5531871"/>
            <a:ext cx="890329" cy="9562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05</a:t>
            </a:r>
            <a:endParaRPr kumimoji="0" lang="en-IN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1763FBF-C20D-46C5-8080-F201F80F7D82}"/>
              </a:ext>
            </a:extLst>
          </p:cNvPr>
          <p:cNvSpPr txBox="1"/>
          <p:nvPr/>
        </p:nvSpPr>
        <p:spPr>
          <a:xfrm>
            <a:off x="2689284" y="5965504"/>
            <a:ext cx="7153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Modelado de tópicos /</a:t>
            </a:r>
            <a:r>
              <a:rPr kumimoji="0" lang="es-CO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topic</a:t>
            </a:r>
            <a:r>
              <a:rPr kumimoji="0" lang="es-CO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s-CO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detection</a:t>
            </a:r>
            <a:endParaRPr kumimoji="0" lang="es-CO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7DBF4A16B414418A2D888EEE741B2C" ma:contentTypeVersion="14" ma:contentTypeDescription="Create a new document." ma:contentTypeScope="" ma:versionID="11d9c988c3f7a015c2679063ac9f1e1c">
  <xsd:schema xmlns:xsd="http://www.w3.org/2001/XMLSchema" xmlns:xs="http://www.w3.org/2001/XMLSchema" xmlns:p="http://schemas.microsoft.com/office/2006/metadata/properties" xmlns:ns3="e6c4cc66-a69f-4f3a-833c-7a7406e2662c" xmlns:ns4="8e9c5632-9530-49e0-9bb1-efcfaa86e9b9" targetNamespace="http://schemas.microsoft.com/office/2006/metadata/properties" ma:root="true" ma:fieldsID="a05d1dd4ad62af9fa848bce1f100fcd7" ns3:_="" ns4:_="">
    <xsd:import namespace="e6c4cc66-a69f-4f3a-833c-7a7406e2662c"/>
    <xsd:import namespace="8e9c5632-9530-49e0-9bb1-efcfaa86e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4cc66-a69f-4f3a-833c-7a7406e266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c5632-9530-49e0-9bb1-efcfaa86e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18FFF5-726C-4FF4-8DB4-46496578AA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4cc66-a69f-4f3a-833c-7a7406e2662c"/>
    <ds:schemaRef ds:uri="8e9c5632-9530-49e0-9bb1-efcfaa86e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3CB345-F92F-4D16-A181-E200915DC7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139868-425F-4989-92AC-E52C8D55DCBA}">
  <ds:schemaRefs>
    <ds:schemaRef ds:uri="http://purl.org/dc/elements/1.1/"/>
    <ds:schemaRef ds:uri="http://schemas.microsoft.com/office/2006/metadata/properties"/>
    <ds:schemaRef ds:uri="e6c4cc66-a69f-4f3a-833c-7a7406e2662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e9c5632-9530-49e0-9bb1-efcfaa86e9b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Andres Alvarado Valencia</dc:creator>
  <cp:lastModifiedBy>Jorge Andres Alvarado Valencia</cp:lastModifiedBy>
  <cp:revision>1</cp:revision>
  <dcterms:created xsi:type="dcterms:W3CDTF">2022-07-11T16:41:26Z</dcterms:created>
  <dcterms:modified xsi:type="dcterms:W3CDTF">2022-07-11T16:42:04Z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0x010100B17DBF4A16B414418A2D888EEE741B2C</vt:lpwstr>
  </property>
</Properties>
</file>