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20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6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8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9C9CA7B-DFD4-44B5-8C60-D14B8CD1FB59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54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49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04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30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1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9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96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eencast.com/t/Sgdq91c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All-NBA Team Roster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Charlie Dolphin</a:t>
            </a:r>
          </a:p>
          <a:p>
            <a:r>
              <a:rPr lang="en-US" dirty="0"/>
              <a:t>4/28/2022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 would solve is making it easier to generate the best possible basketball lineups with a given pool of available players.</a:t>
            </a:r>
          </a:p>
          <a:p>
            <a:r>
              <a:rPr lang="en-US" dirty="0"/>
              <a:t>Will use a Linked list/Array data structure, and players entered in via user input will be placed in a stack.  </a:t>
            </a:r>
          </a:p>
          <a:p>
            <a:r>
              <a:rPr lang="en-US" dirty="0"/>
              <a:t>The players will contain data for their name, position, and rating</a:t>
            </a:r>
          </a:p>
          <a:p>
            <a:r>
              <a:rPr lang="en-US" dirty="0"/>
              <a:t> Sorted using insertion sort</a:t>
            </a:r>
          </a:p>
          <a:p>
            <a:r>
              <a:rPr lang="en-US" dirty="0"/>
              <a:t>For added functionality, an option to display the 2</a:t>
            </a:r>
            <a:r>
              <a:rPr lang="en-US" baseline="30000" dirty="0"/>
              <a:t>nd</a:t>
            </a:r>
            <a:r>
              <a:rPr lang="en-US" dirty="0"/>
              <a:t> best team is included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Form1 class – holds all code to build the teams</a:t>
            </a:r>
          </a:p>
          <a:p>
            <a:r>
              <a:rPr lang="en-US" dirty="0"/>
              <a:t>Player class – Node class to hold player properties and constructor</a:t>
            </a:r>
          </a:p>
          <a:p>
            <a:r>
              <a:rPr lang="en-US" dirty="0"/>
              <a:t>Players stored in Linked List after user input, then pushed into a stack, then moved into an array to be sorted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Sample Run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97</TotalTime>
  <Words>148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All-NBA Team Roster Builder</vt:lpstr>
      <vt:lpstr>Real world problem</vt:lpstr>
      <vt:lpstr>Classes, Data Structures and Sort</vt:lpstr>
      <vt:lpstr>Sample run of the program</vt:lpstr>
    </vt:vector>
  </TitlesOfParts>
  <Company>Des Moines Area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 Project Name</dc:title>
  <dc:creator>Ruse, Michelle E</dc:creator>
  <cp:lastModifiedBy>Dolphin, Charles P</cp:lastModifiedBy>
  <cp:revision>6</cp:revision>
  <dcterms:created xsi:type="dcterms:W3CDTF">2017-07-11T18:21:42Z</dcterms:created>
  <dcterms:modified xsi:type="dcterms:W3CDTF">2022-04-28T21:43:03Z</dcterms:modified>
</cp:coreProperties>
</file>