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modernComment_100_34E6E30F.xml" ContentType="application/vnd.ms-powerpoint.comments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A0059E7A-0F41-9018-E251-826388B118C8}" name="Jae Seong Kim" initials="JSK" userId="S-1-5-21-1401426925-3490088921-43973000-188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04" autoAdjust="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8/10/relationships/authors" Target="authors.xml"/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omments/modernComment_100_34E6E30F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2CA1EF2E-6E2C-4F90-904B-541CAD26E23B}" authorId="{A0059E7A-0F41-9018-E251-826388B118C8}" created="2024-08-15T14:02:57.3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87546639" sldId="256"/>
      <ac:spMk id="49" creationId="{DAC2A68E-A7C5-9A55-4CB3-7E2083A2CED7}"/>
    </ac:deMkLst>
    <p188:txBody>
      <a:bodyPr/>
      <a:lstStyle/>
      <a:p>
        <a:r>
          <a:rPr lang="en-US"/>
          <a:t>Chart dimensions will not be refreshed after each time we press on "add to list"
unless the user changes it
</a:t>
        </a:r>
      </a:p>
    </p188:txBody>
  </p188:cm>
  <p188:cm id="{875CD0EE-7923-4179-BE47-A2ADAD104B57}" authorId="{A0059E7A-0F41-9018-E251-826388B118C8}" created="2024-08-15T14:07:20.235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887546639" sldId="256"/>
      <ac:spMk id="27" creationId="{AE4C02DD-FF90-8351-74FD-B47BECF2E837}"/>
    </ac:deMkLst>
    <p188:txBody>
      <a:bodyPr/>
      <a:lstStyle/>
      <a:p>
        <a:r>
          <a:rPr lang="en-US"/>
          <a:t>Drop down option to choose between 2 options of aspect ratios
</a:t>
        </a:r>
      </a:p>
    </p188:txBody>
  </p188:cm>
</p188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089C8-ABA6-AC6C-635B-041A5E6B72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8A65E-70FB-CFA1-2116-BA8DF079DC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255770-73C1-C8BC-2537-5064C25BFD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AC14AB-33F5-2441-6158-C5C70DEE1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CA8707-ADC2-986A-C5A9-265D90784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567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8CC3-96ED-8A56-AE2C-54CD4C6AC5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D7AED1-09F4-8633-3D1A-992ED02058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CC1AB-0E4A-BF2D-BAA3-C131B40C4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15CF6B-89E1-0529-6E5D-016BA0926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C5E1A1-15BA-94A4-8208-344038112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04513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AC4ECF9-9292-86D4-B8FC-03C123BB0A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CF19328-5A0E-C67A-6446-2E995009E6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24131F-54E9-8231-B336-C9946932B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954C18-01C5-F902-EE89-58F0F5BCDE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32475C-43B2-C31F-D740-9E2E0C93A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12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10C4C8-A424-21AA-0BC3-F2DD8B7FC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EF9772-7504-F72C-204B-56CA33CB2E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4E44E3-1A86-6E76-784F-E70F7D01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29380C-D1DE-037C-10B4-55FD9C085C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4851FA-AE90-B295-D005-7208A9B9C7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5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173B4-F0F6-6210-E561-8707ECE5B0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10E320-83AC-9422-5A5F-1797335CBD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551EC-8057-337B-C4B4-02C1CC15AF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BF1FD-E74C-4E1A-54A3-3B4F4AA089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FBA2D-56E7-4BCD-C585-C26824CE4F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36252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EEF345-E687-26B9-9D17-45BDD69A6D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B7CB15-0A3D-1547-ED1B-A1FA6A5A2F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FEEF806-A415-B707-5844-6F2772575E8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C9270-AFA9-1164-553D-01FDD2D03A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A664A6-05CF-ED28-420E-F646885CB3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ECDCB1-AF8C-717E-6061-4F6817177A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726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F3D96-B590-11C7-880E-80F0E52D8C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EC60FA-C6F9-960B-17D1-6110B48A41C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8B6321-E793-4079-1923-9A4552CE3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7E5DC-D99A-81C2-9712-DD39C73C49A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884529E-F36D-FC27-4071-C76036F993C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0F0821A-53A9-9CE7-4DD7-D75A7F9738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BC9338-1A66-A6F9-3E0A-267BC63C1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6E90C5C-59A5-BF46-48C1-CF9D25738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2093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BCD23-1073-B93D-F921-2A62323788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48881EC-3225-6FA3-1A10-D46DD4BBC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77F84B1-4DFE-9BFC-C5E3-22B2780C15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6E4919-57F2-7972-5978-EA2877C39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9489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B5BE6-EA41-C812-490B-527B02BD5C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ECA455F-F3C3-4C31-E4FB-FE0A91EAC8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499277-4456-0C1A-3893-0CC07B42C7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758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ECBA2-5397-F603-8CC9-6EFDA51703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18AAE5-BE4E-63BE-3E4E-781EB154F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9294F4-D4C9-281C-A1E4-38212799A8A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9CAC511-4814-2D7C-D37A-7F1BF3D877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7C8255-9819-E8C6-631E-1BE1134482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82E453-BB6D-CD85-59B3-E156F28B7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6887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DFE31D-C568-39B8-7E7E-E254473E9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63D5C2-26E3-7701-FFCC-685A4E27F86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4E2FD2E-B8CD-DBA3-2878-872C82B60A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F0C626-5AD9-9335-0915-60A88ACC1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824147-8A38-1B2F-F3E8-A9515AFC2D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A1E664-2DCB-526D-1A7A-F538DF720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861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7C2EDA-3CDE-C2CB-792B-A94E52198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312AD2-CD2D-00E2-9B93-0BF309420E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B05964-0132-1E06-A423-4570EB2BCC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253B7E-0463-455E-8C47-CAED8BA4AA2A}" type="datetimeFigureOut">
              <a:rPr lang="en-US" smtClean="0"/>
              <a:t>8/15/2024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C7CC8-9B1A-768E-C389-BDBF4C9CE15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78EA7F-B686-4C0A-55DF-FA59D22B5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9F35FF-0564-4C00-BB15-74D9B9D33AA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28697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microsoft.com/office/2018/10/relationships/comments" Target="../comments/modernComment_100_34E6E30F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221753E-F37B-BF88-D143-F5C31F5B7405}"/>
              </a:ext>
            </a:extLst>
          </p:cNvPr>
          <p:cNvSpPr/>
          <p:nvPr/>
        </p:nvSpPr>
        <p:spPr>
          <a:xfrm>
            <a:off x="328942" y="328188"/>
            <a:ext cx="11534115" cy="620162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A57D723-109D-21A8-3716-31AC8131E305}"/>
              </a:ext>
            </a:extLst>
          </p:cNvPr>
          <p:cNvSpPr txBox="1"/>
          <p:nvPr/>
        </p:nvSpPr>
        <p:spPr>
          <a:xfrm>
            <a:off x="328942" y="328188"/>
            <a:ext cx="11534115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Field of View Measurement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E73F601-E408-7B4C-0BB9-54173C3D080B}"/>
              </a:ext>
            </a:extLst>
          </p:cNvPr>
          <p:cNvSpPr/>
          <p:nvPr/>
        </p:nvSpPr>
        <p:spPr>
          <a:xfrm>
            <a:off x="5973791" y="1249580"/>
            <a:ext cx="4935648" cy="248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18C0FE1-0829-E086-25FD-B4BC041FBEAF}"/>
              </a:ext>
            </a:extLst>
          </p:cNvPr>
          <p:cNvSpPr txBox="1"/>
          <p:nvPr/>
        </p:nvSpPr>
        <p:spPr>
          <a:xfrm>
            <a:off x="5973791" y="880248"/>
            <a:ext cx="200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Add Measurement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88316D2-AD5B-8713-BF13-8A63E1C7D826}"/>
              </a:ext>
            </a:extLst>
          </p:cNvPr>
          <p:cNvSpPr txBox="1"/>
          <p:nvPr/>
        </p:nvSpPr>
        <p:spPr>
          <a:xfrm>
            <a:off x="6156370" y="1267686"/>
            <a:ext cx="181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Device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033D1-8DBB-0913-DD8C-D628457DD8CD}"/>
              </a:ext>
            </a:extLst>
          </p:cNvPr>
          <p:cNvSpPr txBox="1"/>
          <p:nvPr/>
        </p:nvSpPr>
        <p:spPr>
          <a:xfrm>
            <a:off x="6156370" y="1577827"/>
            <a:ext cx="181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Camera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58CE50E-B6D9-141B-6642-3E3312042606}"/>
              </a:ext>
            </a:extLst>
          </p:cNvPr>
          <p:cNvSpPr txBox="1"/>
          <p:nvPr/>
        </p:nvSpPr>
        <p:spPr>
          <a:xfrm>
            <a:off x="6156370" y="1873230"/>
            <a:ext cx="181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Mode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7C425E5-CB1C-3D60-B185-27A2AA7CDC6F}"/>
              </a:ext>
            </a:extLst>
          </p:cNvPr>
          <p:cNvSpPr txBox="1"/>
          <p:nvPr/>
        </p:nvSpPr>
        <p:spPr>
          <a:xfrm>
            <a:off x="6156370" y="2798925"/>
            <a:ext cx="181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Aspect Ratio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67CA801-B16B-A239-BBD8-84129E6B5EFC}"/>
              </a:ext>
            </a:extLst>
          </p:cNvPr>
          <p:cNvSpPr/>
          <p:nvPr/>
        </p:nvSpPr>
        <p:spPr>
          <a:xfrm>
            <a:off x="8157185" y="1267686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S23U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73E2BF-AAA4-CC03-D5E7-F098AC58C4D8}"/>
              </a:ext>
            </a:extLst>
          </p:cNvPr>
          <p:cNvSpPr/>
          <p:nvPr/>
        </p:nvSpPr>
        <p:spPr>
          <a:xfrm>
            <a:off x="8157185" y="1565861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W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C0DC08A3-9137-E5C6-3696-95F1A3F178C6}"/>
              </a:ext>
            </a:extLst>
          </p:cNvPr>
          <p:cNvSpPr/>
          <p:nvPr/>
        </p:nvSpPr>
        <p:spPr>
          <a:xfrm>
            <a:off x="8157185" y="1864036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photo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0BD068F-50EF-B066-760F-F29282B456B0}"/>
              </a:ext>
            </a:extLst>
          </p:cNvPr>
          <p:cNvSpPr txBox="1"/>
          <p:nvPr/>
        </p:nvSpPr>
        <p:spPr>
          <a:xfrm>
            <a:off x="6156370" y="2477750"/>
            <a:ext cx="181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Distance to the chart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170648B-1AF9-53FC-DC47-1497DA661AA6}"/>
              </a:ext>
            </a:extLst>
          </p:cNvPr>
          <p:cNvSpPr/>
          <p:nvPr/>
        </p:nvSpPr>
        <p:spPr>
          <a:xfrm>
            <a:off x="8157185" y="2468636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337C1058-61C1-1F45-1442-4D944EE35E3A}"/>
              </a:ext>
            </a:extLst>
          </p:cNvPr>
          <p:cNvSpPr txBox="1"/>
          <p:nvPr/>
        </p:nvSpPr>
        <p:spPr>
          <a:xfrm>
            <a:off x="10040305" y="2471706"/>
            <a:ext cx="517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cm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E4C02DD-FF90-8351-74FD-B47BECF2E837}"/>
              </a:ext>
            </a:extLst>
          </p:cNvPr>
          <p:cNvSpPr/>
          <p:nvPr/>
        </p:nvSpPr>
        <p:spPr>
          <a:xfrm>
            <a:off x="8157185" y="2821253"/>
            <a:ext cx="905347" cy="224237"/>
          </a:xfrm>
          <a:prstGeom prst="rect">
            <a:avLst/>
          </a:prstGeom>
          <a:ln>
            <a:solidFill>
              <a:schemeClr val="accent2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200" dirty="0">
                <a:solidFill>
                  <a:schemeClr val="bg1"/>
                </a:solidFill>
              </a:rPr>
              <a:t>Option</a:t>
            </a:r>
          </a:p>
        </p:txBody>
      </p:sp>
      <p:sp>
        <p:nvSpPr>
          <p:cNvPr id="38" name="Arrow: Down 37">
            <a:extLst>
              <a:ext uri="{FF2B5EF4-FFF2-40B4-BE49-F238E27FC236}">
                <a16:creationId xmlns:a16="http://schemas.microsoft.com/office/drawing/2014/main" id="{95587727-0B3B-A526-C8E8-AC87B67C4118}"/>
              </a:ext>
            </a:extLst>
          </p:cNvPr>
          <p:cNvSpPr/>
          <p:nvPr/>
        </p:nvSpPr>
        <p:spPr>
          <a:xfrm flipH="1">
            <a:off x="8851387" y="2865900"/>
            <a:ext cx="93344" cy="115852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47A6CAA-2305-EACC-B350-34D7D75A7774}"/>
              </a:ext>
            </a:extLst>
          </p:cNvPr>
          <p:cNvSpPr/>
          <p:nvPr/>
        </p:nvSpPr>
        <p:spPr>
          <a:xfrm>
            <a:off x="8157185" y="3054995"/>
            <a:ext cx="905347" cy="224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    16:9</a:t>
            </a:r>
            <a:r>
              <a:rPr lang="en-US" sz="1200" dirty="0">
                <a:solidFill>
                  <a:schemeClr val="bg1"/>
                </a:solidFill>
              </a:rPr>
              <a:t>ion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AB6B830-BB79-E53F-D08C-92759E6F2FBC}"/>
              </a:ext>
            </a:extLst>
          </p:cNvPr>
          <p:cNvSpPr/>
          <p:nvPr/>
        </p:nvSpPr>
        <p:spPr>
          <a:xfrm>
            <a:off x="8157185" y="3288737"/>
            <a:ext cx="905347" cy="224237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4:3</a:t>
            </a: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0CB0BD9D-DE5F-5D0A-B847-77C7E93724B9}"/>
              </a:ext>
            </a:extLst>
          </p:cNvPr>
          <p:cNvSpPr txBox="1"/>
          <p:nvPr/>
        </p:nvSpPr>
        <p:spPr>
          <a:xfrm>
            <a:off x="811807" y="880248"/>
            <a:ext cx="200081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Chart Size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DAC2A68E-A7C5-9A55-4CB3-7E2083A2CED7}"/>
              </a:ext>
            </a:extLst>
          </p:cNvPr>
          <p:cNvSpPr/>
          <p:nvPr/>
        </p:nvSpPr>
        <p:spPr>
          <a:xfrm>
            <a:off x="811807" y="1249579"/>
            <a:ext cx="4935648" cy="24895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AF30299C-CCCF-3A1D-9F35-E389A962B8F3}"/>
              </a:ext>
            </a:extLst>
          </p:cNvPr>
          <p:cNvSpPr txBox="1"/>
          <p:nvPr/>
        </p:nvSpPr>
        <p:spPr>
          <a:xfrm>
            <a:off x="1131709" y="1888615"/>
            <a:ext cx="50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16:9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91C9537-913C-934A-A0A8-731F50BA2C73}"/>
              </a:ext>
            </a:extLst>
          </p:cNvPr>
          <p:cNvSpPr txBox="1"/>
          <p:nvPr/>
        </p:nvSpPr>
        <p:spPr>
          <a:xfrm>
            <a:off x="1131709" y="2512896"/>
            <a:ext cx="50244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4:3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88FA245-5C4D-53F6-F7A6-10586A29BBBA}"/>
              </a:ext>
            </a:extLst>
          </p:cNvPr>
          <p:cNvSpPr txBox="1"/>
          <p:nvPr/>
        </p:nvSpPr>
        <p:spPr>
          <a:xfrm>
            <a:off x="2414177" y="1328050"/>
            <a:ext cx="63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Width ( cm</a:t>
            </a:r>
            <a:r>
              <a:rPr lang="ko-KR" altLang="en-US" sz="1200" dirty="0"/>
              <a:t> </a:t>
            </a:r>
            <a:r>
              <a:rPr lang="en-US" sz="1200" dirty="0"/>
              <a:t>)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6C98C744-2BBE-F4C2-0A71-FAAB34186C88}"/>
              </a:ext>
            </a:extLst>
          </p:cNvPr>
          <p:cNvSpPr txBox="1"/>
          <p:nvPr/>
        </p:nvSpPr>
        <p:spPr>
          <a:xfrm>
            <a:off x="4377317" y="1337805"/>
            <a:ext cx="63223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Height ( cm</a:t>
            </a:r>
            <a:r>
              <a:rPr lang="ko-KR" altLang="en-US" sz="1200" dirty="0"/>
              <a:t> </a:t>
            </a:r>
            <a:r>
              <a:rPr lang="en-US" sz="1200" dirty="0"/>
              <a:t>)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DADC583-C059-1CCE-B4A7-63737E1976EB}"/>
              </a:ext>
            </a:extLst>
          </p:cNvPr>
          <p:cNvSpPr/>
          <p:nvPr/>
        </p:nvSpPr>
        <p:spPr>
          <a:xfrm>
            <a:off x="1821175" y="1889893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142.2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8D229DB-3535-80D7-49B5-F32E506B6796}"/>
              </a:ext>
            </a:extLst>
          </p:cNvPr>
          <p:cNvSpPr/>
          <p:nvPr/>
        </p:nvSpPr>
        <p:spPr>
          <a:xfrm>
            <a:off x="3784315" y="1889865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AC08F43-D286-8726-F117-3CB01C55C2ED}"/>
              </a:ext>
            </a:extLst>
          </p:cNvPr>
          <p:cNvSpPr/>
          <p:nvPr/>
        </p:nvSpPr>
        <p:spPr>
          <a:xfrm>
            <a:off x="1821175" y="2512896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106.6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4AB1F614-DCA4-A2DC-FB77-D54041571FD3}"/>
              </a:ext>
            </a:extLst>
          </p:cNvPr>
          <p:cNvSpPr/>
          <p:nvPr/>
        </p:nvSpPr>
        <p:spPr>
          <a:xfrm>
            <a:off x="3784315" y="2524260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80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3487473-FA49-587F-EC33-4393D288F22B}"/>
              </a:ext>
            </a:extLst>
          </p:cNvPr>
          <p:cNvSpPr txBox="1"/>
          <p:nvPr/>
        </p:nvSpPr>
        <p:spPr>
          <a:xfrm>
            <a:off x="6156370" y="2179357"/>
            <a:ext cx="181823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Resolution</a:t>
            </a: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72C44F84-FFEC-447F-E6D1-D686A42B9508}"/>
              </a:ext>
            </a:extLst>
          </p:cNvPr>
          <p:cNvSpPr/>
          <p:nvPr/>
        </p:nvSpPr>
        <p:spPr>
          <a:xfrm>
            <a:off x="8157185" y="2170163"/>
            <a:ext cx="1818236" cy="280069"/>
          </a:xfrm>
          <a:prstGeom prst="rect">
            <a:avLst/>
          </a:prstGeom>
          <a:solidFill>
            <a:schemeClr val="bg1"/>
          </a:solidFill>
          <a:ln w="31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</a:rPr>
              <a:t>12MP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98FD83D7-564E-2D28-514E-6B9AEBE8D368}"/>
              </a:ext>
            </a:extLst>
          </p:cNvPr>
          <p:cNvSpPr/>
          <p:nvPr/>
        </p:nvSpPr>
        <p:spPr>
          <a:xfrm>
            <a:off x="811807" y="4360169"/>
            <a:ext cx="10097632" cy="1468095"/>
          </a:xfrm>
          <a:prstGeom prst="rect">
            <a:avLst/>
          </a:prstGeom>
          <a:solidFill>
            <a:schemeClr val="bg1"/>
          </a:solidFill>
          <a:ln w="9525" cap="flat" cmpd="sng" algn="ctr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5FE94FF-FF3A-50E2-9D20-F5B57813C084}"/>
              </a:ext>
            </a:extLst>
          </p:cNvPr>
          <p:cNvSpPr txBox="1"/>
          <p:nvPr/>
        </p:nvSpPr>
        <p:spPr>
          <a:xfrm>
            <a:off x="825351" y="4643323"/>
            <a:ext cx="9097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S23_W_photo_12MP_4:3	 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62D4C4-5018-807B-1E29-83F1685B4BE1}"/>
              </a:ext>
            </a:extLst>
          </p:cNvPr>
          <p:cNvSpPr txBox="1"/>
          <p:nvPr/>
        </p:nvSpPr>
        <p:spPr>
          <a:xfrm>
            <a:off x="811806" y="4360170"/>
            <a:ext cx="9097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err="1"/>
              <a:t>Iphone</a:t>
            </a:r>
            <a:r>
              <a:rPr lang="en-US" sz="1200" dirty="0"/>
              <a:t> 15 Pro Max_UW_video_FHD_30fps_16:9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D81FB6A-F5BF-18C4-2045-FB7EF445A6D0}"/>
              </a:ext>
            </a:extLst>
          </p:cNvPr>
          <p:cNvSpPr/>
          <p:nvPr/>
        </p:nvSpPr>
        <p:spPr>
          <a:xfrm>
            <a:off x="9687208" y="3808110"/>
            <a:ext cx="1222231" cy="25668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Add to list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A83F7E02-D3A1-6EEC-9F30-D7DB490FE839}"/>
              </a:ext>
            </a:extLst>
          </p:cNvPr>
          <p:cNvSpPr txBox="1"/>
          <p:nvPr/>
        </p:nvSpPr>
        <p:spPr>
          <a:xfrm>
            <a:off x="825351" y="4918529"/>
            <a:ext cx="909723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VivoX100_T_photo_12MP_4:3	 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F215D9A0-0D0E-D1AC-832E-DC40660A526C}"/>
              </a:ext>
            </a:extLst>
          </p:cNvPr>
          <p:cNvSpPr/>
          <p:nvPr/>
        </p:nvSpPr>
        <p:spPr>
          <a:xfrm>
            <a:off x="9687208" y="5898259"/>
            <a:ext cx="1222231" cy="256685"/>
          </a:xfrm>
          <a:prstGeom prst="rect">
            <a:avLst/>
          </a:prstGeom>
          <a:ln>
            <a:solidFill>
              <a:schemeClr val="accent2">
                <a:lumMod val="20000"/>
                <a:lumOff val="80000"/>
              </a:schemeClr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process</a:t>
            </a:r>
          </a:p>
        </p:txBody>
      </p:sp>
    </p:spTree>
    <p:extLst>
      <p:ext uri="{BB962C8B-B14F-4D97-AF65-F5344CB8AC3E}">
        <p14:creationId xmlns:p14="http://schemas.microsoft.com/office/powerpoint/2010/main" val="887546639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531F570-F885-4485-A526-580300C38C8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7652" b="6956"/>
          <a:stretch/>
        </p:blipFill>
        <p:spPr>
          <a:xfrm>
            <a:off x="466436" y="1590598"/>
            <a:ext cx="11259127" cy="4212673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8717AFC-57A4-ED19-1007-2A2FC1B345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dirty="0"/>
              <a:t>Expected Output – Excel file</a:t>
            </a:r>
          </a:p>
        </p:txBody>
      </p:sp>
    </p:spTree>
    <p:extLst>
      <p:ext uri="{BB962C8B-B14F-4D97-AF65-F5344CB8AC3E}">
        <p14:creationId xmlns:p14="http://schemas.microsoft.com/office/powerpoint/2010/main" val="18225421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87</Words>
  <Application>Microsoft Office PowerPoint</Application>
  <PresentationFormat>Widescreen</PresentationFormat>
  <Paragraphs>32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Expected Output – Excel file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Jae Seong Kim</dc:creator>
  <cp:lastModifiedBy>Jae Seong Kim</cp:lastModifiedBy>
  <cp:revision>8</cp:revision>
  <dcterms:created xsi:type="dcterms:W3CDTF">2024-08-15T11:35:56Z</dcterms:created>
  <dcterms:modified xsi:type="dcterms:W3CDTF">2024-08-15T16:23:42Z</dcterms:modified>
</cp:coreProperties>
</file>