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44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68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62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69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70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08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6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8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03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esuodz\Downloads\289c3486a2b04099acd67378eeeb6f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1732"/>
            <a:ext cx="1126766" cy="11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025023" y="621732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de </a:t>
            </a:r>
            <a:r>
              <a:rPr lang="es-E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riente</a:t>
            </a:r>
          </a:p>
          <a:p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 de </a:t>
            </a:r>
            <a:r>
              <a:rPr lang="es-E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ucre </a:t>
            </a:r>
            <a:r>
              <a:rPr lang="es-E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</a:t>
            </a:r>
            <a:r>
              <a:rPr lang="es-E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arúpano</a:t>
            </a:r>
          </a:p>
          <a:p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de</a:t>
            </a:r>
            <a:r>
              <a:rPr lang="es-E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nformática</a:t>
            </a:r>
            <a:endParaRPr lang="es-E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Cátedra de </a:t>
            </a:r>
            <a:r>
              <a:rPr lang="es-E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odelos de Programación Emergente I</a:t>
            </a:r>
            <a:endParaRPr lang="es-E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43541" y="480969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rofe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V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Renan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Salazar</a:t>
            </a:r>
            <a:endParaRPr lang="x-none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823520" y="4809691"/>
            <a:ext cx="270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Bache.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x-none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Jesús 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Ordosgoitty</a:t>
            </a:r>
            <a:endParaRPr lang="es-ES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27 572 434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x-non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46862" y="2370196"/>
            <a:ext cx="6500937" cy="2062103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3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de un mapa auto </a:t>
            </a:r>
            <a:r>
              <a:rPr lang="es-ES" sz="32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</a:t>
            </a:r>
            <a:r>
              <a:rPr lang="es-ES" sz="3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</a:t>
            </a:r>
            <a:r>
              <a:rPr lang="es-ES" sz="3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</a:t>
            </a:r>
            <a:endParaRPr lang="es-ES" sz="32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VE" sz="3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403648" y="58772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 </a:t>
            </a:r>
            <a:r>
              <a:rPr lang="x-none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201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s-V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5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</TotalTime>
  <Words>51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jesuodz</dc:creator>
  <cp:lastModifiedBy>jesuodz</cp:lastModifiedBy>
  <cp:revision>13</cp:revision>
  <dcterms:created xsi:type="dcterms:W3CDTF">2018-07-27T14:53:53Z</dcterms:created>
  <dcterms:modified xsi:type="dcterms:W3CDTF">2019-06-26T03:34:36Z</dcterms:modified>
</cp:coreProperties>
</file>