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7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7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1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0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9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1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4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3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A951-6111-48E5-BA27-DC39907BCFD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2CB9-BCB7-4238-8B35-494F563F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82195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How to Protect yourself from scammers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276872"/>
            <a:ext cx="8352928" cy="3672408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8157" y="332656"/>
            <a:ext cx="7772400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Phishing, Vishing</a:t>
            </a:r>
            <a:r>
              <a:rPr lang="en-GB" dirty="0"/>
              <a:t> </a:t>
            </a:r>
            <a:r>
              <a:rPr lang="en-GB" dirty="0" smtClean="0"/>
              <a:t>and Smishing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83768"/>
            <a:ext cx="22574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581" y="2996952"/>
            <a:ext cx="3309419" cy="235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3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204864"/>
            <a:ext cx="7920880" cy="1440160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Scammers try to steal login credentials, personal information </a:t>
            </a:r>
            <a:br>
              <a:rPr lang="en-GB" sz="2400" dirty="0" smtClean="0"/>
            </a:br>
            <a:r>
              <a:rPr lang="en-GB" sz="2400" dirty="0" smtClean="0"/>
              <a:t>or try to gain access to your computer via fake email.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7560" y="980728"/>
            <a:ext cx="7772400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What is Phishing?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0" y="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3568" y="3424687"/>
            <a:ext cx="8145288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 smtClean="0"/>
              <a:t>What scammers expect from victims</a:t>
            </a:r>
          </a:p>
          <a:p>
            <a:pPr algn="l"/>
            <a:r>
              <a:rPr lang="en-GB" sz="2400" dirty="0" smtClean="0"/>
              <a:t> 	1. They will expect you to click on link</a:t>
            </a:r>
          </a:p>
          <a:p>
            <a:pPr algn="l"/>
            <a:r>
              <a:rPr lang="en-GB" sz="2400" dirty="0" smtClean="0"/>
              <a:t>	2. Enter login credentials</a:t>
            </a:r>
          </a:p>
          <a:p>
            <a:pPr algn="l"/>
            <a:r>
              <a:rPr lang="en-GB" sz="2400" dirty="0" smtClean="0"/>
              <a:t>	3. Responding to mail with confidential information</a:t>
            </a:r>
          </a:p>
          <a:p>
            <a:pPr algn="l"/>
            <a:r>
              <a:rPr lang="en-GB" sz="2400" dirty="0" smtClean="0"/>
              <a:t>	4. Open an attachments file.</a:t>
            </a:r>
          </a:p>
          <a:p>
            <a:pPr algn="l"/>
            <a:r>
              <a:rPr lang="en-GB" sz="2400" dirty="0" smtClean="0"/>
              <a:t>		</a:t>
            </a:r>
          </a:p>
          <a:p>
            <a:pPr algn="l"/>
            <a:r>
              <a:rPr lang="en-GB" sz="2400" b="1" dirty="0" smtClean="0"/>
              <a:t>How to Identify Phishing attach.</a:t>
            </a:r>
          </a:p>
          <a:p>
            <a:pPr algn="l"/>
            <a:r>
              <a:rPr lang="en-GB" sz="2400" dirty="0" smtClean="0"/>
              <a:t>	1. Grammatical errors in a email - this is an indication that email is 	       fake and phishing attempt</a:t>
            </a:r>
          </a:p>
          <a:p>
            <a:pPr algn="l"/>
            <a:r>
              <a:rPr lang="en-GB" sz="2400" dirty="0" smtClean="0"/>
              <a:t>	2. Suspicious email address - domain name in address</a:t>
            </a:r>
          </a:p>
          <a:p>
            <a:pPr algn="l"/>
            <a:r>
              <a:rPr lang="en-GB" sz="2400" dirty="0" smtClean="0"/>
              <a:t>	3. It may include links to sign into an account or any attachment	4. Unexpected or unusual content in the email.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674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596358"/>
            <a:ext cx="7920880" cy="1872208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>S</a:t>
            </a:r>
            <a:r>
              <a:rPr lang="en-GB" sz="2400" dirty="0" smtClean="0"/>
              <a:t>cammers impersonate a financial institution or someone with authority. They contact victims via phone call.</a:t>
            </a:r>
            <a:br>
              <a:rPr lang="en-GB" sz="2400" dirty="0" smtClean="0"/>
            </a:br>
            <a:r>
              <a:rPr lang="en-GB" sz="2400" dirty="0" smtClean="0"/>
              <a:t>They force victims to send them money or provide personal information.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0001" y="620688"/>
            <a:ext cx="7772400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What is Vishing?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1127" y="4077072"/>
            <a:ext cx="8145288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 smtClean="0"/>
              <a:t>How to identify Vishing attack</a:t>
            </a:r>
          </a:p>
          <a:p>
            <a:pPr algn="l"/>
            <a:r>
              <a:rPr lang="en-GB" sz="2400" dirty="0"/>
              <a:t>	</a:t>
            </a:r>
            <a:r>
              <a:rPr lang="en-GB" sz="2400" dirty="0" smtClean="0"/>
              <a:t>1. Call seems to be unusual </a:t>
            </a:r>
          </a:p>
          <a:p>
            <a:pPr algn="l"/>
            <a:r>
              <a:rPr lang="en-GB" sz="2400" dirty="0" smtClean="0"/>
              <a:t>	2. what you are being told doesn’t make sense</a:t>
            </a:r>
          </a:p>
          <a:p>
            <a:pPr algn="l"/>
            <a:r>
              <a:rPr lang="en-GB" sz="2400" dirty="0" smtClean="0"/>
              <a:t>	3. They force you or threaten you to do something</a:t>
            </a:r>
          </a:p>
          <a:p>
            <a:pPr algn="l"/>
            <a:r>
              <a:rPr lang="en-GB" sz="2400" dirty="0" smtClean="0"/>
              <a:t>	4. They ask for confidential information		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6" y="103416"/>
            <a:ext cx="1850432" cy="274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34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65" y="1772220"/>
            <a:ext cx="7920880" cy="3168352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>S</a:t>
            </a:r>
            <a:r>
              <a:rPr lang="en-GB" sz="2400" dirty="0" smtClean="0"/>
              <a:t>cammers send text messages asking victims to click on links or call a phone number by which they will steal personal information or install virus on your phone.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7560" y="980728"/>
            <a:ext cx="7772400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What is Smishing?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3761430"/>
            <a:ext cx="8145288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 smtClean="0"/>
              <a:t>How to identify smishing message</a:t>
            </a:r>
          </a:p>
          <a:p>
            <a:pPr algn="l"/>
            <a:r>
              <a:rPr lang="en-GB" sz="2400" b="1" dirty="0" smtClean="0"/>
              <a:t>	</a:t>
            </a:r>
            <a:r>
              <a:rPr lang="en-GB" sz="2400" dirty="0" smtClean="0"/>
              <a:t>1. you haven’t received similar message in the past</a:t>
            </a:r>
          </a:p>
          <a:p>
            <a:pPr algn="l"/>
            <a:r>
              <a:rPr lang="en-GB" sz="2400" dirty="0" smtClean="0"/>
              <a:t>	2. Links are included in the SMS</a:t>
            </a:r>
          </a:p>
          <a:p>
            <a:pPr algn="l"/>
            <a:r>
              <a:rPr lang="en-GB" sz="2400" dirty="0" smtClean="0"/>
              <a:t>	3. </a:t>
            </a:r>
            <a:r>
              <a:rPr lang="en-GB" sz="2400" dirty="0" smtClean="0"/>
              <a:t>SMS </a:t>
            </a:r>
            <a:r>
              <a:rPr lang="en-GB" sz="2400" dirty="0" smtClean="0"/>
              <a:t>message seems too good to be true</a:t>
            </a:r>
          </a:p>
          <a:p>
            <a:pPr algn="l"/>
            <a:r>
              <a:rPr lang="en-GB" sz="2400" dirty="0" smtClean="0"/>
              <a:t>	4. something must be done immediately		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8720"/>
            <a:ext cx="292969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34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How to Protect yourself from scammers</vt:lpstr>
      <vt:lpstr>Scammers try to steal login credentials, personal information  or try to gain access to your computer via fake email.</vt:lpstr>
      <vt:lpstr>Scammers impersonate a financial institution or someone with authority. They contact victims via phone call. They force victims to send them money or provide personal information.</vt:lpstr>
      <vt:lpstr>Scammers send text messages asking victims to click on links or call a phone number by which they will steal personal information or install virus on your phone.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Protect yourself from scammers</dc:title>
  <dc:creator>Admin</dc:creator>
  <cp:lastModifiedBy>Admin</cp:lastModifiedBy>
  <cp:revision>22</cp:revision>
  <dcterms:created xsi:type="dcterms:W3CDTF">2024-04-28T09:07:38Z</dcterms:created>
  <dcterms:modified xsi:type="dcterms:W3CDTF">2024-04-28T09:45:21Z</dcterms:modified>
</cp:coreProperties>
</file>