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Montserrat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F151AF-3293-4FCC-822B-84346A4902CF}">
  <a:tblStyle styleId="{E0F151AF-3293-4FCC-822B-84346A4902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fntdata"/><Relationship Id="rId22" Type="http://schemas.openxmlformats.org/officeDocument/2006/relationships/font" Target="fonts/MontserratMedium-boldItalic.fntdata"/><Relationship Id="rId21" Type="http://schemas.openxmlformats.org/officeDocument/2006/relationships/font" Target="fonts/MontserratMedium-italic.fntdata"/><Relationship Id="rId24" Type="http://schemas.openxmlformats.org/officeDocument/2006/relationships/font" Target="fonts/MontserratLight-bold.fntdata"/><Relationship Id="rId23" Type="http://schemas.openxmlformats.org/officeDocument/2006/relationships/font" Target="fonts/Montserrat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Light-boldItalic.fntdata"/><Relationship Id="rId25" Type="http://schemas.openxmlformats.org/officeDocument/2006/relationships/font" Target="fonts/Montserrat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MontserratMedium-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fb4bd8ca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fb4bd8ca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fb4bd8ca8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fb4bd8ca8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b4bd8c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fb4bd8c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Title(Experience of extending your system for Assignment#2 (Library System) to cover the Literary Social Network features)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fb4bd8c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fb4bd8c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0d790c400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0d790c400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fb4bd8c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fb4bd8c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Title: Examples of how you apply what we have learned in software engineering while designing and developing for the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0d101950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0d101950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6296000" y="2527150"/>
            <a:ext cx="1944900" cy="1914900"/>
            <a:chOff x="910300" y="621850"/>
            <a:chExt cx="1944900" cy="1914900"/>
          </a:xfrm>
        </p:grpSpPr>
        <p:cxnSp>
          <p:nvCxnSpPr>
            <p:cNvPr id="55" name="Google Shape;55;p13"/>
            <p:cNvCxnSpPr/>
            <p:nvPr/>
          </p:nvCxnSpPr>
          <p:spPr>
            <a:xfrm flipH="1" rot="10800000">
              <a:off x="910300" y="621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56" name="Google Shape;56;p13"/>
            <p:cNvCxnSpPr/>
            <p:nvPr/>
          </p:nvCxnSpPr>
          <p:spPr>
            <a:xfrm flipH="1" rot="10800000">
              <a:off x="910300" y="698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57" name="Google Shape;57;p13"/>
            <p:cNvCxnSpPr/>
            <p:nvPr/>
          </p:nvCxnSpPr>
          <p:spPr>
            <a:xfrm flipH="1" rot="10800000">
              <a:off x="910300" y="774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58" name="Google Shape;58;p13"/>
            <p:cNvCxnSpPr/>
            <p:nvPr/>
          </p:nvCxnSpPr>
          <p:spPr>
            <a:xfrm flipH="1" rot="10800000">
              <a:off x="910300" y="850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59" name="Google Shape;59;p13"/>
            <p:cNvCxnSpPr/>
            <p:nvPr/>
          </p:nvCxnSpPr>
          <p:spPr>
            <a:xfrm flipH="1" rot="10800000">
              <a:off x="910300" y="926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0" name="Google Shape;60;p13"/>
            <p:cNvCxnSpPr/>
            <p:nvPr/>
          </p:nvCxnSpPr>
          <p:spPr>
            <a:xfrm flipH="1" rot="10800000">
              <a:off x="910300" y="1002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1" name="Google Shape;61;p13"/>
            <p:cNvCxnSpPr/>
            <p:nvPr/>
          </p:nvCxnSpPr>
          <p:spPr>
            <a:xfrm flipH="1" rot="10800000">
              <a:off x="910300" y="1079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2" name="Google Shape;62;p13"/>
            <p:cNvCxnSpPr/>
            <p:nvPr/>
          </p:nvCxnSpPr>
          <p:spPr>
            <a:xfrm flipH="1" rot="10800000">
              <a:off x="910300" y="1155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3" name="Google Shape;63;p13"/>
            <p:cNvCxnSpPr/>
            <p:nvPr/>
          </p:nvCxnSpPr>
          <p:spPr>
            <a:xfrm flipH="1" rot="10800000">
              <a:off x="910300" y="1231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4" name="Google Shape;64;p13"/>
            <p:cNvCxnSpPr/>
            <p:nvPr/>
          </p:nvCxnSpPr>
          <p:spPr>
            <a:xfrm flipH="1" rot="10800000">
              <a:off x="910300" y="1307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5" name="Google Shape;65;p13"/>
            <p:cNvCxnSpPr/>
            <p:nvPr/>
          </p:nvCxnSpPr>
          <p:spPr>
            <a:xfrm flipH="1" rot="10800000">
              <a:off x="910300" y="1383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6" name="Google Shape;66;p13"/>
            <p:cNvCxnSpPr/>
            <p:nvPr/>
          </p:nvCxnSpPr>
          <p:spPr>
            <a:xfrm flipH="1" rot="10800000">
              <a:off x="910300" y="1460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7" name="Google Shape;67;p13"/>
            <p:cNvCxnSpPr/>
            <p:nvPr/>
          </p:nvCxnSpPr>
          <p:spPr>
            <a:xfrm flipH="1" rot="10800000">
              <a:off x="910300" y="1536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8" name="Google Shape;68;p13"/>
            <p:cNvCxnSpPr/>
            <p:nvPr/>
          </p:nvCxnSpPr>
          <p:spPr>
            <a:xfrm flipH="1" rot="10800000">
              <a:off x="910300" y="1612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69" name="Google Shape;69;p13"/>
            <p:cNvCxnSpPr/>
            <p:nvPr/>
          </p:nvCxnSpPr>
          <p:spPr>
            <a:xfrm flipH="1" rot="10800000">
              <a:off x="910300" y="1688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0" name="Google Shape;70;p13"/>
            <p:cNvCxnSpPr/>
            <p:nvPr/>
          </p:nvCxnSpPr>
          <p:spPr>
            <a:xfrm flipH="1" rot="10800000">
              <a:off x="910300" y="1764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1" name="Google Shape;71;p13"/>
            <p:cNvCxnSpPr/>
            <p:nvPr/>
          </p:nvCxnSpPr>
          <p:spPr>
            <a:xfrm flipH="1" rot="10800000">
              <a:off x="910300" y="1841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2" name="Google Shape;72;p13"/>
            <p:cNvCxnSpPr/>
            <p:nvPr/>
          </p:nvCxnSpPr>
          <p:spPr>
            <a:xfrm flipH="1" rot="10800000">
              <a:off x="910300" y="1917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3" name="Google Shape;73;p13"/>
            <p:cNvCxnSpPr/>
            <p:nvPr/>
          </p:nvCxnSpPr>
          <p:spPr>
            <a:xfrm flipH="1" rot="10800000">
              <a:off x="910300" y="1993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4" name="Google Shape;74;p13"/>
            <p:cNvCxnSpPr/>
            <p:nvPr/>
          </p:nvCxnSpPr>
          <p:spPr>
            <a:xfrm flipH="1" rot="10800000">
              <a:off x="910300" y="2069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5" name="Google Shape;75;p13"/>
            <p:cNvCxnSpPr/>
            <p:nvPr/>
          </p:nvCxnSpPr>
          <p:spPr>
            <a:xfrm flipH="1" rot="10800000">
              <a:off x="910300" y="2145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6" name="Google Shape;76;p13"/>
            <p:cNvCxnSpPr/>
            <p:nvPr/>
          </p:nvCxnSpPr>
          <p:spPr>
            <a:xfrm flipH="1" rot="10800000">
              <a:off x="910300" y="2222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7" name="Google Shape;77;p13"/>
            <p:cNvCxnSpPr/>
            <p:nvPr/>
          </p:nvCxnSpPr>
          <p:spPr>
            <a:xfrm flipH="1" rot="10800000">
              <a:off x="910300" y="2298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8" name="Google Shape;78;p13"/>
            <p:cNvCxnSpPr/>
            <p:nvPr/>
          </p:nvCxnSpPr>
          <p:spPr>
            <a:xfrm flipH="1" rot="10800000">
              <a:off x="910300" y="2374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79" name="Google Shape;79;p13"/>
            <p:cNvCxnSpPr/>
            <p:nvPr/>
          </p:nvCxnSpPr>
          <p:spPr>
            <a:xfrm flipH="1" rot="10800000">
              <a:off x="910300" y="2450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0" name="Google Shape;80;p13"/>
            <p:cNvCxnSpPr/>
            <p:nvPr/>
          </p:nvCxnSpPr>
          <p:spPr>
            <a:xfrm flipH="1" rot="10800000">
              <a:off x="910300" y="2526850"/>
              <a:ext cx="1944900" cy="9900"/>
            </a:xfrm>
            <a:prstGeom prst="straightConnector1">
              <a:avLst/>
            </a:prstGeom>
            <a:noFill/>
            <a:ln cap="flat" cmpd="sng" w="19050">
              <a:solidFill>
                <a:srgbClr val="EFEFEF"/>
              </a:solidFill>
              <a:prstDash val="dot"/>
              <a:round/>
              <a:headEnd len="med" w="med" type="none"/>
              <a:tailEnd len="med" w="med" type="none"/>
            </a:ln>
          </p:spPr>
        </p:cxnSp>
      </p:grpSp>
      <p:grpSp>
        <p:nvGrpSpPr>
          <p:cNvPr id="81" name="Google Shape;81;p13"/>
          <p:cNvGrpSpPr/>
          <p:nvPr/>
        </p:nvGrpSpPr>
        <p:grpSpPr>
          <a:xfrm>
            <a:off x="1069475" y="1507225"/>
            <a:ext cx="1944900" cy="1914900"/>
            <a:chOff x="910300" y="621850"/>
            <a:chExt cx="1944900" cy="1914900"/>
          </a:xfrm>
        </p:grpSpPr>
        <p:cxnSp>
          <p:nvCxnSpPr>
            <p:cNvPr id="82" name="Google Shape;82;p13"/>
            <p:cNvCxnSpPr/>
            <p:nvPr/>
          </p:nvCxnSpPr>
          <p:spPr>
            <a:xfrm flipH="1" rot="10800000">
              <a:off x="910300" y="621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3" name="Google Shape;83;p13"/>
            <p:cNvCxnSpPr/>
            <p:nvPr/>
          </p:nvCxnSpPr>
          <p:spPr>
            <a:xfrm flipH="1" rot="10800000">
              <a:off x="910300" y="698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4" name="Google Shape;84;p13"/>
            <p:cNvCxnSpPr/>
            <p:nvPr/>
          </p:nvCxnSpPr>
          <p:spPr>
            <a:xfrm flipH="1" rot="10800000">
              <a:off x="910300" y="774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5" name="Google Shape;85;p13"/>
            <p:cNvCxnSpPr/>
            <p:nvPr/>
          </p:nvCxnSpPr>
          <p:spPr>
            <a:xfrm flipH="1" rot="10800000">
              <a:off x="910300" y="850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6" name="Google Shape;86;p13"/>
            <p:cNvCxnSpPr/>
            <p:nvPr/>
          </p:nvCxnSpPr>
          <p:spPr>
            <a:xfrm flipH="1" rot="10800000">
              <a:off x="910300" y="926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7" name="Google Shape;87;p13"/>
            <p:cNvCxnSpPr/>
            <p:nvPr/>
          </p:nvCxnSpPr>
          <p:spPr>
            <a:xfrm flipH="1" rot="10800000">
              <a:off x="910300" y="1002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8" name="Google Shape;88;p13"/>
            <p:cNvCxnSpPr/>
            <p:nvPr/>
          </p:nvCxnSpPr>
          <p:spPr>
            <a:xfrm flipH="1" rot="10800000">
              <a:off x="910300" y="1079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89" name="Google Shape;89;p13"/>
            <p:cNvCxnSpPr/>
            <p:nvPr/>
          </p:nvCxnSpPr>
          <p:spPr>
            <a:xfrm flipH="1" rot="10800000">
              <a:off x="910300" y="1155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0" name="Google Shape;90;p13"/>
            <p:cNvCxnSpPr/>
            <p:nvPr/>
          </p:nvCxnSpPr>
          <p:spPr>
            <a:xfrm flipH="1" rot="10800000">
              <a:off x="910300" y="1231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1" name="Google Shape;91;p13"/>
            <p:cNvCxnSpPr/>
            <p:nvPr/>
          </p:nvCxnSpPr>
          <p:spPr>
            <a:xfrm flipH="1" rot="10800000">
              <a:off x="910300" y="1307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2" name="Google Shape;92;p13"/>
            <p:cNvCxnSpPr/>
            <p:nvPr/>
          </p:nvCxnSpPr>
          <p:spPr>
            <a:xfrm flipH="1" rot="10800000">
              <a:off x="910300" y="1383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3" name="Google Shape;93;p13"/>
            <p:cNvCxnSpPr/>
            <p:nvPr/>
          </p:nvCxnSpPr>
          <p:spPr>
            <a:xfrm flipH="1" rot="10800000">
              <a:off x="910300" y="1460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4" name="Google Shape;94;p13"/>
            <p:cNvCxnSpPr/>
            <p:nvPr/>
          </p:nvCxnSpPr>
          <p:spPr>
            <a:xfrm flipH="1" rot="10800000">
              <a:off x="910300" y="1536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5" name="Google Shape;95;p13"/>
            <p:cNvCxnSpPr/>
            <p:nvPr/>
          </p:nvCxnSpPr>
          <p:spPr>
            <a:xfrm flipH="1" rot="10800000">
              <a:off x="910300" y="1612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6" name="Google Shape;96;p13"/>
            <p:cNvCxnSpPr/>
            <p:nvPr/>
          </p:nvCxnSpPr>
          <p:spPr>
            <a:xfrm flipH="1" rot="10800000">
              <a:off x="910300" y="1688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7" name="Google Shape;97;p13"/>
            <p:cNvCxnSpPr/>
            <p:nvPr/>
          </p:nvCxnSpPr>
          <p:spPr>
            <a:xfrm flipH="1" rot="10800000">
              <a:off x="910300" y="1764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8" name="Google Shape;98;p13"/>
            <p:cNvCxnSpPr/>
            <p:nvPr/>
          </p:nvCxnSpPr>
          <p:spPr>
            <a:xfrm flipH="1" rot="10800000">
              <a:off x="910300" y="1841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99" name="Google Shape;99;p13"/>
            <p:cNvCxnSpPr/>
            <p:nvPr/>
          </p:nvCxnSpPr>
          <p:spPr>
            <a:xfrm flipH="1" rot="10800000">
              <a:off x="910300" y="1917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0" name="Google Shape;100;p13"/>
            <p:cNvCxnSpPr/>
            <p:nvPr/>
          </p:nvCxnSpPr>
          <p:spPr>
            <a:xfrm flipH="1" rot="10800000">
              <a:off x="910300" y="1993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1" name="Google Shape;101;p13"/>
            <p:cNvCxnSpPr/>
            <p:nvPr/>
          </p:nvCxnSpPr>
          <p:spPr>
            <a:xfrm flipH="1" rot="10800000">
              <a:off x="910300" y="2069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2" name="Google Shape;102;p13"/>
            <p:cNvCxnSpPr/>
            <p:nvPr/>
          </p:nvCxnSpPr>
          <p:spPr>
            <a:xfrm flipH="1" rot="10800000">
              <a:off x="910300" y="2145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3" name="Google Shape;103;p13"/>
            <p:cNvCxnSpPr/>
            <p:nvPr/>
          </p:nvCxnSpPr>
          <p:spPr>
            <a:xfrm flipH="1" rot="10800000">
              <a:off x="910300" y="2222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4" name="Google Shape;104;p13"/>
            <p:cNvCxnSpPr/>
            <p:nvPr/>
          </p:nvCxnSpPr>
          <p:spPr>
            <a:xfrm flipH="1" rot="10800000">
              <a:off x="910300" y="2298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5" name="Google Shape;105;p13"/>
            <p:cNvCxnSpPr/>
            <p:nvPr/>
          </p:nvCxnSpPr>
          <p:spPr>
            <a:xfrm flipH="1" rot="10800000">
              <a:off x="910300" y="2374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6" name="Google Shape;106;p13"/>
            <p:cNvCxnSpPr/>
            <p:nvPr/>
          </p:nvCxnSpPr>
          <p:spPr>
            <a:xfrm flipH="1" rot="10800000">
              <a:off x="910300" y="2450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107" name="Google Shape;107;p13"/>
            <p:cNvCxnSpPr/>
            <p:nvPr/>
          </p:nvCxnSpPr>
          <p:spPr>
            <a:xfrm flipH="1" rot="10800000">
              <a:off x="910300" y="2526850"/>
              <a:ext cx="1944900" cy="9900"/>
            </a:xfrm>
            <a:prstGeom prst="straightConnector1">
              <a:avLst/>
            </a:prstGeom>
            <a:noFill/>
            <a:ln cap="flat" cmpd="sng" w="19050">
              <a:solidFill>
                <a:srgbClr val="EFEFEF"/>
              </a:solidFill>
              <a:prstDash val="dot"/>
              <a:round/>
              <a:headEnd len="med" w="med" type="none"/>
              <a:tailEnd len="med" w="med" type="none"/>
            </a:ln>
          </p:spPr>
        </p:cxnSp>
      </p:grpSp>
      <p:grpSp>
        <p:nvGrpSpPr>
          <p:cNvPr id="108" name="Google Shape;108;p13"/>
          <p:cNvGrpSpPr/>
          <p:nvPr/>
        </p:nvGrpSpPr>
        <p:grpSpPr>
          <a:xfrm>
            <a:off x="5826600" y="0"/>
            <a:ext cx="3317400" cy="3317775"/>
            <a:chOff x="5826600" y="0"/>
            <a:chExt cx="3317400" cy="3317775"/>
          </a:xfrm>
        </p:grpSpPr>
        <p:sp>
          <p:nvSpPr>
            <p:cNvPr id="109" name="Google Shape;109;p13"/>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3"/>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3"/>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12" name="Google Shape;112;p13"/>
          <p:cNvGrpSpPr/>
          <p:nvPr/>
        </p:nvGrpSpPr>
        <p:grpSpPr>
          <a:xfrm rot="10800000">
            <a:off x="0" y="1825725"/>
            <a:ext cx="3317400" cy="3317775"/>
            <a:chOff x="5826600" y="0"/>
            <a:chExt cx="3317400" cy="3317775"/>
          </a:xfrm>
        </p:grpSpPr>
        <p:sp>
          <p:nvSpPr>
            <p:cNvPr id="113" name="Google Shape;113;p13"/>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3"/>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3"/>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6" name="Google Shape;116;p13"/>
          <p:cNvSpPr txBox="1"/>
          <p:nvPr>
            <p:ph type="ctrTitle"/>
          </p:nvPr>
        </p:nvSpPr>
        <p:spPr>
          <a:xfrm>
            <a:off x="311700" y="1732650"/>
            <a:ext cx="8520600" cy="11670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sz="5000">
                <a:latin typeface="Montserrat"/>
                <a:ea typeface="Montserrat"/>
                <a:cs typeface="Montserrat"/>
                <a:sym typeface="Montserrat"/>
              </a:rPr>
              <a:t>BiblioConnect</a:t>
            </a:r>
            <a:endParaRPr b="1" sz="5000">
              <a:latin typeface="Montserrat"/>
              <a:ea typeface="Montserrat"/>
              <a:cs typeface="Montserrat"/>
              <a:sym typeface="Montserrat"/>
            </a:endParaRPr>
          </a:p>
        </p:txBody>
      </p:sp>
      <p:sp>
        <p:nvSpPr>
          <p:cNvPr id="117" name="Google Shape;117;p13"/>
          <p:cNvSpPr txBox="1"/>
          <p:nvPr>
            <p:ph idx="1" type="subTitle"/>
          </p:nvPr>
        </p:nvSpPr>
        <p:spPr>
          <a:xfrm>
            <a:off x="311700" y="3301900"/>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605"/>
              <a:buFont typeface="Arial"/>
              <a:buNone/>
            </a:pPr>
            <a:r>
              <a:rPr lang="en" sz="1240">
                <a:solidFill>
                  <a:schemeClr val="dk1"/>
                </a:solidFill>
                <a:latin typeface="Montserrat Light"/>
                <a:ea typeface="Montserrat Light"/>
                <a:cs typeface="Montserrat Light"/>
                <a:sym typeface="Montserrat Light"/>
              </a:rPr>
              <a:t>Jesus Aguayo, William Arata, Joshua Patrick Cainglet, Jorge Chavez, Vinny Ngo</a:t>
            </a:r>
            <a:endParaRPr sz="1240">
              <a:solidFill>
                <a:schemeClr val="dk1"/>
              </a:solidFill>
              <a:latin typeface="Montserrat Light"/>
              <a:ea typeface="Montserrat Light"/>
              <a:cs typeface="Montserrat Light"/>
              <a:sym typeface="Montserrat Light"/>
            </a:endParaRPr>
          </a:p>
        </p:txBody>
      </p:sp>
      <p:sp>
        <p:nvSpPr>
          <p:cNvPr id="118" name="Google Shape;118;p13"/>
          <p:cNvSpPr txBox="1"/>
          <p:nvPr>
            <p:ph type="ctrTitle"/>
          </p:nvPr>
        </p:nvSpPr>
        <p:spPr>
          <a:xfrm>
            <a:off x="311700" y="2601750"/>
            <a:ext cx="8520600" cy="636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2500">
                <a:latin typeface="Montserrat"/>
                <a:ea typeface="Montserrat"/>
                <a:cs typeface="Montserrat"/>
                <a:sym typeface="Montserrat"/>
              </a:rPr>
              <a:t>Library Management &amp; Literary Social Network</a:t>
            </a:r>
            <a:endParaRPr sz="2500">
              <a:latin typeface="Montserrat"/>
              <a:ea typeface="Montserrat"/>
              <a:cs typeface="Montserrat"/>
              <a:sym typeface="Montserrat"/>
            </a:endParaRPr>
          </a:p>
        </p:txBody>
      </p:sp>
      <p:cxnSp>
        <p:nvCxnSpPr>
          <p:cNvPr id="119" name="Google Shape;119;p13"/>
          <p:cNvCxnSpPr/>
          <p:nvPr/>
        </p:nvCxnSpPr>
        <p:spPr>
          <a:xfrm>
            <a:off x="312608" y="32837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4"/>
          <p:cNvPicPr preferRelativeResize="0"/>
          <p:nvPr/>
        </p:nvPicPr>
        <p:blipFill rotWithShape="1">
          <a:blip r:embed="rId3">
            <a:alphaModFix/>
          </a:blip>
          <a:srcRect b="3669" l="4724" r="4949" t="5495"/>
          <a:stretch/>
        </p:blipFill>
        <p:spPr>
          <a:xfrm>
            <a:off x="1863825" y="945475"/>
            <a:ext cx="5638250" cy="4198025"/>
          </a:xfrm>
          <a:prstGeom prst="rect">
            <a:avLst/>
          </a:prstGeom>
          <a:noFill/>
          <a:ln>
            <a:noFill/>
          </a:ln>
        </p:spPr>
      </p:pic>
      <p:grpSp>
        <p:nvGrpSpPr>
          <p:cNvPr id="125" name="Google Shape;125;p14"/>
          <p:cNvGrpSpPr/>
          <p:nvPr/>
        </p:nvGrpSpPr>
        <p:grpSpPr>
          <a:xfrm flipH="1">
            <a:off x="0" y="-1487700"/>
            <a:ext cx="3317400" cy="3317775"/>
            <a:chOff x="5826600" y="0"/>
            <a:chExt cx="3317400" cy="3317775"/>
          </a:xfrm>
        </p:grpSpPr>
        <p:sp>
          <p:nvSpPr>
            <p:cNvPr id="126" name="Google Shape;126;p14"/>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4"/>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4"/>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14"/>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 sz="2500">
                <a:latin typeface="Montserrat Medium"/>
                <a:ea typeface="Montserrat Medium"/>
                <a:cs typeface="Montserrat Medium"/>
                <a:sym typeface="Montserrat Medium"/>
              </a:rPr>
              <a:t>Overall System Design in UML</a:t>
            </a:r>
            <a:endParaRPr sz="2500">
              <a:latin typeface="Montserrat Medium"/>
              <a:ea typeface="Montserrat Medium"/>
              <a:cs typeface="Montserrat Medium"/>
              <a:sym typeface="Montserrat Medium"/>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cxnSp>
        <p:nvCxnSpPr>
          <p:cNvPr id="130" name="Google Shape;130;p14"/>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5"/>
          <p:cNvGrpSpPr/>
          <p:nvPr/>
        </p:nvGrpSpPr>
        <p:grpSpPr>
          <a:xfrm flipH="1">
            <a:off x="0" y="-1487700"/>
            <a:ext cx="3317400" cy="3317775"/>
            <a:chOff x="5826600" y="0"/>
            <a:chExt cx="3317400" cy="3317775"/>
          </a:xfrm>
        </p:grpSpPr>
        <p:sp>
          <p:nvSpPr>
            <p:cNvPr id="136" name="Google Shape;136;p15"/>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5"/>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5"/>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9" name="Google Shape;139;p15"/>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Class Diagrams</a:t>
            </a:r>
            <a:endParaRPr>
              <a:latin typeface="Montserrat Medium"/>
              <a:ea typeface="Montserrat Medium"/>
              <a:cs typeface="Montserrat Medium"/>
              <a:sym typeface="Montserrat Medium"/>
            </a:endParaRPr>
          </a:p>
        </p:txBody>
      </p:sp>
      <p:cxnSp>
        <p:nvCxnSpPr>
          <p:cNvPr id="140" name="Google Shape;140;p15"/>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graphicFrame>
        <p:nvGraphicFramePr>
          <p:cNvPr id="141" name="Google Shape;141;p15"/>
          <p:cNvGraphicFramePr/>
          <p:nvPr/>
        </p:nvGraphicFramePr>
        <p:xfrm>
          <a:off x="311700" y="1017725"/>
          <a:ext cx="3000000" cy="3000000"/>
        </p:xfrm>
        <a:graphic>
          <a:graphicData uri="http://schemas.openxmlformats.org/drawingml/2006/table">
            <a:tbl>
              <a:tblPr>
                <a:noFill/>
                <a:tableStyleId>{E0F151AF-3293-4FCC-822B-84346A4902CF}</a:tableStyleId>
              </a:tblPr>
              <a:tblGrid>
                <a:gridCol w="2020350"/>
              </a:tblGrid>
              <a:tr h="373025">
                <a:tc>
                  <a:txBody>
                    <a:bodyPr/>
                    <a:lstStyle/>
                    <a:p>
                      <a:pPr indent="0" lvl="0" marL="0" rtl="0" algn="ctr">
                        <a:spcBef>
                          <a:spcPts val="0"/>
                        </a:spcBef>
                        <a:spcAft>
                          <a:spcPts val="0"/>
                        </a:spcAft>
                        <a:buNone/>
                      </a:pPr>
                      <a:r>
                        <a:rPr i="1" lang="en"/>
                        <a:t>Book</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-isbn : String</a:t>
                      </a:r>
                      <a:endParaRPr sz="900"/>
                    </a:p>
                    <a:p>
                      <a:pPr indent="0" lvl="0" marL="0" rtl="0" algn="l">
                        <a:spcBef>
                          <a:spcPts val="0"/>
                        </a:spcBef>
                        <a:spcAft>
                          <a:spcPts val="0"/>
                        </a:spcAft>
                        <a:buNone/>
                      </a:pPr>
                      <a:r>
                        <a:rPr lang="en" sz="900"/>
                        <a:t>-title : String</a:t>
                      </a:r>
                      <a:endParaRPr sz="900"/>
                    </a:p>
                    <a:p>
                      <a:pPr indent="0" lvl="0" marL="0" rtl="0" algn="l">
                        <a:spcBef>
                          <a:spcPts val="0"/>
                        </a:spcBef>
                        <a:spcAft>
                          <a:spcPts val="0"/>
                        </a:spcAft>
                        <a:buNone/>
                      </a:pPr>
                      <a:r>
                        <a:rPr lang="en" sz="900"/>
                        <a:t>-author : String</a:t>
                      </a:r>
                      <a:endParaRPr sz="900"/>
                    </a:p>
                    <a:p>
                      <a:pPr indent="0" lvl="0" marL="0" rtl="0" algn="l">
                        <a:spcBef>
                          <a:spcPts val="0"/>
                        </a:spcBef>
                        <a:spcAft>
                          <a:spcPts val="0"/>
                        </a:spcAft>
                        <a:buNone/>
                      </a:pPr>
                      <a:r>
                        <a:rPr lang="en" sz="900"/>
                        <a:t>-genre : String</a:t>
                      </a:r>
                      <a:endParaRPr sz="900"/>
                    </a:p>
                    <a:p>
                      <a:pPr indent="0" lvl="0" marL="0" rtl="0" algn="l">
                        <a:spcBef>
                          <a:spcPts val="0"/>
                        </a:spcBef>
                        <a:spcAft>
                          <a:spcPts val="0"/>
                        </a:spcAft>
                        <a:buNone/>
                      </a:pPr>
                      <a:r>
                        <a:rPr lang="en" sz="900"/>
                        <a:t>-type : String</a:t>
                      </a:r>
                      <a:endParaRPr sz="900"/>
                    </a:p>
                    <a:p>
                      <a:pPr indent="0" lvl="0" marL="0" rtl="0" algn="l">
                        <a:spcBef>
                          <a:spcPts val="0"/>
                        </a:spcBef>
                        <a:spcAft>
                          <a:spcPts val="0"/>
                        </a:spcAft>
                        <a:buNone/>
                      </a:pPr>
                      <a:r>
                        <a:rPr lang="en" sz="900"/>
                        <a:t>-availability : boolean</a:t>
                      </a:r>
                      <a:endParaRPr sz="900"/>
                    </a:p>
                    <a:p>
                      <a:pPr indent="0" lvl="0" marL="0" rtl="0" algn="l">
                        <a:spcBef>
                          <a:spcPts val="0"/>
                        </a:spcBef>
                        <a:spcAft>
                          <a:spcPts val="0"/>
                        </a:spcAft>
                        <a:buNone/>
                      </a:pPr>
                      <a:r>
                        <a:rPr lang="en" sz="900"/>
                        <a:t>-borrowHistory : List&lt;String&gt;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+getIsbn() : String</a:t>
                      </a:r>
                      <a:endParaRPr sz="900"/>
                    </a:p>
                    <a:p>
                      <a:pPr indent="0" lvl="0" marL="0" rtl="0" algn="l">
                        <a:spcBef>
                          <a:spcPts val="0"/>
                        </a:spcBef>
                        <a:spcAft>
                          <a:spcPts val="0"/>
                        </a:spcAft>
                        <a:buNone/>
                      </a:pPr>
                      <a:r>
                        <a:rPr lang="en" sz="900"/>
                        <a:t>+getTitle() : String</a:t>
                      </a:r>
                      <a:endParaRPr sz="900"/>
                    </a:p>
                    <a:p>
                      <a:pPr indent="0" lvl="0" marL="0" rtl="0" algn="l">
                        <a:spcBef>
                          <a:spcPts val="0"/>
                        </a:spcBef>
                        <a:spcAft>
                          <a:spcPts val="0"/>
                        </a:spcAft>
                        <a:buNone/>
                      </a:pPr>
                      <a:r>
                        <a:rPr lang="en" sz="900"/>
                        <a:t>+getAuthor</a:t>
                      </a:r>
                      <a:r>
                        <a:rPr lang="en" sz="900">
                          <a:solidFill>
                            <a:schemeClr val="dk1"/>
                          </a:solidFill>
                        </a:rPr>
                        <a:t>()</a:t>
                      </a:r>
                      <a:r>
                        <a:rPr lang="en" sz="900"/>
                        <a:t> : String</a:t>
                      </a:r>
                      <a:endParaRPr sz="900"/>
                    </a:p>
                    <a:p>
                      <a:pPr indent="0" lvl="0" marL="0" rtl="0" algn="l">
                        <a:spcBef>
                          <a:spcPts val="0"/>
                        </a:spcBef>
                        <a:spcAft>
                          <a:spcPts val="0"/>
                        </a:spcAft>
                        <a:buNone/>
                      </a:pPr>
                      <a:r>
                        <a:rPr lang="en" sz="900"/>
                        <a:t>+getGenre</a:t>
                      </a:r>
                      <a:r>
                        <a:rPr lang="en" sz="900">
                          <a:solidFill>
                            <a:schemeClr val="dk1"/>
                          </a:solidFill>
                        </a:rPr>
                        <a:t>()</a:t>
                      </a:r>
                      <a:r>
                        <a:rPr lang="en" sz="900"/>
                        <a:t> : String</a:t>
                      </a:r>
                      <a:endParaRPr sz="900"/>
                    </a:p>
                    <a:p>
                      <a:pPr indent="0" lvl="0" marL="0" rtl="0" algn="l">
                        <a:spcBef>
                          <a:spcPts val="0"/>
                        </a:spcBef>
                        <a:spcAft>
                          <a:spcPts val="0"/>
                        </a:spcAft>
                        <a:buNone/>
                      </a:pPr>
                      <a:r>
                        <a:rPr lang="en" sz="900"/>
                        <a:t>+getType</a:t>
                      </a:r>
                      <a:r>
                        <a:rPr lang="en" sz="900">
                          <a:solidFill>
                            <a:schemeClr val="dk1"/>
                          </a:solidFill>
                        </a:rPr>
                        <a:t>()</a:t>
                      </a:r>
                      <a:r>
                        <a:rPr lang="en" sz="900"/>
                        <a:t> : String</a:t>
                      </a:r>
                      <a:endParaRPr sz="900"/>
                    </a:p>
                    <a:p>
                      <a:pPr indent="0" lvl="0" marL="0" rtl="0" algn="l">
                        <a:spcBef>
                          <a:spcPts val="0"/>
                        </a:spcBef>
                        <a:spcAft>
                          <a:spcPts val="0"/>
                        </a:spcAft>
                        <a:buNone/>
                      </a:pPr>
                      <a:r>
                        <a:rPr lang="en" sz="900"/>
                        <a:t>+isAvailable</a:t>
                      </a:r>
                      <a:r>
                        <a:rPr lang="en" sz="900">
                          <a:solidFill>
                            <a:schemeClr val="dk1"/>
                          </a:solidFill>
                        </a:rPr>
                        <a:t>()</a:t>
                      </a:r>
                      <a:r>
                        <a:rPr lang="en" sz="900"/>
                        <a:t> : boolean</a:t>
                      </a:r>
                      <a:endParaRPr sz="900"/>
                    </a:p>
                    <a:p>
                      <a:pPr indent="0" lvl="0" marL="0" rtl="0" algn="l">
                        <a:spcBef>
                          <a:spcPts val="0"/>
                        </a:spcBef>
                        <a:spcAft>
                          <a:spcPts val="0"/>
                        </a:spcAft>
                        <a:buNone/>
                      </a:pPr>
                      <a:r>
                        <a:rPr lang="en" sz="900"/>
                        <a:t>+getBorrowHistory() : List&lt;String&gt;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42" name="Google Shape;142;p15"/>
          <p:cNvGraphicFramePr/>
          <p:nvPr/>
        </p:nvGraphicFramePr>
        <p:xfrm>
          <a:off x="2332050" y="1017725"/>
          <a:ext cx="3000000" cy="3000000"/>
        </p:xfrm>
        <a:graphic>
          <a:graphicData uri="http://schemas.openxmlformats.org/drawingml/2006/table">
            <a:tbl>
              <a:tblPr>
                <a:noFill/>
                <a:tableStyleId>{E0F151AF-3293-4FCC-822B-84346A4902CF}</a:tableStyleId>
              </a:tblPr>
              <a:tblGrid>
                <a:gridCol w="2020350"/>
              </a:tblGrid>
              <a:tr h="373025">
                <a:tc>
                  <a:txBody>
                    <a:bodyPr/>
                    <a:lstStyle/>
                    <a:p>
                      <a:pPr indent="0" lvl="0" marL="0" rtl="0" algn="ctr">
                        <a:spcBef>
                          <a:spcPts val="0"/>
                        </a:spcBef>
                        <a:spcAft>
                          <a:spcPts val="0"/>
                        </a:spcAft>
                        <a:buNone/>
                      </a:pPr>
                      <a:r>
                        <a:rPr i="1" lang="en"/>
                        <a:t>Patron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-name : String</a:t>
                      </a:r>
                      <a:endParaRPr sz="900"/>
                    </a:p>
                    <a:p>
                      <a:pPr indent="0" lvl="0" marL="0" rtl="0" algn="l">
                        <a:spcBef>
                          <a:spcPts val="0"/>
                        </a:spcBef>
                        <a:spcAft>
                          <a:spcPts val="0"/>
                        </a:spcAft>
                        <a:buNone/>
                      </a:pPr>
                      <a:r>
                        <a:rPr lang="en" sz="900"/>
                        <a:t>-password : String</a:t>
                      </a:r>
                      <a:endParaRPr sz="900"/>
                    </a:p>
                    <a:p>
                      <a:pPr indent="0" lvl="0" marL="0" rtl="0" algn="l">
                        <a:spcBef>
                          <a:spcPts val="0"/>
                        </a:spcBef>
                        <a:spcAft>
                          <a:spcPts val="0"/>
                        </a:spcAft>
                        <a:buNone/>
                      </a:pPr>
                      <a:r>
                        <a:rPr lang="en" sz="900"/>
                        <a:t>-contactInfo : String</a:t>
                      </a:r>
                      <a:endParaRPr sz="900"/>
                    </a:p>
                    <a:p>
                      <a:pPr indent="0" lvl="0" marL="0" rtl="0" algn="l">
                        <a:spcBef>
                          <a:spcPts val="0"/>
                        </a:spcBef>
                        <a:spcAft>
                          <a:spcPts val="0"/>
                        </a:spcAft>
                        <a:buNone/>
                      </a:pPr>
                      <a:r>
                        <a:rPr lang="en" sz="900"/>
                        <a:t>-type : String</a:t>
                      </a:r>
                      <a:endParaRPr sz="900"/>
                    </a:p>
                    <a:p>
                      <a:pPr indent="0" lvl="0" marL="0" rtl="0" algn="l">
                        <a:spcBef>
                          <a:spcPts val="0"/>
                        </a:spcBef>
                        <a:spcAft>
                          <a:spcPts val="0"/>
                        </a:spcAft>
                        <a:buNone/>
                      </a:pPr>
                      <a:r>
                        <a:rPr lang="en" sz="900"/>
                        <a:t>-id : Int</a:t>
                      </a:r>
                      <a:endParaRPr sz="900"/>
                    </a:p>
                    <a:p>
                      <a:pPr indent="0" lvl="0" marL="0" rtl="0" algn="l">
                        <a:spcBef>
                          <a:spcPts val="0"/>
                        </a:spcBef>
                        <a:spcAft>
                          <a:spcPts val="0"/>
                        </a:spcAft>
                        <a:buNone/>
                      </a:pPr>
                      <a:r>
                        <a:rPr lang="en" sz="900"/>
                        <a:t>-borrowHistory : </a:t>
                      </a:r>
                      <a:r>
                        <a:rPr lang="en" sz="900"/>
                        <a:t>List&lt;String&gt;</a:t>
                      </a:r>
                      <a:endParaRPr sz="900"/>
                    </a:p>
                    <a:p>
                      <a:pPr indent="0" lvl="0" marL="0" rtl="0" algn="l">
                        <a:spcBef>
                          <a:spcPts val="0"/>
                        </a:spcBef>
                        <a:spcAft>
                          <a:spcPts val="0"/>
                        </a:spcAft>
                        <a:buNone/>
                      </a:pPr>
                      <a:r>
                        <a:rPr lang="en" sz="900"/>
                        <a:t>-favBooks : </a:t>
                      </a:r>
                      <a:r>
                        <a:rPr lang="en" sz="900">
                          <a:solidFill>
                            <a:schemeClr val="dk1"/>
                          </a:solidFill>
                        </a:rPr>
                        <a:t>List&lt;String&gt;</a:t>
                      </a:r>
                      <a:endParaRPr sz="900">
                        <a:solidFill>
                          <a:schemeClr val="dk1"/>
                        </a:solidFill>
                      </a:endParaRPr>
                    </a:p>
                    <a:p>
                      <a:pPr indent="0" lvl="0" marL="0" rtl="0" algn="l">
                        <a:spcBef>
                          <a:spcPts val="0"/>
                        </a:spcBef>
                        <a:spcAft>
                          <a:spcPts val="0"/>
                        </a:spcAft>
                        <a:buNone/>
                      </a:pPr>
                      <a:r>
                        <a:rPr lang="en" sz="900">
                          <a:solidFill>
                            <a:schemeClr val="dk1"/>
                          </a:solidFill>
                        </a:rPr>
                        <a:t>-favGenres : List&lt;String&gt;</a:t>
                      </a:r>
                      <a:endParaRPr sz="900">
                        <a:solidFill>
                          <a:schemeClr val="dk1"/>
                        </a:solidFill>
                      </a:endParaRPr>
                    </a:p>
                    <a:p>
                      <a:pPr indent="0" lvl="0" marL="0" rtl="0" algn="l">
                        <a:spcBef>
                          <a:spcPts val="0"/>
                        </a:spcBef>
                        <a:spcAft>
                          <a:spcPts val="0"/>
                        </a:spcAft>
                        <a:buNone/>
                      </a:pPr>
                      <a:r>
                        <a:rPr lang="en" sz="900">
                          <a:solidFill>
                            <a:schemeClr val="dk1"/>
                          </a:solidFill>
                        </a:rPr>
                        <a:t>-friendsList : List&lt;String&gt;</a:t>
                      </a:r>
                      <a:endParaRPr sz="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+getId() : Int</a:t>
                      </a:r>
                      <a:endParaRPr sz="900"/>
                    </a:p>
                    <a:p>
                      <a:pPr indent="0" lvl="0" marL="0" rtl="0" algn="l">
                        <a:spcBef>
                          <a:spcPts val="0"/>
                        </a:spcBef>
                        <a:spcAft>
                          <a:spcPts val="0"/>
                        </a:spcAft>
                        <a:buNone/>
                      </a:pPr>
                      <a:r>
                        <a:rPr lang="en" sz="900"/>
                        <a:t>+getName</a:t>
                      </a:r>
                      <a:r>
                        <a:rPr lang="en" sz="900">
                          <a:solidFill>
                            <a:schemeClr val="dk1"/>
                          </a:solidFill>
                        </a:rPr>
                        <a:t>()</a:t>
                      </a:r>
                      <a:r>
                        <a:rPr lang="en" sz="900"/>
                        <a:t> : String</a:t>
                      </a:r>
                      <a:endParaRPr sz="900"/>
                    </a:p>
                    <a:p>
                      <a:pPr indent="0" lvl="0" marL="0" rtl="0" algn="l">
                        <a:spcBef>
                          <a:spcPts val="0"/>
                        </a:spcBef>
                        <a:spcAft>
                          <a:spcPts val="0"/>
                        </a:spcAft>
                        <a:buNone/>
                      </a:pPr>
                      <a:r>
                        <a:rPr lang="en" sz="900"/>
                        <a:t>+getPassword() : String</a:t>
                      </a:r>
                      <a:endParaRPr sz="900"/>
                    </a:p>
                    <a:p>
                      <a:pPr indent="0" lvl="0" marL="0" rtl="0" algn="l">
                        <a:spcBef>
                          <a:spcPts val="0"/>
                        </a:spcBef>
                        <a:spcAft>
                          <a:spcPts val="0"/>
                        </a:spcAft>
                        <a:buNone/>
                      </a:pPr>
                      <a:r>
                        <a:rPr lang="en" sz="900"/>
                        <a:t>+getContactInfo</a:t>
                      </a:r>
                      <a:r>
                        <a:rPr lang="en" sz="900">
                          <a:solidFill>
                            <a:schemeClr val="dk1"/>
                          </a:solidFill>
                        </a:rPr>
                        <a:t>()</a:t>
                      </a:r>
                      <a:r>
                        <a:rPr lang="en" sz="900"/>
                        <a:t> : String</a:t>
                      </a:r>
                      <a:br>
                        <a:rPr lang="en" sz="900"/>
                      </a:br>
                      <a:r>
                        <a:rPr lang="en" sz="900"/>
                        <a:t>+getType : String</a:t>
                      </a:r>
                      <a:endParaRPr sz="900"/>
                    </a:p>
                    <a:p>
                      <a:pPr indent="0" lvl="0" marL="0" rtl="0" algn="l">
                        <a:spcBef>
                          <a:spcPts val="0"/>
                        </a:spcBef>
                        <a:spcAft>
                          <a:spcPts val="0"/>
                        </a:spcAft>
                        <a:buNone/>
                      </a:pPr>
                      <a:r>
                        <a:rPr lang="en" sz="800"/>
                        <a:t>+getBorrowingHistory</a:t>
                      </a:r>
                      <a:r>
                        <a:rPr lang="en" sz="800">
                          <a:solidFill>
                            <a:schemeClr val="dk1"/>
                          </a:solidFill>
                        </a:rPr>
                        <a:t>()</a:t>
                      </a:r>
                      <a:r>
                        <a:rPr lang="en" sz="800"/>
                        <a:t> : </a:t>
                      </a:r>
                      <a:r>
                        <a:rPr lang="en" sz="800">
                          <a:solidFill>
                            <a:schemeClr val="dk1"/>
                          </a:solidFill>
                        </a:rPr>
                        <a:t>List&lt;String&gt;</a:t>
                      </a:r>
                      <a:endParaRPr sz="800">
                        <a:solidFill>
                          <a:schemeClr val="dk1"/>
                        </a:solidFill>
                      </a:endParaRPr>
                    </a:p>
                    <a:p>
                      <a:pPr indent="0" lvl="0" marL="0" rtl="0" algn="l">
                        <a:spcBef>
                          <a:spcPts val="0"/>
                        </a:spcBef>
                        <a:spcAft>
                          <a:spcPts val="0"/>
                        </a:spcAft>
                        <a:buNone/>
                      </a:pPr>
                      <a:r>
                        <a:rPr lang="en" sz="900">
                          <a:solidFill>
                            <a:schemeClr val="dk1"/>
                          </a:solidFill>
                        </a:rPr>
                        <a:t>+getFavBooks() : List&lt;String&gt;</a:t>
                      </a:r>
                      <a:endParaRPr sz="900">
                        <a:solidFill>
                          <a:schemeClr val="dk1"/>
                        </a:solidFill>
                      </a:endParaRPr>
                    </a:p>
                    <a:p>
                      <a:pPr indent="0" lvl="0" marL="0" rtl="0" algn="l">
                        <a:spcBef>
                          <a:spcPts val="0"/>
                        </a:spcBef>
                        <a:spcAft>
                          <a:spcPts val="0"/>
                        </a:spcAft>
                        <a:buNone/>
                      </a:pPr>
                      <a:r>
                        <a:rPr lang="en" sz="900">
                          <a:solidFill>
                            <a:schemeClr val="dk1"/>
                          </a:solidFill>
                        </a:rPr>
                        <a:t>+getFavGenres() : List&lt;String&gt;</a:t>
                      </a:r>
                      <a:endParaRPr sz="900">
                        <a:solidFill>
                          <a:schemeClr val="dk1"/>
                        </a:solidFill>
                      </a:endParaRPr>
                    </a:p>
                    <a:p>
                      <a:pPr indent="0" lvl="0" marL="0" rtl="0" algn="l">
                        <a:spcBef>
                          <a:spcPts val="0"/>
                        </a:spcBef>
                        <a:spcAft>
                          <a:spcPts val="0"/>
                        </a:spcAft>
                        <a:buNone/>
                      </a:pPr>
                      <a:r>
                        <a:rPr lang="en" sz="900">
                          <a:solidFill>
                            <a:schemeClr val="dk1"/>
                          </a:solidFill>
                        </a:rPr>
                        <a:t>+getFriendsList() : List&lt;String&gt;</a:t>
                      </a:r>
                      <a:endParaRPr sz="9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43" name="Google Shape;143;p15"/>
          <p:cNvGraphicFramePr/>
          <p:nvPr/>
        </p:nvGraphicFramePr>
        <p:xfrm>
          <a:off x="6372750" y="1017725"/>
          <a:ext cx="3000000" cy="3000000"/>
        </p:xfrm>
        <a:graphic>
          <a:graphicData uri="http://schemas.openxmlformats.org/drawingml/2006/table">
            <a:tbl>
              <a:tblPr>
                <a:noFill/>
                <a:tableStyleId>{E0F151AF-3293-4FCC-822B-84346A4902CF}</a:tableStyleId>
              </a:tblPr>
              <a:tblGrid>
                <a:gridCol w="2020350"/>
              </a:tblGrid>
              <a:tr h="373025">
                <a:tc>
                  <a:txBody>
                    <a:bodyPr/>
                    <a:lstStyle/>
                    <a:p>
                      <a:pPr indent="0" lvl="0" marL="0" rtl="0" algn="ctr">
                        <a:spcBef>
                          <a:spcPts val="0"/>
                        </a:spcBef>
                        <a:spcAft>
                          <a:spcPts val="0"/>
                        </a:spcAft>
                        <a:buNone/>
                      </a:pPr>
                      <a:r>
                        <a:rPr i="1" lang="en"/>
                        <a:t>Library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+addBook(book : Book)</a:t>
                      </a:r>
                      <a:endParaRPr sz="900"/>
                    </a:p>
                    <a:p>
                      <a:pPr indent="0" lvl="0" marL="0" rtl="0" algn="l">
                        <a:spcBef>
                          <a:spcPts val="0"/>
                        </a:spcBef>
                        <a:spcAft>
                          <a:spcPts val="0"/>
                        </a:spcAft>
                        <a:buNone/>
                      </a:pPr>
                      <a:r>
                        <a:rPr lang="en" sz="900"/>
                        <a:t>+addPatron(patron : Patron)</a:t>
                      </a:r>
                      <a:endParaRPr sz="900"/>
                    </a:p>
                    <a:p>
                      <a:pPr indent="0" lvl="0" marL="0" rtl="0" algn="l">
                        <a:spcBef>
                          <a:spcPts val="0"/>
                        </a:spcBef>
                        <a:spcAft>
                          <a:spcPts val="0"/>
                        </a:spcAft>
                        <a:buNone/>
                      </a:pPr>
                      <a:r>
                        <a:rPr lang="en" sz="900"/>
                        <a:t>+borrowBook(patronId : int, isbn : String)</a:t>
                      </a:r>
                      <a:endParaRPr sz="900"/>
                    </a:p>
                    <a:p>
                      <a:pPr indent="0" lvl="0" marL="0" rtl="0" algn="l">
                        <a:spcBef>
                          <a:spcPts val="0"/>
                        </a:spcBef>
                        <a:spcAft>
                          <a:spcPts val="0"/>
                        </a:spcAft>
                        <a:buNone/>
                      </a:pPr>
                      <a:r>
                        <a:rPr lang="en" sz="900"/>
                        <a:t>+returnBook(id : int)</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44" name="Google Shape;144;p15"/>
          <p:cNvGraphicFramePr/>
          <p:nvPr/>
        </p:nvGraphicFramePr>
        <p:xfrm>
          <a:off x="4352400" y="1017725"/>
          <a:ext cx="3000000" cy="3000000"/>
        </p:xfrm>
        <a:graphic>
          <a:graphicData uri="http://schemas.openxmlformats.org/drawingml/2006/table">
            <a:tbl>
              <a:tblPr>
                <a:noFill/>
                <a:tableStyleId>{E0F151AF-3293-4FCC-822B-84346A4902CF}</a:tableStyleId>
              </a:tblPr>
              <a:tblGrid>
                <a:gridCol w="2020350"/>
              </a:tblGrid>
              <a:tr h="373025">
                <a:tc>
                  <a:txBody>
                    <a:bodyPr/>
                    <a:lstStyle/>
                    <a:p>
                      <a:pPr indent="0" lvl="0" marL="0" rtl="0" algn="ctr">
                        <a:spcBef>
                          <a:spcPts val="0"/>
                        </a:spcBef>
                        <a:spcAft>
                          <a:spcPts val="0"/>
                        </a:spcAft>
                        <a:buNone/>
                      </a:pPr>
                      <a:r>
                        <a:rPr i="1" lang="en"/>
                        <a:t>Transaction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-transactionId : Int</a:t>
                      </a:r>
                      <a:endParaRPr sz="900"/>
                    </a:p>
                    <a:p>
                      <a:pPr indent="0" lvl="0" marL="0" rtl="0" algn="l">
                        <a:spcBef>
                          <a:spcPts val="0"/>
                        </a:spcBef>
                        <a:spcAft>
                          <a:spcPts val="0"/>
                        </a:spcAft>
                        <a:buNone/>
                      </a:pPr>
                      <a:r>
                        <a:rPr lang="en" sz="900"/>
                        <a:t>-patron : Patron</a:t>
                      </a:r>
                      <a:endParaRPr sz="900"/>
                    </a:p>
                    <a:p>
                      <a:pPr indent="0" lvl="0" marL="0" rtl="0" algn="l">
                        <a:spcBef>
                          <a:spcPts val="0"/>
                        </a:spcBef>
                        <a:spcAft>
                          <a:spcPts val="0"/>
                        </a:spcAft>
                        <a:buNone/>
                      </a:pPr>
                      <a:r>
                        <a:rPr lang="en" sz="900"/>
                        <a:t>-book : Book</a:t>
                      </a:r>
                      <a:endParaRPr sz="900"/>
                    </a:p>
                    <a:p>
                      <a:pPr indent="0" lvl="0" marL="0" rtl="0" algn="l">
                        <a:spcBef>
                          <a:spcPts val="0"/>
                        </a:spcBef>
                        <a:spcAft>
                          <a:spcPts val="0"/>
                        </a:spcAft>
                        <a:buNone/>
                      </a:pPr>
                      <a:r>
                        <a:rPr lang="en" sz="900"/>
                        <a:t>-borrowDate : LocalDate</a:t>
                      </a:r>
                      <a:endParaRPr sz="900"/>
                    </a:p>
                    <a:p>
                      <a:pPr indent="0" lvl="0" marL="0" rtl="0" algn="l">
                        <a:spcBef>
                          <a:spcPts val="0"/>
                        </a:spcBef>
                        <a:spcAft>
                          <a:spcPts val="0"/>
                        </a:spcAft>
                        <a:buNone/>
                      </a:pPr>
                      <a:r>
                        <a:rPr lang="en" sz="900"/>
                        <a:t>-returnDate : LocalDate</a:t>
                      </a:r>
                      <a:endParaRPr sz="900"/>
                    </a:p>
                    <a:p>
                      <a:pPr indent="0" lvl="0" marL="0" rtl="0" algn="l">
                        <a:spcBef>
                          <a:spcPts val="0"/>
                        </a:spcBef>
                        <a:spcAft>
                          <a:spcPts val="0"/>
                        </a:spcAft>
                        <a:buNone/>
                      </a:pPr>
                      <a:r>
                        <a:rPr lang="en" sz="900"/>
                        <a:t>-returned : boolean</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+getTransactionId() : Int</a:t>
                      </a:r>
                      <a:endParaRPr sz="900"/>
                    </a:p>
                    <a:p>
                      <a:pPr indent="0" lvl="0" marL="0" rtl="0" algn="l">
                        <a:spcBef>
                          <a:spcPts val="0"/>
                        </a:spcBef>
                        <a:spcAft>
                          <a:spcPts val="0"/>
                        </a:spcAft>
                        <a:buNone/>
                      </a:pPr>
                      <a:r>
                        <a:rPr lang="en" sz="900"/>
                        <a:t>+getPatron() : Patron</a:t>
                      </a:r>
                      <a:endParaRPr sz="900"/>
                    </a:p>
                    <a:p>
                      <a:pPr indent="0" lvl="0" marL="0" rtl="0" algn="l">
                        <a:spcBef>
                          <a:spcPts val="0"/>
                        </a:spcBef>
                        <a:spcAft>
                          <a:spcPts val="0"/>
                        </a:spcAft>
                        <a:buNone/>
                      </a:pPr>
                      <a:r>
                        <a:rPr lang="en" sz="900"/>
                        <a:t>+getBook() : Book</a:t>
                      </a:r>
                      <a:endParaRPr sz="900"/>
                    </a:p>
                    <a:p>
                      <a:pPr indent="0" lvl="0" marL="0" rtl="0" algn="l">
                        <a:spcBef>
                          <a:spcPts val="0"/>
                        </a:spcBef>
                        <a:spcAft>
                          <a:spcPts val="0"/>
                        </a:spcAft>
                        <a:buNone/>
                      </a:pPr>
                      <a:r>
                        <a:rPr lang="en" sz="900"/>
                        <a:t>+getBorrowDate() : LocalDate</a:t>
                      </a:r>
                      <a:endParaRPr sz="900"/>
                    </a:p>
                    <a:p>
                      <a:pPr indent="0" lvl="0" marL="0" rtl="0" algn="l">
                        <a:spcBef>
                          <a:spcPts val="0"/>
                        </a:spcBef>
                        <a:spcAft>
                          <a:spcPts val="0"/>
                        </a:spcAft>
                        <a:buNone/>
                      </a:pPr>
                      <a:r>
                        <a:rPr lang="en" sz="900"/>
                        <a:t>+getReturnDate() : LocalDate</a:t>
                      </a:r>
                      <a:endParaRPr sz="900"/>
                    </a:p>
                    <a:p>
                      <a:pPr indent="0" lvl="0" marL="0" rtl="0" algn="l">
                        <a:spcBef>
                          <a:spcPts val="0"/>
                        </a:spcBef>
                        <a:spcAft>
                          <a:spcPts val="0"/>
                        </a:spcAft>
                        <a:buNone/>
                      </a:pPr>
                      <a:r>
                        <a:rPr lang="en" sz="900"/>
                        <a:t>+isReturned() : boolean</a:t>
                      </a:r>
                      <a:endParaRPr sz="900"/>
                    </a:p>
                    <a:p>
                      <a:pPr indent="0" lvl="0" marL="0" rtl="0" algn="l">
                        <a:spcBef>
                          <a:spcPts val="0"/>
                        </a:spcBef>
                        <a:spcAft>
                          <a:spcPts val="0"/>
                        </a:spcAft>
                        <a:buNone/>
                      </a:pPr>
                      <a:r>
                        <a:rPr lang="en" sz="900"/>
                        <a:t>+markAsReturned() : void</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45" name="Google Shape;145;p15"/>
          <p:cNvGraphicFramePr/>
          <p:nvPr/>
        </p:nvGraphicFramePr>
        <p:xfrm>
          <a:off x="6372750" y="2884100"/>
          <a:ext cx="3000000" cy="3000000"/>
        </p:xfrm>
        <a:graphic>
          <a:graphicData uri="http://schemas.openxmlformats.org/drawingml/2006/table">
            <a:tbl>
              <a:tblPr>
                <a:noFill/>
                <a:tableStyleId>{E0F151AF-3293-4FCC-822B-84346A4902CF}</a:tableStyleId>
              </a:tblPr>
              <a:tblGrid>
                <a:gridCol w="2020350"/>
              </a:tblGrid>
              <a:tr h="373025">
                <a:tc>
                  <a:txBody>
                    <a:bodyPr/>
                    <a:lstStyle/>
                    <a:p>
                      <a:pPr indent="0" lvl="0" marL="0" rtl="0" algn="ctr">
                        <a:spcBef>
                          <a:spcPts val="0"/>
                        </a:spcBef>
                        <a:spcAft>
                          <a:spcPts val="0"/>
                        </a:spcAft>
                        <a:buNone/>
                      </a:pPr>
                      <a:r>
                        <a:rPr i="1" lang="en"/>
                        <a:t>LibraryUI</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449125">
                <a:tc>
                  <a:txBody>
                    <a:bodyPr/>
                    <a:lstStyle/>
                    <a:p>
                      <a:pPr indent="0" lvl="0" marL="0" rtl="0" algn="l">
                        <a:spcBef>
                          <a:spcPts val="0"/>
                        </a:spcBef>
                        <a:spcAft>
                          <a:spcPts val="0"/>
                        </a:spcAft>
                        <a:buNone/>
                      </a:pPr>
                      <a:r>
                        <a:rPr lang="en" sz="900"/>
                        <a:t>+displayMenu() : void</a:t>
                      </a:r>
                      <a:endParaRPr sz="900"/>
                    </a:p>
                    <a:p>
                      <a:pPr indent="0" lvl="0" marL="0" rtl="0" algn="l">
                        <a:spcBef>
                          <a:spcPts val="0"/>
                        </a:spcBef>
                        <a:spcAft>
                          <a:spcPts val="0"/>
                        </a:spcAft>
                        <a:buNone/>
                      </a:pPr>
                      <a:r>
                        <a:rPr lang="en" sz="900"/>
                        <a:t>+handleUserInput : void</a:t>
                      </a:r>
                      <a:endParaRPr sz="900"/>
                    </a:p>
                    <a:p>
                      <a:pPr indent="0" lvl="0" marL="0" rtl="0" algn="l">
                        <a:spcBef>
                          <a:spcPts val="0"/>
                        </a:spcBef>
                        <a:spcAft>
                          <a:spcPts val="0"/>
                        </a:spcAft>
                        <a:buNone/>
                      </a:pPr>
                      <a:r>
                        <a:rPr lang="en" sz="900"/>
                        <a:t>+clearScreen() : void</a:t>
                      </a:r>
                      <a:endParaRPr sz="900"/>
                    </a:p>
                    <a:p>
                      <a:pPr indent="0" lvl="0" marL="0" rtl="0" algn="l">
                        <a:spcBef>
                          <a:spcPts val="0"/>
                        </a:spcBef>
                        <a:spcAft>
                          <a:spcPts val="0"/>
                        </a:spcAft>
                        <a:buNone/>
                      </a:pPr>
                      <a:r>
                        <a:rPr lang="en" sz="900"/>
                        <a:t>+getIntInput : Int</a:t>
                      </a:r>
                      <a:endParaRPr sz="900"/>
                    </a:p>
                    <a:p>
                      <a:pPr indent="0" lvl="0" marL="0" rtl="0" algn="l">
                        <a:spcBef>
                          <a:spcPts val="0"/>
                        </a:spcBef>
                        <a:spcAft>
                          <a:spcPts val="0"/>
                        </a:spcAft>
                        <a:buNone/>
                      </a:pPr>
                      <a:r>
                        <a:rPr lang="en" sz="900"/>
                        <a:t>+addBook() : void</a:t>
                      </a:r>
                      <a:endParaRPr sz="900"/>
                    </a:p>
                    <a:p>
                      <a:pPr indent="0" lvl="0" marL="0" rtl="0" algn="l">
                        <a:spcBef>
                          <a:spcPts val="0"/>
                        </a:spcBef>
                        <a:spcAft>
                          <a:spcPts val="0"/>
                        </a:spcAft>
                        <a:buNone/>
                      </a:pPr>
                      <a:r>
                        <a:rPr lang="en" sz="900"/>
                        <a:t>+registerPatron() : void</a:t>
                      </a:r>
                      <a:endParaRPr sz="900"/>
                    </a:p>
                    <a:p>
                      <a:pPr indent="0" lvl="0" marL="0" rtl="0" algn="l">
                        <a:spcBef>
                          <a:spcPts val="0"/>
                        </a:spcBef>
                        <a:spcAft>
                          <a:spcPts val="0"/>
                        </a:spcAft>
                        <a:buNone/>
                      </a:pPr>
                      <a:r>
                        <a:rPr lang="en" sz="900"/>
                        <a:t>+checkOutBook() : void</a:t>
                      </a:r>
                      <a:endParaRPr sz="900"/>
                    </a:p>
                    <a:p>
                      <a:pPr indent="0" lvl="0" marL="0" rtl="0" algn="l">
                        <a:spcBef>
                          <a:spcPts val="0"/>
                        </a:spcBef>
                        <a:spcAft>
                          <a:spcPts val="0"/>
                        </a:spcAft>
                        <a:buNone/>
                      </a:pPr>
                      <a:r>
                        <a:rPr lang="en" sz="900"/>
                        <a:t>+returnBook() : void</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6"/>
          <p:cNvGrpSpPr/>
          <p:nvPr/>
        </p:nvGrpSpPr>
        <p:grpSpPr>
          <a:xfrm flipH="1">
            <a:off x="0" y="-1487700"/>
            <a:ext cx="3317400" cy="3317775"/>
            <a:chOff x="5826600" y="0"/>
            <a:chExt cx="3317400" cy="3317775"/>
          </a:xfrm>
        </p:grpSpPr>
        <p:sp>
          <p:nvSpPr>
            <p:cNvPr id="151" name="Google Shape;151;p16"/>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6"/>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6"/>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4" name="Google Shape;154;p16"/>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Medium"/>
                <a:ea typeface="Montserrat Medium"/>
                <a:cs typeface="Montserrat Medium"/>
                <a:sym typeface="Montserrat Medium"/>
              </a:rPr>
              <a:t>Literary Social Network Extension</a:t>
            </a:r>
            <a:endParaRPr>
              <a:latin typeface="Montserrat Medium"/>
              <a:ea typeface="Montserrat Medium"/>
              <a:cs typeface="Montserrat Medium"/>
              <a:sym typeface="Montserrat Medium"/>
            </a:endParaRPr>
          </a:p>
        </p:txBody>
      </p:sp>
      <p:cxnSp>
        <p:nvCxnSpPr>
          <p:cNvPr id="155" name="Google Shape;155;p16"/>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sp>
        <p:nvSpPr>
          <p:cNvPr id="156" name="Google Shape;156;p16"/>
          <p:cNvSpPr txBox="1"/>
          <p:nvPr>
            <p:ph idx="1" type="body"/>
          </p:nvPr>
        </p:nvSpPr>
        <p:spPr>
          <a:xfrm>
            <a:off x="312600" y="1124025"/>
            <a:ext cx="8520600" cy="1106400"/>
          </a:xfrm>
          <a:prstGeom prst="rect">
            <a:avLst/>
          </a:prstGeom>
          <a:ln>
            <a:noFill/>
          </a:ln>
          <a:effectLst>
            <a:outerShdw blurRad="57150" rotWithShape="0" algn="bl" dir="5400000" dist="19050">
              <a:srgbClr val="000000">
                <a:alpha val="35000"/>
              </a:srgbClr>
            </a:outerShdw>
          </a:effectLst>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600">
                <a:solidFill>
                  <a:schemeClr val="dk1"/>
                </a:solidFill>
              </a:rPr>
              <a:t>Extending the Library Management System, the Literary Social Network functionality allow patrons to interact and connect. Leveraging MongoDB for database implementation, patrons can now seamlessly sign into their accounts via the command line interface, gaining access their profile, groups, events, and more than just checking out books.</a:t>
            </a:r>
            <a:endParaRPr sz="1600">
              <a:solidFill>
                <a:schemeClr val="dk1"/>
              </a:solidFill>
            </a:endParaRPr>
          </a:p>
        </p:txBody>
      </p:sp>
      <p:sp>
        <p:nvSpPr>
          <p:cNvPr id="157" name="Google Shape;157;p16"/>
          <p:cNvSpPr txBox="1"/>
          <p:nvPr>
            <p:ph idx="1" type="body"/>
          </p:nvPr>
        </p:nvSpPr>
        <p:spPr>
          <a:xfrm>
            <a:off x="312600" y="2123325"/>
            <a:ext cx="8520600" cy="4680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Literary Social Network capabilities</a:t>
            </a:r>
            <a:r>
              <a:rPr b="1" lang="en">
                <a:solidFill>
                  <a:schemeClr val="dk1"/>
                </a:solidFill>
              </a:rPr>
              <a:t>:</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sp>
        <p:nvSpPr>
          <p:cNvPr id="158" name="Google Shape;158;p16"/>
          <p:cNvSpPr txBox="1"/>
          <p:nvPr>
            <p:ph idx="1" type="body"/>
          </p:nvPr>
        </p:nvSpPr>
        <p:spPr>
          <a:xfrm>
            <a:off x="484975" y="2447425"/>
            <a:ext cx="8659800" cy="25872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Showcase their favorite books and genres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Add an unlimited amount of </a:t>
            </a:r>
            <a:r>
              <a:rPr lang="en" sz="1600">
                <a:solidFill>
                  <a:schemeClr val="dk1"/>
                </a:solidFill>
              </a:rPr>
              <a:t>friends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Create and join groups and participate in discussions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Create, view, and participate in events or meetings</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17"/>
          <p:cNvGrpSpPr/>
          <p:nvPr/>
        </p:nvGrpSpPr>
        <p:grpSpPr>
          <a:xfrm flipH="1">
            <a:off x="0" y="-1487700"/>
            <a:ext cx="3317400" cy="3317775"/>
            <a:chOff x="5826600" y="0"/>
            <a:chExt cx="3317400" cy="3317775"/>
          </a:xfrm>
        </p:grpSpPr>
        <p:sp>
          <p:nvSpPr>
            <p:cNvPr id="164" name="Google Shape;164;p17"/>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7"/>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7"/>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167" name="Google Shape;167;p17"/>
          <p:cNvCxnSpPr/>
          <p:nvPr/>
        </p:nvCxnSpPr>
        <p:spPr>
          <a:xfrm flipH="1" rot="10800000">
            <a:off x="1235675" y="1413350"/>
            <a:ext cx="826500" cy="4170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68" name="Google Shape;168;p17"/>
          <p:cNvCxnSpPr/>
          <p:nvPr/>
        </p:nvCxnSpPr>
        <p:spPr>
          <a:xfrm>
            <a:off x="1235675" y="1899850"/>
            <a:ext cx="834000" cy="3321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69" name="Google Shape;169;p17"/>
          <p:cNvCxnSpPr/>
          <p:nvPr/>
        </p:nvCxnSpPr>
        <p:spPr>
          <a:xfrm flipH="1" rot="10800000">
            <a:off x="1235675" y="3601375"/>
            <a:ext cx="834000" cy="6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70" name="Google Shape;170;p17"/>
          <p:cNvCxnSpPr/>
          <p:nvPr/>
        </p:nvCxnSpPr>
        <p:spPr>
          <a:xfrm rot="10800000">
            <a:off x="1227950" y="3763775"/>
            <a:ext cx="841800" cy="7413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71" name="Google Shape;171;p17"/>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Montserrat Medium"/>
                <a:ea typeface="Montserrat Medium"/>
                <a:cs typeface="Montserrat Medium"/>
                <a:sym typeface="Montserrat Medium"/>
              </a:rPr>
              <a:t>Use Case Diagram: Library Management System</a:t>
            </a:r>
            <a:endParaRPr sz="2500">
              <a:latin typeface="Montserrat Medium"/>
              <a:ea typeface="Montserrat Medium"/>
              <a:cs typeface="Montserrat Medium"/>
              <a:sym typeface="Montserrat Medium"/>
            </a:endParaRPr>
          </a:p>
        </p:txBody>
      </p:sp>
      <p:cxnSp>
        <p:nvCxnSpPr>
          <p:cNvPr id="172" name="Google Shape;172;p17"/>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sp>
        <p:nvSpPr>
          <p:cNvPr id="173" name="Google Shape;173;p17"/>
          <p:cNvSpPr txBox="1"/>
          <p:nvPr/>
        </p:nvSpPr>
        <p:spPr>
          <a:xfrm>
            <a:off x="3571950" y="994000"/>
            <a:ext cx="400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a:t>
            </a:r>
            <a:r>
              <a:rPr lang="en" sz="1000">
                <a:solidFill>
                  <a:schemeClr val="dk2"/>
                </a:solidFill>
                <a:latin typeface="Times New Roman"/>
                <a:ea typeface="Times New Roman"/>
                <a:cs typeface="Times New Roman"/>
                <a:sym typeface="Times New Roman"/>
              </a:rPr>
              <a:t>extends&gt;&gt;</a:t>
            </a:r>
            <a:endParaRPr sz="1000">
              <a:solidFill>
                <a:schemeClr val="dk2"/>
              </a:solidFill>
              <a:latin typeface="Times New Roman"/>
              <a:ea typeface="Times New Roman"/>
              <a:cs typeface="Times New Roman"/>
              <a:sym typeface="Times New Roman"/>
            </a:endParaRPr>
          </a:p>
        </p:txBody>
      </p:sp>
      <p:cxnSp>
        <p:nvCxnSpPr>
          <p:cNvPr id="174" name="Google Shape;174;p17"/>
          <p:cNvCxnSpPr/>
          <p:nvPr/>
        </p:nvCxnSpPr>
        <p:spPr>
          <a:xfrm>
            <a:off x="3329225" y="1369775"/>
            <a:ext cx="2785200" cy="199800"/>
          </a:xfrm>
          <a:prstGeom prst="curvedConnector3">
            <a:avLst>
              <a:gd fmla="val 50000" name="adj1"/>
            </a:avLst>
          </a:prstGeom>
          <a:noFill/>
          <a:ln cap="flat" cmpd="sng" w="9525">
            <a:solidFill>
              <a:schemeClr val="dk2"/>
            </a:solidFill>
            <a:prstDash val="solid"/>
            <a:round/>
            <a:headEnd len="med" w="med" type="triangle"/>
            <a:tailEnd len="med" w="med" type="none"/>
          </a:ln>
        </p:spPr>
      </p:cxnSp>
      <p:cxnSp>
        <p:nvCxnSpPr>
          <p:cNvPr id="175" name="Google Shape;175;p17"/>
          <p:cNvCxnSpPr/>
          <p:nvPr/>
        </p:nvCxnSpPr>
        <p:spPr>
          <a:xfrm rot="10800000">
            <a:off x="3329250" y="1705575"/>
            <a:ext cx="2784900" cy="3627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76" name="Google Shape;176;p17"/>
          <p:cNvSpPr txBox="1"/>
          <p:nvPr/>
        </p:nvSpPr>
        <p:spPr>
          <a:xfrm>
            <a:off x="3523384" y="1402988"/>
            <a:ext cx="112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a:t>
            </a:r>
            <a:r>
              <a:rPr lang="en" sz="1000">
                <a:solidFill>
                  <a:schemeClr val="dk2"/>
                </a:solidFill>
                <a:latin typeface="Times New Roman"/>
                <a:ea typeface="Times New Roman"/>
                <a:cs typeface="Times New Roman"/>
                <a:sym typeface="Times New Roman"/>
              </a:rPr>
              <a:t>extends&gt;&gt;</a:t>
            </a:r>
            <a:endParaRPr sz="1000">
              <a:solidFill>
                <a:schemeClr val="dk2"/>
              </a:solidFill>
              <a:latin typeface="Times New Roman"/>
              <a:ea typeface="Times New Roman"/>
              <a:cs typeface="Times New Roman"/>
              <a:sym typeface="Times New Roman"/>
            </a:endParaRPr>
          </a:p>
        </p:txBody>
      </p:sp>
      <p:cxnSp>
        <p:nvCxnSpPr>
          <p:cNvPr id="177" name="Google Shape;177;p17"/>
          <p:cNvCxnSpPr/>
          <p:nvPr/>
        </p:nvCxnSpPr>
        <p:spPr>
          <a:xfrm>
            <a:off x="2973300" y="3613725"/>
            <a:ext cx="3141000" cy="3414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8" name="Google Shape;178;p17"/>
          <p:cNvCxnSpPr/>
          <p:nvPr/>
        </p:nvCxnSpPr>
        <p:spPr>
          <a:xfrm flipH="1" rot="10800000">
            <a:off x="2978400" y="4145688"/>
            <a:ext cx="3162900" cy="3438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79" name="Google Shape;179;p17"/>
          <p:cNvCxnSpPr/>
          <p:nvPr/>
        </p:nvCxnSpPr>
        <p:spPr>
          <a:xfrm rot="10800000">
            <a:off x="3299250" y="2237675"/>
            <a:ext cx="2814900" cy="6561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180" name="Google Shape;180;p17"/>
          <p:cNvSpPr txBox="1"/>
          <p:nvPr/>
        </p:nvSpPr>
        <p:spPr>
          <a:xfrm>
            <a:off x="3571950" y="1975388"/>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181" name="Google Shape;181;p17"/>
          <p:cNvSpPr txBox="1"/>
          <p:nvPr/>
        </p:nvSpPr>
        <p:spPr>
          <a:xfrm>
            <a:off x="3276038" y="3350388"/>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182" name="Google Shape;182;p17"/>
          <p:cNvSpPr txBox="1"/>
          <p:nvPr/>
        </p:nvSpPr>
        <p:spPr>
          <a:xfrm>
            <a:off x="3276050" y="4111250"/>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graphicFrame>
        <p:nvGraphicFramePr>
          <p:cNvPr id="183" name="Google Shape;183;p17"/>
          <p:cNvGraphicFramePr/>
          <p:nvPr/>
        </p:nvGraphicFramePr>
        <p:xfrm>
          <a:off x="311700" y="162732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Librarians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4" name="Google Shape;184;p17"/>
          <p:cNvGraphicFramePr/>
          <p:nvPr/>
        </p:nvGraphicFramePr>
        <p:xfrm>
          <a:off x="2062750" y="2008325"/>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Add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5" name="Google Shape;185;p17"/>
          <p:cNvGraphicFramePr/>
          <p:nvPr/>
        </p:nvGraphicFramePr>
        <p:xfrm>
          <a:off x="311700" y="34581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Users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6" name="Google Shape;186;p17"/>
          <p:cNvGraphicFramePr/>
          <p:nvPr/>
        </p:nvGraphicFramePr>
        <p:xfrm>
          <a:off x="2062750" y="1223150"/>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Register Patrons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7" name="Google Shape;187;p17"/>
          <p:cNvGraphicFramePr/>
          <p:nvPr/>
        </p:nvGraphicFramePr>
        <p:xfrm>
          <a:off x="2062750" y="332482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Check out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8" name="Google Shape;188;p17"/>
          <p:cNvGraphicFramePr/>
          <p:nvPr/>
        </p:nvGraphicFramePr>
        <p:xfrm>
          <a:off x="2062750" y="41954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Return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89" name="Google Shape;189;p17"/>
          <p:cNvGraphicFramePr/>
          <p:nvPr/>
        </p:nvGraphicFramePr>
        <p:xfrm>
          <a:off x="6106275" y="1419675"/>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Student Patron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90" name="Google Shape;190;p17"/>
          <p:cNvGraphicFramePr/>
          <p:nvPr/>
        </p:nvGraphicFramePr>
        <p:xfrm>
          <a:off x="6106275" y="1868900"/>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Faculty </a:t>
                      </a:r>
                      <a:r>
                        <a:rPr lang="en" sz="1200"/>
                        <a:t>Patron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91" name="Google Shape;191;p17"/>
          <p:cNvGraphicFramePr/>
          <p:nvPr/>
        </p:nvGraphicFramePr>
        <p:xfrm>
          <a:off x="6106275" y="2453600"/>
          <a:ext cx="3000000" cy="3000000"/>
        </p:xfrm>
        <a:graphic>
          <a:graphicData uri="http://schemas.openxmlformats.org/drawingml/2006/table">
            <a:tbl>
              <a:tblPr>
                <a:noFill/>
                <a:tableStyleId>{E0F151AF-3293-4FCC-822B-84346A4902CF}</a:tableStyleId>
              </a:tblPr>
              <a:tblGrid>
                <a:gridCol w="1864425"/>
              </a:tblGrid>
              <a:tr h="1068525">
                <a:tc>
                  <a:txBody>
                    <a:bodyPr/>
                    <a:lstStyle/>
                    <a:p>
                      <a:pPr indent="0" lvl="0" marL="0" rtl="0" algn="l">
                        <a:spcBef>
                          <a:spcPts val="0"/>
                        </a:spcBef>
                        <a:spcAft>
                          <a:spcPts val="0"/>
                        </a:spcAft>
                        <a:buNone/>
                      </a:pPr>
                      <a:r>
                        <a:rPr lang="en" sz="1200"/>
                        <a:t>Book</a:t>
                      </a:r>
                      <a:endParaRPr sz="1200"/>
                    </a:p>
                    <a:p>
                      <a:pPr indent="0" lvl="0" marL="0" rtl="0" algn="l">
                        <a:spcBef>
                          <a:spcPts val="0"/>
                        </a:spcBef>
                        <a:spcAft>
                          <a:spcPts val="0"/>
                        </a:spcAft>
                        <a:buNone/>
                      </a:pPr>
                      <a:r>
                        <a:rPr lang="en" sz="1200"/>
                        <a:t>Management</a:t>
                      </a:r>
                      <a:endParaRPr sz="1200"/>
                    </a:p>
                    <a:p>
                      <a:pPr indent="0" lvl="0" marL="0" rtl="0" algn="l">
                        <a:spcBef>
                          <a:spcPts val="0"/>
                        </a:spcBef>
                        <a:spcAft>
                          <a:spcPts val="0"/>
                        </a:spcAft>
                        <a:buNone/>
                      </a:pPr>
                      <a:r>
                        <a:rPr lang="en" sz="1200"/>
                        <a:t>System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192" name="Google Shape;192;p17"/>
          <p:cNvGraphicFramePr/>
          <p:nvPr/>
        </p:nvGraphicFramePr>
        <p:xfrm>
          <a:off x="6106275" y="3807200"/>
          <a:ext cx="3000000" cy="3000000"/>
        </p:xfrm>
        <a:graphic>
          <a:graphicData uri="http://schemas.openxmlformats.org/drawingml/2006/table">
            <a:tbl>
              <a:tblPr>
                <a:noFill/>
                <a:tableStyleId>{E0F151AF-3293-4FCC-822B-84346A4902CF}</a:tableStyleId>
              </a:tblPr>
              <a:tblGrid>
                <a:gridCol w="1864425"/>
              </a:tblGrid>
              <a:tr h="642750">
                <a:tc>
                  <a:txBody>
                    <a:bodyPr/>
                    <a:lstStyle/>
                    <a:p>
                      <a:pPr indent="0" lvl="0" marL="0" rtl="0" algn="l">
                        <a:spcBef>
                          <a:spcPts val="0"/>
                        </a:spcBef>
                        <a:spcAft>
                          <a:spcPts val="0"/>
                        </a:spcAft>
                        <a:buNone/>
                      </a:pPr>
                      <a:r>
                        <a:rPr lang="en" sz="1200"/>
                        <a:t>Transaction</a:t>
                      </a:r>
                      <a:endParaRPr sz="1200"/>
                    </a:p>
                    <a:p>
                      <a:pPr indent="0" lvl="0" marL="0" rtl="0" algn="l">
                        <a:spcBef>
                          <a:spcPts val="0"/>
                        </a:spcBef>
                        <a:spcAft>
                          <a:spcPts val="0"/>
                        </a:spcAft>
                        <a:buNone/>
                      </a:pPr>
                      <a:r>
                        <a:rPr lang="en" sz="1200"/>
                        <a:t>System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18"/>
          <p:cNvGrpSpPr/>
          <p:nvPr/>
        </p:nvGrpSpPr>
        <p:grpSpPr>
          <a:xfrm flipH="1">
            <a:off x="0" y="-1487700"/>
            <a:ext cx="3317400" cy="3317775"/>
            <a:chOff x="5826600" y="0"/>
            <a:chExt cx="3317400" cy="3317775"/>
          </a:xfrm>
        </p:grpSpPr>
        <p:sp>
          <p:nvSpPr>
            <p:cNvPr id="198" name="Google Shape;198;p18"/>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8"/>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8"/>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201" name="Google Shape;201;p18"/>
          <p:cNvCxnSpPr/>
          <p:nvPr/>
        </p:nvCxnSpPr>
        <p:spPr>
          <a:xfrm flipH="1" rot="10800000">
            <a:off x="1235675" y="1260950"/>
            <a:ext cx="826500" cy="4170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02" name="Google Shape;202;p18"/>
          <p:cNvCxnSpPr/>
          <p:nvPr/>
        </p:nvCxnSpPr>
        <p:spPr>
          <a:xfrm>
            <a:off x="1235675" y="1747450"/>
            <a:ext cx="819000" cy="147900"/>
          </a:xfrm>
          <a:prstGeom prst="curvedConnector3">
            <a:avLst>
              <a:gd fmla="val 50000" name="adj1"/>
            </a:avLst>
          </a:prstGeom>
          <a:noFill/>
          <a:ln cap="flat" cmpd="sng" w="9525">
            <a:solidFill>
              <a:schemeClr val="dk2"/>
            </a:solidFill>
            <a:prstDash val="solid"/>
            <a:round/>
            <a:headEnd len="med" w="med" type="none"/>
            <a:tailEnd len="med" w="med" type="none"/>
          </a:ln>
        </p:spPr>
      </p:cxnSp>
      <p:graphicFrame>
        <p:nvGraphicFramePr>
          <p:cNvPr id="203" name="Google Shape;203;p18"/>
          <p:cNvGraphicFramePr/>
          <p:nvPr/>
        </p:nvGraphicFramePr>
        <p:xfrm>
          <a:off x="5291450" y="1115825"/>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Student Patron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
        <p:nvSpPr>
          <p:cNvPr id="204" name="Google Shape;204;p18"/>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Montserrat Medium"/>
                <a:ea typeface="Montserrat Medium"/>
                <a:cs typeface="Montserrat Medium"/>
                <a:sym typeface="Montserrat Medium"/>
              </a:rPr>
              <a:t>Use Case Diagram: Literary Social Network</a:t>
            </a:r>
            <a:endParaRPr sz="2500">
              <a:latin typeface="Montserrat Medium"/>
              <a:ea typeface="Montserrat Medium"/>
              <a:cs typeface="Montserrat Medium"/>
              <a:sym typeface="Montserrat Medium"/>
            </a:endParaRPr>
          </a:p>
        </p:txBody>
      </p:sp>
      <p:cxnSp>
        <p:nvCxnSpPr>
          <p:cNvPr id="205" name="Google Shape;205;p18"/>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cxnSp>
        <p:nvCxnSpPr>
          <p:cNvPr id="206" name="Google Shape;206;p18"/>
          <p:cNvCxnSpPr/>
          <p:nvPr/>
        </p:nvCxnSpPr>
        <p:spPr>
          <a:xfrm>
            <a:off x="3320150" y="1260925"/>
            <a:ext cx="1977600" cy="45300"/>
          </a:xfrm>
          <a:prstGeom prst="curvedConnector3">
            <a:avLst>
              <a:gd fmla="val 50000" name="adj1"/>
            </a:avLst>
          </a:prstGeom>
          <a:noFill/>
          <a:ln cap="flat" cmpd="sng" w="9525">
            <a:solidFill>
              <a:schemeClr val="dk2"/>
            </a:solidFill>
            <a:prstDash val="solid"/>
            <a:round/>
            <a:headEnd len="med" w="med" type="triangle"/>
            <a:tailEnd len="med" w="med" type="none"/>
          </a:ln>
        </p:spPr>
      </p:cxnSp>
      <p:cxnSp>
        <p:nvCxnSpPr>
          <p:cNvPr id="207" name="Google Shape;207;p18"/>
          <p:cNvCxnSpPr/>
          <p:nvPr/>
        </p:nvCxnSpPr>
        <p:spPr>
          <a:xfrm rot="10800000">
            <a:off x="3320075" y="1415150"/>
            <a:ext cx="1968600" cy="3267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208" name="Google Shape;208;p18"/>
          <p:cNvSpPr txBox="1"/>
          <p:nvPr/>
        </p:nvSpPr>
        <p:spPr>
          <a:xfrm>
            <a:off x="4261359" y="991725"/>
            <a:ext cx="112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&lt;&lt;extends&gt;&gt;</a:t>
            </a:r>
            <a:endParaRPr sz="1000">
              <a:solidFill>
                <a:schemeClr val="dk2"/>
              </a:solidFill>
              <a:latin typeface="Times New Roman"/>
              <a:ea typeface="Times New Roman"/>
              <a:cs typeface="Times New Roman"/>
              <a:sym typeface="Times New Roman"/>
            </a:endParaRPr>
          </a:p>
        </p:txBody>
      </p:sp>
      <p:cxnSp>
        <p:nvCxnSpPr>
          <p:cNvPr id="209" name="Google Shape;209;p18"/>
          <p:cNvCxnSpPr/>
          <p:nvPr/>
        </p:nvCxnSpPr>
        <p:spPr>
          <a:xfrm>
            <a:off x="2992200" y="2534313"/>
            <a:ext cx="2305500" cy="631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10" name="Google Shape;210;p18"/>
          <p:cNvCxnSpPr/>
          <p:nvPr/>
        </p:nvCxnSpPr>
        <p:spPr>
          <a:xfrm>
            <a:off x="2973300" y="3029750"/>
            <a:ext cx="2324400" cy="326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11" name="Google Shape;211;p18"/>
          <p:cNvCxnSpPr/>
          <p:nvPr/>
        </p:nvCxnSpPr>
        <p:spPr>
          <a:xfrm rot="10800000">
            <a:off x="3319150" y="1873450"/>
            <a:ext cx="1969500" cy="330900"/>
          </a:xfrm>
          <a:prstGeom prst="curvedConnector3">
            <a:avLst>
              <a:gd fmla="val 50000" name="adj1"/>
            </a:avLst>
          </a:prstGeom>
          <a:noFill/>
          <a:ln cap="flat" cmpd="sng" w="9525">
            <a:solidFill>
              <a:schemeClr val="dk2"/>
            </a:solidFill>
            <a:prstDash val="solid"/>
            <a:round/>
            <a:headEnd len="med" w="med" type="triangle"/>
            <a:tailEnd len="med" w="med" type="none"/>
          </a:ln>
        </p:spPr>
      </p:cxnSp>
      <p:sp>
        <p:nvSpPr>
          <p:cNvPr id="212" name="Google Shape;212;p18"/>
          <p:cNvSpPr txBox="1"/>
          <p:nvPr/>
        </p:nvSpPr>
        <p:spPr>
          <a:xfrm>
            <a:off x="3862050" y="1660113"/>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213" name="Google Shape;213;p18"/>
          <p:cNvSpPr txBox="1"/>
          <p:nvPr/>
        </p:nvSpPr>
        <p:spPr>
          <a:xfrm>
            <a:off x="3128400" y="2260713"/>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214" name="Google Shape;214;p18"/>
          <p:cNvSpPr txBox="1"/>
          <p:nvPr/>
        </p:nvSpPr>
        <p:spPr>
          <a:xfrm>
            <a:off x="3194513" y="2775600"/>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cxnSp>
        <p:nvCxnSpPr>
          <p:cNvPr id="215" name="Google Shape;215;p18"/>
          <p:cNvCxnSpPr/>
          <p:nvPr/>
        </p:nvCxnSpPr>
        <p:spPr>
          <a:xfrm flipH="1" rot="10800000">
            <a:off x="1226375" y="2660825"/>
            <a:ext cx="849000" cy="758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16" name="Google Shape;216;p18"/>
          <p:cNvCxnSpPr/>
          <p:nvPr/>
        </p:nvCxnSpPr>
        <p:spPr>
          <a:xfrm flipH="1" rot="10800000">
            <a:off x="1240275" y="3126950"/>
            <a:ext cx="818400" cy="355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17" name="Google Shape;217;p18"/>
          <p:cNvCxnSpPr/>
          <p:nvPr/>
        </p:nvCxnSpPr>
        <p:spPr>
          <a:xfrm rot="10800000">
            <a:off x="1220700" y="3535675"/>
            <a:ext cx="851700" cy="190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18" name="Google Shape;218;p18"/>
          <p:cNvCxnSpPr/>
          <p:nvPr/>
        </p:nvCxnSpPr>
        <p:spPr>
          <a:xfrm rot="10800000">
            <a:off x="1234500" y="3604000"/>
            <a:ext cx="837900" cy="6675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219" name="Google Shape;219;p18"/>
          <p:cNvCxnSpPr/>
          <p:nvPr/>
        </p:nvCxnSpPr>
        <p:spPr>
          <a:xfrm flipH="1" rot="5400000">
            <a:off x="1027425" y="3798775"/>
            <a:ext cx="1226400" cy="849900"/>
          </a:xfrm>
          <a:prstGeom prst="curvedConnector3">
            <a:avLst>
              <a:gd fmla="val 9766" name="adj1"/>
            </a:avLst>
          </a:prstGeom>
          <a:noFill/>
          <a:ln cap="flat" cmpd="sng" w="9525">
            <a:solidFill>
              <a:schemeClr val="dk2"/>
            </a:solidFill>
            <a:prstDash val="solid"/>
            <a:round/>
            <a:headEnd len="med" w="med" type="none"/>
            <a:tailEnd len="med" w="med" type="none"/>
          </a:ln>
        </p:spPr>
      </p:cxnSp>
      <p:cxnSp>
        <p:nvCxnSpPr>
          <p:cNvPr id="220" name="Google Shape;220;p18"/>
          <p:cNvCxnSpPr/>
          <p:nvPr/>
        </p:nvCxnSpPr>
        <p:spPr>
          <a:xfrm>
            <a:off x="2992200" y="3685550"/>
            <a:ext cx="2305500" cy="269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21" name="Google Shape;221;p18"/>
          <p:cNvCxnSpPr/>
          <p:nvPr/>
        </p:nvCxnSpPr>
        <p:spPr>
          <a:xfrm flipH="1" rot="10800000">
            <a:off x="2978400" y="4127450"/>
            <a:ext cx="2346600" cy="1305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22" name="Google Shape;222;p18"/>
          <p:cNvCxnSpPr/>
          <p:nvPr/>
        </p:nvCxnSpPr>
        <p:spPr>
          <a:xfrm flipH="1" rot="10800000">
            <a:off x="3128400" y="4263650"/>
            <a:ext cx="2169300" cy="5595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223" name="Google Shape;223;p18"/>
          <p:cNvSpPr txBox="1"/>
          <p:nvPr/>
        </p:nvSpPr>
        <p:spPr>
          <a:xfrm>
            <a:off x="3128400" y="3876788"/>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224" name="Google Shape;224;p18"/>
          <p:cNvSpPr txBox="1"/>
          <p:nvPr/>
        </p:nvSpPr>
        <p:spPr>
          <a:xfrm>
            <a:off x="3128400" y="3366188"/>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sp>
        <p:nvSpPr>
          <p:cNvPr id="225" name="Google Shape;225;p18"/>
          <p:cNvSpPr txBox="1"/>
          <p:nvPr/>
        </p:nvSpPr>
        <p:spPr>
          <a:xfrm>
            <a:off x="3128400" y="4387375"/>
            <a:ext cx="78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&lt;&lt;uses&gt;&gt;</a:t>
            </a:r>
            <a:endParaRPr sz="1000">
              <a:solidFill>
                <a:schemeClr val="dk2"/>
              </a:solidFill>
              <a:latin typeface="Times New Roman"/>
              <a:ea typeface="Times New Roman"/>
              <a:cs typeface="Times New Roman"/>
              <a:sym typeface="Times New Roman"/>
            </a:endParaRPr>
          </a:p>
        </p:txBody>
      </p:sp>
      <p:cxnSp>
        <p:nvCxnSpPr>
          <p:cNvPr id="226" name="Google Shape;226;p18"/>
          <p:cNvCxnSpPr/>
          <p:nvPr/>
        </p:nvCxnSpPr>
        <p:spPr>
          <a:xfrm flipH="1" rot="10800000">
            <a:off x="5444625" y="3965050"/>
            <a:ext cx="565500" cy="224700"/>
          </a:xfrm>
          <a:prstGeom prst="curvedConnector3">
            <a:avLst>
              <a:gd fmla="val 50000" name="adj1"/>
            </a:avLst>
          </a:prstGeom>
          <a:noFill/>
          <a:ln cap="flat" cmpd="sng" w="9525">
            <a:solidFill>
              <a:schemeClr val="dk2"/>
            </a:solidFill>
            <a:prstDash val="solid"/>
            <a:round/>
            <a:headEnd len="med" w="med" type="none"/>
            <a:tailEnd len="med" w="med" type="none"/>
          </a:ln>
        </p:spPr>
      </p:cxnSp>
      <p:graphicFrame>
        <p:nvGraphicFramePr>
          <p:cNvPr id="227" name="Google Shape;227;p18"/>
          <p:cNvGraphicFramePr/>
          <p:nvPr/>
        </p:nvGraphicFramePr>
        <p:xfrm>
          <a:off x="311700" y="147492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Librarians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28" name="Google Shape;228;p18"/>
          <p:cNvGraphicFramePr/>
          <p:nvPr/>
        </p:nvGraphicFramePr>
        <p:xfrm>
          <a:off x="2062750" y="1703525"/>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Add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29" name="Google Shape;229;p18"/>
          <p:cNvGraphicFramePr/>
          <p:nvPr/>
        </p:nvGraphicFramePr>
        <p:xfrm>
          <a:off x="311700" y="33057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Users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0" name="Google Shape;230;p18"/>
          <p:cNvGraphicFramePr/>
          <p:nvPr/>
        </p:nvGraphicFramePr>
        <p:xfrm>
          <a:off x="2062750" y="1070750"/>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Register Patrons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1" name="Google Shape;231;p18"/>
          <p:cNvGraphicFramePr/>
          <p:nvPr/>
        </p:nvGraphicFramePr>
        <p:xfrm>
          <a:off x="2062750" y="225802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Check out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2" name="Google Shape;232;p18"/>
          <p:cNvGraphicFramePr/>
          <p:nvPr/>
        </p:nvGraphicFramePr>
        <p:xfrm>
          <a:off x="2062750" y="28238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Return books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3" name="Google Shape;233;p18"/>
          <p:cNvGraphicFramePr/>
          <p:nvPr/>
        </p:nvGraphicFramePr>
        <p:xfrm>
          <a:off x="5291450" y="1565050"/>
          <a:ext cx="3000000" cy="3000000"/>
        </p:xfrm>
        <a:graphic>
          <a:graphicData uri="http://schemas.openxmlformats.org/drawingml/2006/table">
            <a:tbl>
              <a:tblPr>
                <a:noFill/>
                <a:tableStyleId>{E0F151AF-3293-4FCC-822B-84346A4902CF}</a:tableStyleId>
              </a:tblPr>
              <a:tblGrid>
                <a:gridCol w="1246525"/>
              </a:tblGrid>
              <a:tr h="381000">
                <a:tc>
                  <a:txBody>
                    <a:bodyPr/>
                    <a:lstStyle/>
                    <a:p>
                      <a:pPr indent="0" lvl="0" marL="0" rtl="0" algn="l">
                        <a:spcBef>
                          <a:spcPts val="0"/>
                        </a:spcBef>
                        <a:spcAft>
                          <a:spcPts val="0"/>
                        </a:spcAft>
                        <a:buNone/>
                      </a:pPr>
                      <a:r>
                        <a:rPr lang="en" sz="1200"/>
                        <a:t>Faculty Patron</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
        <p:nvSpPr>
          <p:cNvPr id="234" name="Google Shape;234;p18"/>
          <p:cNvSpPr txBox="1"/>
          <p:nvPr/>
        </p:nvSpPr>
        <p:spPr>
          <a:xfrm>
            <a:off x="4261350" y="1359213"/>
            <a:ext cx="175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&lt;&lt;extends&gt;&gt;</a:t>
            </a:r>
            <a:endParaRPr sz="1000">
              <a:solidFill>
                <a:schemeClr val="dk2"/>
              </a:solidFill>
              <a:latin typeface="Times New Roman"/>
              <a:ea typeface="Times New Roman"/>
              <a:cs typeface="Times New Roman"/>
              <a:sym typeface="Times New Roman"/>
            </a:endParaRPr>
          </a:p>
        </p:txBody>
      </p:sp>
      <p:graphicFrame>
        <p:nvGraphicFramePr>
          <p:cNvPr id="235" name="Google Shape;235;p18"/>
          <p:cNvGraphicFramePr/>
          <p:nvPr/>
        </p:nvGraphicFramePr>
        <p:xfrm>
          <a:off x="5291450" y="1996613"/>
          <a:ext cx="3000000" cy="3000000"/>
        </p:xfrm>
        <a:graphic>
          <a:graphicData uri="http://schemas.openxmlformats.org/drawingml/2006/table">
            <a:tbl>
              <a:tblPr>
                <a:noFill/>
                <a:tableStyleId>{E0F151AF-3293-4FCC-822B-84346A4902CF}</a:tableStyleId>
              </a:tblPr>
              <a:tblGrid>
                <a:gridCol w="1503350"/>
              </a:tblGrid>
              <a:tr h="905200">
                <a:tc>
                  <a:txBody>
                    <a:bodyPr/>
                    <a:lstStyle/>
                    <a:p>
                      <a:pPr indent="0" lvl="0" marL="0" rtl="0" algn="l">
                        <a:spcBef>
                          <a:spcPts val="0"/>
                        </a:spcBef>
                        <a:spcAft>
                          <a:spcPts val="0"/>
                        </a:spcAft>
                        <a:buNone/>
                      </a:pPr>
                      <a:r>
                        <a:rPr lang="en" sz="1200"/>
                        <a:t>Book</a:t>
                      </a:r>
                      <a:endParaRPr sz="1200"/>
                    </a:p>
                    <a:p>
                      <a:pPr indent="0" lvl="0" marL="0" rtl="0" algn="l">
                        <a:spcBef>
                          <a:spcPts val="0"/>
                        </a:spcBef>
                        <a:spcAft>
                          <a:spcPts val="0"/>
                        </a:spcAft>
                        <a:buNone/>
                      </a:pPr>
                      <a:r>
                        <a:rPr lang="en" sz="1200"/>
                        <a:t>Management</a:t>
                      </a:r>
                      <a:endParaRPr sz="1200"/>
                    </a:p>
                    <a:p>
                      <a:pPr indent="0" lvl="0" marL="0" rtl="0" algn="l">
                        <a:spcBef>
                          <a:spcPts val="0"/>
                        </a:spcBef>
                        <a:spcAft>
                          <a:spcPts val="0"/>
                        </a:spcAft>
                        <a:buNone/>
                      </a:pPr>
                      <a:r>
                        <a:rPr lang="en" sz="1200"/>
                        <a:t>System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6" name="Google Shape;236;p18"/>
          <p:cNvGraphicFramePr/>
          <p:nvPr/>
        </p:nvGraphicFramePr>
        <p:xfrm>
          <a:off x="2062750" y="39820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Manage Events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7" name="Google Shape;237;p18"/>
          <p:cNvGraphicFramePr/>
          <p:nvPr/>
        </p:nvGraphicFramePr>
        <p:xfrm>
          <a:off x="5291450" y="3749950"/>
          <a:ext cx="3000000" cy="3000000"/>
        </p:xfrm>
        <a:graphic>
          <a:graphicData uri="http://schemas.openxmlformats.org/drawingml/2006/table">
            <a:tbl>
              <a:tblPr>
                <a:noFill/>
                <a:tableStyleId>{E0F151AF-3293-4FCC-822B-84346A4902CF}</a:tableStyleId>
              </a:tblPr>
              <a:tblGrid>
                <a:gridCol w="1246525"/>
              </a:tblGrid>
              <a:tr h="1068525">
                <a:tc>
                  <a:txBody>
                    <a:bodyPr/>
                    <a:lstStyle/>
                    <a:p>
                      <a:pPr indent="0" lvl="0" marL="0" rtl="0" algn="l">
                        <a:spcBef>
                          <a:spcPts val="0"/>
                        </a:spcBef>
                        <a:spcAft>
                          <a:spcPts val="0"/>
                        </a:spcAft>
                        <a:buNone/>
                      </a:pPr>
                      <a:r>
                        <a:rPr lang="en" sz="1200"/>
                        <a:t>Network</a:t>
                      </a:r>
                      <a:endParaRPr sz="1200"/>
                    </a:p>
                    <a:p>
                      <a:pPr indent="0" lvl="0" marL="0" rtl="0" algn="l">
                        <a:spcBef>
                          <a:spcPts val="0"/>
                        </a:spcBef>
                        <a:spcAft>
                          <a:spcPts val="0"/>
                        </a:spcAft>
                        <a:buNone/>
                      </a:pPr>
                      <a:r>
                        <a:rPr lang="en" sz="1200"/>
                        <a:t>System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8" name="Google Shape;238;p18"/>
          <p:cNvGraphicFramePr/>
          <p:nvPr/>
        </p:nvGraphicFramePr>
        <p:xfrm>
          <a:off x="2062175" y="4535424"/>
          <a:ext cx="3000000" cy="3000000"/>
        </p:xfrm>
        <a:graphic>
          <a:graphicData uri="http://schemas.openxmlformats.org/drawingml/2006/table">
            <a:tbl>
              <a:tblPr>
                <a:noFill/>
                <a:tableStyleId>{E0F151AF-3293-4FCC-822B-84346A4902CF}</a:tableStyleId>
              </a:tblPr>
              <a:tblGrid>
                <a:gridCol w="1065450"/>
              </a:tblGrid>
              <a:tr h="381000">
                <a:tc>
                  <a:txBody>
                    <a:bodyPr/>
                    <a:lstStyle/>
                    <a:p>
                      <a:pPr indent="0" lvl="0" marL="0" rtl="0" algn="l">
                        <a:spcBef>
                          <a:spcPts val="0"/>
                        </a:spcBef>
                        <a:spcAft>
                          <a:spcPts val="0"/>
                        </a:spcAft>
                        <a:buNone/>
                      </a:pPr>
                      <a:r>
                        <a:rPr lang="en" sz="1200"/>
                        <a:t>Manage Discussions</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39" name="Google Shape;239;p18"/>
          <p:cNvGraphicFramePr/>
          <p:nvPr/>
        </p:nvGraphicFramePr>
        <p:xfrm>
          <a:off x="2062750" y="3433475"/>
          <a:ext cx="3000000" cy="3000000"/>
        </p:xfrm>
        <a:graphic>
          <a:graphicData uri="http://schemas.openxmlformats.org/drawingml/2006/table">
            <a:tbl>
              <a:tblPr>
                <a:noFill/>
                <a:tableStyleId>{E0F151AF-3293-4FCC-822B-84346A4902CF}</a:tableStyleId>
              </a:tblPr>
              <a:tblGrid>
                <a:gridCol w="914400"/>
              </a:tblGrid>
              <a:tr h="381000">
                <a:tc>
                  <a:txBody>
                    <a:bodyPr/>
                    <a:lstStyle/>
                    <a:p>
                      <a:pPr indent="0" lvl="0" marL="0" rtl="0" algn="l">
                        <a:spcBef>
                          <a:spcPts val="0"/>
                        </a:spcBef>
                        <a:spcAft>
                          <a:spcPts val="0"/>
                        </a:spcAft>
                        <a:buNone/>
                      </a:pPr>
                      <a:r>
                        <a:rPr lang="en" sz="1200"/>
                        <a:t>User Profile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40" name="Google Shape;240;p18"/>
          <p:cNvGraphicFramePr/>
          <p:nvPr/>
        </p:nvGraphicFramePr>
        <p:xfrm>
          <a:off x="7119750" y="3739888"/>
          <a:ext cx="3000000" cy="3000000"/>
        </p:xfrm>
        <a:graphic>
          <a:graphicData uri="http://schemas.openxmlformats.org/drawingml/2006/table">
            <a:tbl>
              <a:tblPr>
                <a:noFill/>
                <a:tableStyleId>{E0F151AF-3293-4FCC-822B-84346A4902CF}</a:tableStyleId>
              </a:tblPr>
              <a:tblGrid>
                <a:gridCol w="1246525"/>
              </a:tblGrid>
              <a:tr h="1068525">
                <a:tc>
                  <a:txBody>
                    <a:bodyPr/>
                    <a:lstStyle/>
                    <a:p>
                      <a:pPr indent="0" lvl="0" marL="0" rtl="0" algn="l">
                        <a:spcBef>
                          <a:spcPts val="0"/>
                        </a:spcBef>
                        <a:spcAft>
                          <a:spcPts val="0"/>
                        </a:spcAft>
                        <a:buNone/>
                      </a:pPr>
                      <a:r>
                        <a:rPr lang="en" sz="1200"/>
                        <a:t>MongoDB</a:t>
                      </a:r>
                      <a:endParaRPr sz="1200"/>
                    </a:p>
                    <a:p>
                      <a:pPr indent="0" lvl="0" marL="0" rtl="0" algn="l">
                        <a:spcBef>
                          <a:spcPts val="0"/>
                        </a:spcBef>
                        <a:spcAft>
                          <a:spcPts val="0"/>
                        </a:spcAft>
                        <a:buNone/>
                      </a:pPr>
                      <a:r>
                        <a:rPr lang="en" sz="1200"/>
                        <a:t>Database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graphicFrame>
        <p:nvGraphicFramePr>
          <p:cNvPr id="241" name="Google Shape;241;p18"/>
          <p:cNvGraphicFramePr/>
          <p:nvPr/>
        </p:nvGraphicFramePr>
        <p:xfrm>
          <a:off x="5291450" y="2961550"/>
          <a:ext cx="3000000" cy="3000000"/>
        </p:xfrm>
        <a:graphic>
          <a:graphicData uri="http://schemas.openxmlformats.org/drawingml/2006/table">
            <a:tbl>
              <a:tblPr>
                <a:noFill/>
                <a:tableStyleId>{E0F151AF-3293-4FCC-822B-84346A4902CF}</a:tableStyleId>
              </a:tblPr>
              <a:tblGrid>
                <a:gridCol w="1246525"/>
              </a:tblGrid>
              <a:tr h="642750">
                <a:tc>
                  <a:txBody>
                    <a:bodyPr/>
                    <a:lstStyle/>
                    <a:p>
                      <a:pPr indent="0" lvl="0" marL="0" rtl="0" algn="l">
                        <a:spcBef>
                          <a:spcPts val="0"/>
                        </a:spcBef>
                        <a:spcAft>
                          <a:spcPts val="0"/>
                        </a:spcAft>
                        <a:buNone/>
                      </a:pPr>
                      <a:r>
                        <a:rPr lang="en" sz="1200"/>
                        <a:t>Transaction</a:t>
                      </a:r>
                      <a:endParaRPr sz="1200"/>
                    </a:p>
                    <a:p>
                      <a:pPr indent="0" lvl="0" marL="0" rtl="0" algn="l">
                        <a:spcBef>
                          <a:spcPts val="0"/>
                        </a:spcBef>
                        <a:spcAft>
                          <a:spcPts val="0"/>
                        </a:spcAft>
                        <a:buNone/>
                      </a:pPr>
                      <a:r>
                        <a:rPr lang="en" sz="1200"/>
                        <a:t>System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cxnSp>
        <p:nvCxnSpPr>
          <p:cNvPr id="242" name="Google Shape;242;p18"/>
          <p:cNvCxnSpPr/>
          <p:nvPr/>
        </p:nvCxnSpPr>
        <p:spPr>
          <a:xfrm flipH="1" rot="10800000">
            <a:off x="6537975" y="4254650"/>
            <a:ext cx="592200" cy="3300"/>
          </a:xfrm>
          <a:prstGeom prst="curvedConnector3">
            <a:avLst>
              <a:gd fmla="val 50000" name="adj1"/>
            </a:avLst>
          </a:prstGeom>
          <a:noFill/>
          <a:ln cap="flat" cmpd="sng" w="9525">
            <a:solidFill>
              <a:schemeClr val="dk2"/>
            </a:solidFill>
            <a:prstDash val="solid"/>
            <a:round/>
            <a:headEnd len="med" w="med" type="triangl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9"/>
          <p:cNvGrpSpPr/>
          <p:nvPr/>
        </p:nvGrpSpPr>
        <p:grpSpPr>
          <a:xfrm flipH="1">
            <a:off x="0" y="-1487700"/>
            <a:ext cx="3317400" cy="3317775"/>
            <a:chOff x="5826600" y="0"/>
            <a:chExt cx="3317400" cy="3317775"/>
          </a:xfrm>
        </p:grpSpPr>
        <p:sp>
          <p:nvSpPr>
            <p:cNvPr id="248" name="Google Shape;248;p19"/>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19"/>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19"/>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1" name="Google Shape;251;p19"/>
          <p:cNvSpPr txBox="1"/>
          <p:nvPr>
            <p:ph idx="1" type="body"/>
          </p:nvPr>
        </p:nvSpPr>
        <p:spPr>
          <a:xfrm>
            <a:off x="311700" y="906775"/>
            <a:ext cx="8520600" cy="4680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Design</a:t>
            </a:r>
            <a:r>
              <a:rPr lang="en">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52" name="Google Shape;252;p19"/>
          <p:cNvSpPr txBox="1"/>
          <p:nvPr>
            <p:ph idx="4294967295" type="ctrTitle"/>
          </p:nvPr>
        </p:nvSpPr>
        <p:spPr>
          <a:xfrm>
            <a:off x="311700" y="326575"/>
            <a:ext cx="8520600" cy="580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Montserrat Medium"/>
                <a:ea typeface="Montserrat Medium"/>
                <a:cs typeface="Montserrat Medium"/>
                <a:sym typeface="Montserrat Medium"/>
              </a:rPr>
              <a:t>Examples of </a:t>
            </a:r>
            <a:r>
              <a:rPr lang="en" sz="2420">
                <a:latin typeface="Montserrat Medium"/>
                <a:ea typeface="Montserrat Medium"/>
                <a:cs typeface="Montserrat Medium"/>
                <a:sym typeface="Montserrat Medium"/>
              </a:rPr>
              <a:t>learned software engineering principles</a:t>
            </a:r>
            <a:endParaRPr sz="2420">
              <a:latin typeface="Montserrat Medium"/>
              <a:ea typeface="Montserrat Medium"/>
              <a:cs typeface="Montserrat Medium"/>
              <a:sym typeface="Montserrat Medium"/>
            </a:endParaRPr>
          </a:p>
        </p:txBody>
      </p:sp>
      <p:cxnSp>
        <p:nvCxnSpPr>
          <p:cNvPr id="253" name="Google Shape;253;p19"/>
          <p:cNvCxnSpPr/>
          <p:nvPr/>
        </p:nvCxnSpPr>
        <p:spPr>
          <a:xfrm>
            <a:off x="312608" y="907025"/>
            <a:ext cx="8518800" cy="0"/>
          </a:xfrm>
          <a:prstGeom prst="straightConnector1">
            <a:avLst/>
          </a:prstGeom>
          <a:noFill/>
          <a:ln cap="flat" cmpd="sng" w="38100">
            <a:solidFill>
              <a:schemeClr val="dk1"/>
            </a:solidFill>
            <a:prstDash val="solid"/>
            <a:round/>
            <a:headEnd len="med" w="med" type="none"/>
            <a:tailEnd len="med" w="med" type="none"/>
          </a:ln>
          <a:effectLst>
            <a:outerShdw blurRad="142875" rotWithShape="0" algn="bl" dir="5400000" dist="47625">
              <a:srgbClr val="000000">
                <a:alpha val="50000"/>
              </a:srgbClr>
            </a:outerShdw>
          </a:effectLst>
        </p:spPr>
      </p:cxnSp>
      <p:sp>
        <p:nvSpPr>
          <p:cNvPr id="254" name="Google Shape;254;p19"/>
          <p:cNvSpPr txBox="1"/>
          <p:nvPr>
            <p:ph idx="1" type="body"/>
          </p:nvPr>
        </p:nvSpPr>
        <p:spPr>
          <a:xfrm>
            <a:off x="484075" y="1230875"/>
            <a:ext cx="8659800" cy="12276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1200"/>
              </a:spcAft>
              <a:buClr>
                <a:schemeClr val="dk1"/>
              </a:buClr>
              <a:buSzPts val="1100"/>
              <a:buFont typeface="Arial"/>
              <a:buNone/>
            </a:pPr>
            <a:r>
              <a:rPr lang="en" sz="1600">
                <a:solidFill>
                  <a:schemeClr val="dk1"/>
                </a:solidFill>
              </a:rPr>
              <a:t>In the project's design phase, early challenges emerged as functions and classes became </a:t>
            </a:r>
            <a:r>
              <a:rPr lang="en" sz="1600">
                <a:solidFill>
                  <a:schemeClr val="dk1"/>
                </a:solidFill>
              </a:rPr>
              <a:t>increasingly complicated</a:t>
            </a:r>
            <a:r>
              <a:rPr lang="en" sz="1600">
                <a:solidFill>
                  <a:schemeClr val="dk1"/>
                </a:solidFill>
              </a:rPr>
              <a:t>.</a:t>
            </a:r>
            <a:r>
              <a:rPr lang="en" sz="1600">
                <a:solidFill>
                  <a:schemeClr val="dk1"/>
                </a:solidFill>
              </a:rPr>
              <a:t> Recognizing the need for a better design, we created a UML diagram to visualize an implementation </a:t>
            </a:r>
            <a:r>
              <a:rPr lang="en" sz="1600">
                <a:solidFill>
                  <a:schemeClr val="dk1"/>
                </a:solidFill>
              </a:rPr>
              <a:t>to simplify and extend our existing codebase without extensive modifications</a:t>
            </a:r>
            <a:endParaRPr sz="1600">
              <a:solidFill>
                <a:schemeClr val="dk1"/>
              </a:solidFill>
            </a:endParaRPr>
          </a:p>
        </p:txBody>
      </p:sp>
      <p:sp>
        <p:nvSpPr>
          <p:cNvPr id="255" name="Google Shape;255;p19"/>
          <p:cNvSpPr txBox="1"/>
          <p:nvPr>
            <p:ph idx="1" type="body"/>
          </p:nvPr>
        </p:nvSpPr>
        <p:spPr>
          <a:xfrm>
            <a:off x="328288" y="2310228"/>
            <a:ext cx="8520600" cy="4680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Implementation</a:t>
            </a:r>
            <a:r>
              <a:rPr lang="en">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56" name="Google Shape;256;p19"/>
          <p:cNvSpPr txBox="1"/>
          <p:nvPr>
            <p:ph idx="1" type="body"/>
          </p:nvPr>
        </p:nvSpPr>
        <p:spPr>
          <a:xfrm>
            <a:off x="500663" y="2634325"/>
            <a:ext cx="8659800" cy="10245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600">
                <a:solidFill>
                  <a:schemeClr val="dk1"/>
                </a:solidFill>
              </a:rPr>
              <a:t>With the improved UML diagram, we followed its blueprint to enhance our existing Library system. Each class and function was </a:t>
            </a:r>
            <a:r>
              <a:rPr lang="en" sz="1600">
                <a:solidFill>
                  <a:schemeClr val="dk1"/>
                </a:solidFill>
              </a:rPr>
              <a:t>separated</a:t>
            </a:r>
            <a:r>
              <a:rPr lang="en" sz="1600">
                <a:solidFill>
                  <a:schemeClr val="dk1"/>
                </a:solidFill>
              </a:rPr>
              <a:t> to adhere to the principle of single responsibility, facilitating better organization and maintainability.</a:t>
            </a:r>
            <a:endParaRPr sz="1600">
              <a:solidFill>
                <a:schemeClr val="dk1"/>
              </a:solidFill>
            </a:endParaRPr>
          </a:p>
        </p:txBody>
      </p:sp>
      <p:sp>
        <p:nvSpPr>
          <p:cNvPr id="257" name="Google Shape;257;p19"/>
          <p:cNvSpPr txBox="1"/>
          <p:nvPr>
            <p:ph idx="1" type="body"/>
          </p:nvPr>
        </p:nvSpPr>
        <p:spPr>
          <a:xfrm>
            <a:off x="311700" y="3522756"/>
            <a:ext cx="8520600" cy="4680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Testing</a:t>
            </a:r>
            <a:r>
              <a:rPr lang="en">
                <a:solidFill>
                  <a:schemeClr val="dk1"/>
                </a:solidFill>
              </a:rPr>
              <a:t>:</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58" name="Google Shape;258;p19"/>
          <p:cNvSpPr txBox="1"/>
          <p:nvPr>
            <p:ph idx="1" type="body"/>
          </p:nvPr>
        </p:nvSpPr>
        <p:spPr>
          <a:xfrm>
            <a:off x="484075" y="3846850"/>
            <a:ext cx="8520600" cy="1151400"/>
          </a:xfrm>
          <a:prstGeom prst="rect">
            <a:avLst/>
          </a:prstGeom>
          <a:effectLst>
            <a:outerShdw blurRad="57150" rotWithShape="0" algn="bl" dir="5400000" dist="19050">
              <a:srgbClr val="000000">
                <a:alpha val="35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1200"/>
              </a:spcAft>
              <a:buClr>
                <a:schemeClr val="dk1"/>
              </a:buClr>
              <a:buSzPts val="1100"/>
              <a:buFont typeface="Arial"/>
              <a:buNone/>
            </a:pPr>
            <a:r>
              <a:rPr lang="en" sz="1600">
                <a:solidFill>
                  <a:schemeClr val="dk1"/>
                </a:solidFill>
              </a:rPr>
              <a:t>Throughout the program's development, testing was conducted on both the application and its database. We compared expected outcomes with actual results, making sure the behavior of each class's functions and sub-classes to ensure it behave as intended with their parent classes.</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20"/>
          <p:cNvGrpSpPr/>
          <p:nvPr/>
        </p:nvGrpSpPr>
        <p:grpSpPr>
          <a:xfrm>
            <a:off x="6296000" y="2527150"/>
            <a:ext cx="1944900" cy="1914900"/>
            <a:chOff x="910300" y="621850"/>
            <a:chExt cx="1944900" cy="1914900"/>
          </a:xfrm>
        </p:grpSpPr>
        <p:cxnSp>
          <p:nvCxnSpPr>
            <p:cNvPr id="264" name="Google Shape;264;p20"/>
            <p:cNvCxnSpPr/>
            <p:nvPr/>
          </p:nvCxnSpPr>
          <p:spPr>
            <a:xfrm flipH="1" rot="10800000">
              <a:off x="910300" y="621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65" name="Google Shape;265;p20"/>
            <p:cNvCxnSpPr/>
            <p:nvPr/>
          </p:nvCxnSpPr>
          <p:spPr>
            <a:xfrm flipH="1" rot="10800000">
              <a:off x="910300" y="698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66" name="Google Shape;266;p20"/>
            <p:cNvCxnSpPr/>
            <p:nvPr/>
          </p:nvCxnSpPr>
          <p:spPr>
            <a:xfrm flipH="1" rot="10800000">
              <a:off x="910300" y="774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67" name="Google Shape;267;p20"/>
            <p:cNvCxnSpPr/>
            <p:nvPr/>
          </p:nvCxnSpPr>
          <p:spPr>
            <a:xfrm flipH="1" rot="10800000">
              <a:off x="910300" y="850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68" name="Google Shape;268;p20"/>
            <p:cNvCxnSpPr/>
            <p:nvPr/>
          </p:nvCxnSpPr>
          <p:spPr>
            <a:xfrm flipH="1" rot="10800000">
              <a:off x="910300" y="926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69" name="Google Shape;269;p20"/>
            <p:cNvCxnSpPr/>
            <p:nvPr/>
          </p:nvCxnSpPr>
          <p:spPr>
            <a:xfrm flipH="1" rot="10800000">
              <a:off x="910300" y="1002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0" name="Google Shape;270;p20"/>
            <p:cNvCxnSpPr/>
            <p:nvPr/>
          </p:nvCxnSpPr>
          <p:spPr>
            <a:xfrm flipH="1" rot="10800000">
              <a:off x="910300" y="1079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1" name="Google Shape;271;p20"/>
            <p:cNvCxnSpPr/>
            <p:nvPr/>
          </p:nvCxnSpPr>
          <p:spPr>
            <a:xfrm flipH="1" rot="10800000">
              <a:off x="910300" y="1155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2" name="Google Shape;272;p20"/>
            <p:cNvCxnSpPr/>
            <p:nvPr/>
          </p:nvCxnSpPr>
          <p:spPr>
            <a:xfrm flipH="1" rot="10800000">
              <a:off x="910300" y="1231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3" name="Google Shape;273;p20"/>
            <p:cNvCxnSpPr/>
            <p:nvPr/>
          </p:nvCxnSpPr>
          <p:spPr>
            <a:xfrm flipH="1" rot="10800000">
              <a:off x="910300" y="1307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4" name="Google Shape;274;p20"/>
            <p:cNvCxnSpPr/>
            <p:nvPr/>
          </p:nvCxnSpPr>
          <p:spPr>
            <a:xfrm flipH="1" rot="10800000">
              <a:off x="910300" y="1383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5" name="Google Shape;275;p20"/>
            <p:cNvCxnSpPr/>
            <p:nvPr/>
          </p:nvCxnSpPr>
          <p:spPr>
            <a:xfrm flipH="1" rot="10800000">
              <a:off x="910300" y="1460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6" name="Google Shape;276;p20"/>
            <p:cNvCxnSpPr/>
            <p:nvPr/>
          </p:nvCxnSpPr>
          <p:spPr>
            <a:xfrm flipH="1" rot="10800000">
              <a:off x="910300" y="1536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7" name="Google Shape;277;p20"/>
            <p:cNvCxnSpPr/>
            <p:nvPr/>
          </p:nvCxnSpPr>
          <p:spPr>
            <a:xfrm flipH="1" rot="10800000">
              <a:off x="910300" y="1612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8" name="Google Shape;278;p20"/>
            <p:cNvCxnSpPr/>
            <p:nvPr/>
          </p:nvCxnSpPr>
          <p:spPr>
            <a:xfrm flipH="1" rot="10800000">
              <a:off x="910300" y="1688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79" name="Google Shape;279;p20"/>
            <p:cNvCxnSpPr/>
            <p:nvPr/>
          </p:nvCxnSpPr>
          <p:spPr>
            <a:xfrm flipH="1" rot="10800000">
              <a:off x="910300" y="1764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0" name="Google Shape;280;p20"/>
            <p:cNvCxnSpPr/>
            <p:nvPr/>
          </p:nvCxnSpPr>
          <p:spPr>
            <a:xfrm flipH="1" rot="10800000">
              <a:off x="910300" y="1841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1" name="Google Shape;281;p20"/>
            <p:cNvCxnSpPr/>
            <p:nvPr/>
          </p:nvCxnSpPr>
          <p:spPr>
            <a:xfrm flipH="1" rot="10800000">
              <a:off x="910300" y="1917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2" name="Google Shape;282;p20"/>
            <p:cNvCxnSpPr/>
            <p:nvPr/>
          </p:nvCxnSpPr>
          <p:spPr>
            <a:xfrm flipH="1" rot="10800000">
              <a:off x="910300" y="1993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3" name="Google Shape;283;p20"/>
            <p:cNvCxnSpPr/>
            <p:nvPr/>
          </p:nvCxnSpPr>
          <p:spPr>
            <a:xfrm flipH="1" rot="10800000">
              <a:off x="910300" y="2069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4" name="Google Shape;284;p20"/>
            <p:cNvCxnSpPr/>
            <p:nvPr/>
          </p:nvCxnSpPr>
          <p:spPr>
            <a:xfrm flipH="1" rot="10800000">
              <a:off x="910300" y="2145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5" name="Google Shape;285;p20"/>
            <p:cNvCxnSpPr/>
            <p:nvPr/>
          </p:nvCxnSpPr>
          <p:spPr>
            <a:xfrm flipH="1" rot="10800000">
              <a:off x="910300" y="2222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6" name="Google Shape;286;p20"/>
            <p:cNvCxnSpPr/>
            <p:nvPr/>
          </p:nvCxnSpPr>
          <p:spPr>
            <a:xfrm flipH="1" rot="10800000">
              <a:off x="910300" y="2298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7" name="Google Shape;287;p20"/>
            <p:cNvCxnSpPr/>
            <p:nvPr/>
          </p:nvCxnSpPr>
          <p:spPr>
            <a:xfrm flipH="1" rot="10800000">
              <a:off x="910300" y="2374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8" name="Google Shape;288;p20"/>
            <p:cNvCxnSpPr/>
            <p:nvPr/>
          </p:nvCxnSpPr>
          <p:spPr>
            <a:xfrm flipH="1" rot="10800000">
              <a:off x="910300" y="2450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89" name="Google Shape;289;p20"/>
            <p:cNvCxnSpPr/>
            <p:nvPr/>
          </p:nvCxnSpPr>
          <p:spPr>
            <a:xfrm flipH="1" rot="10800000">
              <a:off x="910300" y="2526850"/>
              <a:ext cx="1944900" cy="9900"/>
            </a:xfrm>
            <a:prstGeom prst="straightConnector1">
              <a:avLst/>
            </a:prstGeom>
            <a:noFill/>
            <a:ln cap="flat" cmpd="sng" w="19050">
              <a:solidFill>
                <a:srgbClr val="EFEFEF"/>
              </a:solidFill>
              <a:prstDash val="dot"/>
              <a:round/>
              <a:headEnd len="med" w="med" type="none"/>
              <a:tailEnd len="med" w="med" type="none"/>
            </a:ln>
          </p:spPr>
        </p:cxnSp>
      </p:grpSp>
      <p:grpSp>
        <p:nvGrpSpPr>
          <p:cNvPr id="290" name="Google Shape;290;p20"/>
          <p:cNvGrpSpPr/>
          <p:nvPr/>
        </p:nvGrpSpPr>
        <p:grpSpPr>
          <a:xfrm>
            <a:off x="1069475" y="1507225"/>
            <a:ext cx="1944900" cy="1914900"/>
            <a:chOff x="910300" y="621850"/>
            <a:chExt cx="1944900" cy="1914900"/>
          </a:xfrm>
        </p:grpSpPr>
        <p:cxnSp>
          <p:nvCxnSpPr>
            <p:cNvPr id="291" name="Google Shape;291;p20"/>
            <p:cNvCxnSpPr/>
            <p:nvPr/>
          </p:nvCxnSpPr>
          <p:spPr>
            <a:xfrm flipH="1" rot="10800000">
              <a:off x="910300" y="621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2" name="Google Shape;292;p20"/>
            <p:cNvCxnSpPr/>
            <p:nvPr/>
          </p:nvCxnSpPr>
          <p:spPr>
            <a:xfrm flipH="1" rot="10800000">
              <a:off x="910300" y="698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3" name="Google Shape;293;p20"/>
            <p:cNvCxnSpPr/>
            <p:nvPr/>
          </p:nvCxnSpPr>
          <p:spPr>
            <a:xfrm flipH="1" rot="10800000">
              <a:off x="910300" y="774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4" name="Google Shape;294;p20"/>
            <p:cNvCxnSpPr/>
            <p:nvPr/>
          </p:nvCxnSpPr>
          <p:spPr>
            <a:xfrm flipH="1" rot="10800000">
              <a:off x="910300" y="850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5" name="Google Shape;295;p20"/>
            <p:cNvCxnSpPr/>
            <p:nvPr/>
          </p:nvCxnSpPr>
          <p:spPr>
            <a:xfrm flipH="1" rot="10800000">
              <a:off x="910300" y="926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6" name="Google Shape;296;p20"/>
            <p:cNvCxnSpPr/>
            <p:nvPr/>
          </p:nvCxnSpPr>
          <p:spPr>
            <a:xfrm flipH="1" rot="10800000">
              <a:off x="910300" y="1002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7" name="Google Shape;297;p20"/>
            <p:cNvCxnSpPr/>
            <p:nvPr/>
          </p:nvCxnSpPr>
          <p:spPr>
            <a:xfrm flipH="1" rot="10800000">
              <a:off x="910300" y="1079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8" name="Google Shape;298;p20"/>
            <p:cNvCxnSpPr/>
            <p:nvPr/>
          </p:nvCxnSpPr>
          <p:spPr>
            <a:xfrm flipH="1" rot="10800000">
              <a:off x="910300" y="1155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299" name="Google Shape;299;p20"/>
            <p:cNvCxnSpPr/>
            <p:nvPr/>
          </p:nvCxnSpPr>
          <p:spPr>
            <a:xfrm flipH="1" rot="10800000">
              <a:off x="910300" y="1231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0" name="Google Shape;300;p20"/>
            <p:cNvCxnSpPr/>
            <p:nvPr/>
          </p:nvCxnSpPr>
          <p:spPr>
            <a:xfrm flipH="1" rot="10800000">
              <a:off x="910300" y="1307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1" name="Google Shape;301;p20"/>
            <p:cNvCxnSpPr/>
            <p:nvPr/>
          </p:nvCxnSpPr>
          <p:spPr>
            <a:xfrm flipH="1" rot="10800000">
              <a:off x="910300" y="1383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2" name="Google Shape;302;p20"/>
            <p:cNvCxnSpPr/>
            <p:nvPr/>
          </p:nvCxnSpPr>
          <p:spPr>
            <a:xfrm flipH="1" rot="10800000">
              <a:off x="910300" y="1460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3" name="Google Shape;303;p20"/>
            <p:cNvCxnSpPr/>
            <p:nvPr/>
          </p:nvCxnSpPr>
          <p:spPr>
            <a:xfrm flipH="1" rot="10800000">
              <a:off x="910300" y="1536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4" name="Google Shape;304;p20"/>
            <p:cNvCxnSpPr/>
            <p:nvPr/>
          </p:nvCxnSpPr>
          <p:spPr>
            <a:xfrm flipH="1" rot="10800000">
              <a:off x="910300" y="1612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5" name="Google Shape;305;p20"/>
            <p:cNvCxnSpPr/>
            <p:nvPr/>
          </p:nvCxnSpPr>
          <p:spPr>
            <a:xfrm flipH="1" rot="10800000">
              <a:off x="910300" y="1688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6" name="Google Shape;306;p20"/>
            <p:cNvCxnSpPr/>
            <p:nvPr/>
          </p:nvCxnSpPr>
          <p:spPr>
            <a:xfrm flipH="1" rot="10800000">
              <a:off x="910300" y="1764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7" name="Google Shape;307;p20"/>
            <p:cNvCxnSpPr/>
            <p:nvPr/>
          </p:nvCxnSpPr>
          <p:spPr>
            <a:xfrm flipH="1" rot="10800000">
              <a:off x="910300" y="1841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8" name="Google Shape;308;p20"/>
            <p:cNvCxnSpPr/>
            <p:nvPr/>
          </p:nvCxnSpPr>
          <p:spPr>
            <a:xfrm flipH="1" rot="10800000">
              <a:off x="910300" y="1917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09" name="Google Shape;309;p20"/>
            <p:cNvCxnSpPr/>
            <p:nvPr/>
          </p:nvCxnSpPr>
          <p:spPr>
            <a:xfrm flipH="1" rot="10800000">
              <a:off x="910300" y="1993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0" name="Google Shape;310;p20"/>
            <p:cNvCxnSpPr/>
            <p:nvPr/>
          </p:nvCxnSpPr>
          <p:spPr>
            <a:xfrm flipH="1" rot="10800000">
              <a:off x="910300" y="2069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1" name="Google Shape;311;p20"/>
            <p:cNvCxnSpPr/>
            <p:nvPr/>
          </p:nvCxnSpPr>
          <p:spPr>
            <a:xfrm flipH="1" rot="10800000">
              <a:off x="910300" y="21458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2" name="Google Shape;312;p20"/>
            <p:cNvCxnSpPr/>
            <p:nvPr/>
          </p:nvCxnSpPr>
          <p:spPr>
            <a:xfrm flipH="1" rot="10800000">
              <a:off x="910300" y="22220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3" name="Google Shape;313;p20"/>
            <p:cNvCxnSpPr/>
            <p:nvPr/>
          </p:nvCxnSpPr>
          <p:spPr>
            <a:xfrm flipH="1" rot="10800000">
              <a:off x="910300" y="22982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4" name="Google Shape;314;p20"/>
            <p:cNvCxnSpPr/>
            <p:nvPr/>
          </p:nvCxnSpPr>
          <p:spPr>
            <a:xfrm flipH="1" rot="10800000">
              <a:off x="910300" y="23744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5" name="Google Shape;315;p20"/>
            <p:cNvCxnSpPr/>
            <p:nvPr/>
          </p:nvCxnSpPr>
          <p:spPr>
            <a:xfrm flipH="1" rot="10800000">
              <a:off x="910300" y="2450650"/>
              <a:ext cx="1944900" cy="9900"/>
            </a:xfrm>
            <a:prstGeom prst="straightConnector1">
              <a:avLst/>
            </a:prstGeom>
            <a:noFill/>
            <a:ln cap="flat" cmpd="sng" w="19050">
              <a:solidFill>
                <a:srgbClr val="EFEFEF"/>
              </a:solidFill>
              <a:prstDash val="dot"/>
              <a:round/>
              <a:headEnd len="med" w="med" type="none"/>
              <a:tailEnd len="med" w="med" type="none"/>
            </a:ln>
          </p:spPr>
        </p:cxnSp>
        <p:cxnSp>
          <p:nvCxnSpPr>
            <p:cNvPr id="316" name="Google Shape;316;p20"/>
            <p:cNvCxnSpPr/>
            <p:nvPr/>
          </p:nvCxnSpPr>
          <p:spPr>
            <a:xfrm flipH="1" rot="10800000">
              <a:off x="910300" y="2526850"/>
              <a:ext cx="1944900" cy="9900"/>
            </a:xfrm>
            <a:prstGeom prst="straightConnector1">
              <a:avLst/>
            </a:prstGeom>
            <a:noFill/>
            <a:ln cap="flat" cmpd="sng" w="19050">
              <a:solidFill>
                <a:srgbClr val="EFEFEF"/>
              </a:solidFill>
              <a:prstDash val="dot"/>
              <a:round/>
              <a:headEnd len="med" w="med" type="none"/>
              <a:tailEnd len="med" w="med" type="none"/>
            </a:ln>
          </p:spPr>
        </p:cxnSp>
      </p:grpSp>
      <p:grpSp>
        <p:nvGrpSpPr>
          <p:cNvPr id="317" name="Google Shape;317;p20"/>
          <p:cNvGrpSpPr/>
          <p:nvPr/>
        </p:nvGrpSpPr>
        <p:grpSpPr>
          <a:xfrm>
            <a:off x="5826600" y="0"/>
            <a:ext cx="3317400" cy="3317775"/>
            <a:chOff x="5826600" y="0"/>
            <a:chExt cx="3317400" cy="3317775"/>
          </a:xfrm>
        </p:grpSpPr>
        <p:sp>
          <p:nvSpPr>
            <p:cNvPr id="318" name="Google Shape;318;p20"/>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0"/>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0"/>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21" name="Google Shape;321;p20"/>
          <p:cNvGrpSpPr/>
          <p:nvPr/>
        </p:nvGrpSpPr>
        <p:grpSpPr>
          <a:xfrm rot="10800000">
            <a:off x="0" y="1825725"/>
            <a:ext cx="3317400" cy="3317775"/>
            <a:chOff x="5826600" y="0"/>
            <a:chExt cx="3317400" cy="3317775"/>
          </a:xfrm>
        </p:grpSpPr>
        <p:sp>
          <p:nvSpPr>
            <p:cNvPr id="322" name="Google Shape;322;p20"/>
            <p:cNvSpPr/>
            <p:nvPr/>
          </p:nvSpPr>
          <p:spPr>
            <a:xfrm rot="10800000">
              <a:off x="5826600" y="375"/>
              <a:ext cx="3317400" cy="3317400"/>
            </a:xfrm>
            <a:prstGeom prst="rtTriangle">
              <a:avLst/>
            </a:prstGeom>
            <a:solidFill>
              <a:srgbClr val="FFFFF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0"/>
            <p:cNvSpPr/>
            <p:nvPr/>
          </p:nvSpPr>
          <p:spPr>
            <a:xfrm rot="10800000">
              <a:off x="6404400" y="525"/>
              <a:ext cx="2739600" cy="2739600"/>
            </a:xfrm>
            <a:prstGeom prst="rtTriangle">
              <a:avLst/>
            </a:prstGeom>
            <a:solidFill>
              <a:srgbClr val="EFEFEF"/>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0"/>
            <p:cNvSpPr/>
            <p:nvPr/>
          </p:nvSpPr>
          <p:spPr>
            <a:xfrm rot="10800000">
              <a:off x="6975300" y="0"/>
              <a:ext cx="2168700" cy="2168700"/>
            </a:xfrm>
            <a:prstGeom prst="rtTriangle">
              <a:avLst/>
            </a:prstGeom>
            <a:solidFill>
              <a:srgbClr val="CCCCCC"/>
            </a:solidFill>
            <a:ln>
              <a:noFill/>
            </a:ln>
            <a:effectLst>
              <a:outerShdw blurRad="357188" rotWithShape="0" algn="bl">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5" name="Google Shape;325;p20"/>
          <p:cNvSpPr txBox="1"/>
          <p:nvPr>
            <p:ph type="ctrTitle"/>
          </p:nvPr>
        </p:nvSpPr>
        <p:spPr>
          <a:xfrm>
            <a:off x="311700" y="1988250"/>
            <a:ext cx="8520600" cy="11670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sz="5000">
                <a:latin typeface="Montserrat"/>
                <a:ea typeface="Montserrat"/>
                <a:cs typeface="Montserrat"/>
                <a:sym typeface="Montserrat"/>
              </a:rPr>
              <a:t>Thank You!</a:t>
            </a:r>
            <a:endParaRPr b="1" sz="5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