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791862d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791862d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791862d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791862d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eea4d39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eea4d39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eea4d39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eea4d39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d68b7b2c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d68b7b2c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791862d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791862d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91862d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791862d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eea4d398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eea4d398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eea4d398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eea4d398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d5a17e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d5a17e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45ced9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45ced9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791862dd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791862dd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791862dd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791862dd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eea4d398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eea4d398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eea4d398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eea4d398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d5a17ef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d5a17ef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45ced99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45ced99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68b7b2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68b7b2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91862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91862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791862d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791862d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eea4d3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eea4d3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ea4d39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eea4d39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d68b7b2c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d68b7b2c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etstore.swagger.io/#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etstore.swagger.io/#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etstore.swagger.io/#/,par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ropbox.com/develope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POSTMAN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 EJEMPLO 1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Con este método podremos añadir a nuestra API </a:t>
            </a:r>
            <a:r>
              <a:rPr lang="es" sz="1800">
                <a:solidFill>
                  <a:srgbClr val="505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https://petstore.swagger.io/#/</a:t>
            </a:r>
            <a:r>
              <a:rPr lang="es" sz="2200"/>
              <a:t>  nuevos elementos en este caso un nuevo pet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5" y="161150"/>
            <a:ext cx="8729174" cy="47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 EJEMPLO 2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Con este método pediremos a nuestra API </a:t>
            </a:r>
            <a:r>
              <a:rPr lang="es" sz="2200">
                <a:solidFill>
                  <a:srgbClr val="505050"/>
                </a:solidFill>
                <a:highlight>
                  <a:srgbClr val="FFFFFF"/>
                </a:highlight>
              </a:rPr>
              <a:t>https://www.dropbox.com/developers</a:t>
            </a:r>
            <a:r>
              <a:rPr lang="es" sz="2200"/>
              <a:t> una </a:t>
            </a:r>
            <a:r>
              <a:rPr lang="es" sz="2200"/>
              <a:t>solicitud de token de acceso.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5" y="161150"/>
            <a:ext cx="8729174" cy="474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25" y="107975"/>
            <a:ext cx="8813101" cy="48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Arial"/>
                <a:ea typeface="Arial"/>
                <a:cs typeface="Arial"/>
                <a:sym typeface="Arial"/>
              </a:rPr>
              <a:t>PUT</a:t>
            </a:r>
            <a:endParaRPr b="1" sz="4800" u="sng"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13" y="1625625"/>
            <a:ext cx="7748825" cy="30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PUT EJEMPLO 1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300"/>
              <a:t>Con este método podemos actualizar en la API </a:t>
            </a:r>
            <a:r>
              <a:rPr lang="es" sz="1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https://petstore.swagger.io/#/</a:t>
            </a:r>
            <a:r>
              <a:rPr lang="es" sz="1900">
                <a:solidFill>
                  <a:srgbClr val="505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los distintos pet que se encuentren 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2771" r="0" t="3984"/>
          <a:stretch/>
        </p:blipFill>
        <p:spPr>
          <a:xfrm>
            <a:off x="268225" y="433875"/>
            <a:ext cx="8366751" cy="42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PUT EJEMPLO 2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300"/>
              <a:t>Con Put actualizaremos en la API los usuarios previamente introducidos, o crearemos nuevos usuarios.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50" y="249262"/>
            <a:ext cx="8257750" cy="46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Delete</a:t>
            </a:r>
            <a:endParaRPr b="1" u="sng"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75" y="1431575"/>
            <a:ext cx="75507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¿Que es una API?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API es una interfaz que nos permite dar una o varias instrucciones a un software. Algunos ejemplos en JavaScript </a:t>
            </a:r>
            <a:r>
              <a:rPr lang="es"/>
              <a:t>serían</a:t>
            </a:r>
            <a:r>
              <a:rPr lang="es"/>
              <a:t>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console.log()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timedCount()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getCurrentPosition()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back()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terminate()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getContext()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 EJEMPLO 1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Mediante el DELETE eliminaremos de la API </a:t>
            </a:r>
            <a:r>
              <a:rPr b="1" lang="es" sz="2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" sz="2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https://petstore.swagger.io/#/</a:t>
            </a:r>
            <a:r>
              <a:rPr lang="es" sz="2400"/>
              <a:t> cualquier pet de la tienda 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b="0" l="23313" r="5693" t="24986"/>
          <a:stretch/>
        </p:blipFill>
        <p:spPr>
          <a:xfrm>
            <a:off x="819150" y="845600"/>
            <a:ext cx="7505699" cy="37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 EJEMPLO 2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 </a:t>
            </a:r>
            <a:r>
              <a:rPr lang="es" sz="2400"/>
              <a:t>el método DELETE se eliminará </a:t>
            </a:r>
            <a:r>
              <a:rPr lang="es" sz="2400"/>
              <a:t>de la API el usuario introducido.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Se nos pide introducir un usuario y contraseña, posteriormente se eliminará.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210350"/>
            <a:ext cx="8740251" cy="472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 -&gt; URL y  Parametros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POST -&gt; URL y 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PUT -&gt; URL y 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Delete -&gt; URL y 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es POSTMAN?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herramienta principalmente usada para el testeo de una API, aunque también podremos monitorizarlas, escribir pruebas automatizadas, documentarlas, simularlas o mockearlas.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función principal de Postman es, sencillamente, realizar peticiones HTTP (GET, POST, DELETE, UPDATE...) a una dirección de nuestro interés. Esto es de gran utilidad a la hora de interactuar con APIs Web e, incluso, para testear nuestros propios desarrollos.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Arial"/>
                <a:ea typeface="Arial"/>
                <a:cs typeface="Arial"/>
                <a:sym typeface="Arial"/>
              </a:rPr>
              <a:t>GET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50" y="1549075"/>
            <a:ext cx="7574299" cy="30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 EJEMPLO 1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Con el </a:t>
            </a:r>
            <a:r>
              <a:rPr lang="es" sz="2300"/>
              <a:t>método</a:t>
            </a:r>
            <a:r>
              <a:rPr lang="es" sz="2300"/>
              <a:t> get haremos una petición a la API  </a:t>
            </a:r>
            <a:r>
              <a:rPr lang="es" sz="2300" u="sng">
                <a:solidFill>
                  <a:schemeClr val="hlink"/>
                </a:solidFill>
                <a:hlinkClick r:id="rId3"/>
              </a:rPr>
              <a:t>https://petstore.swagger.io/#/,para</a:t>
            </a:r>
            <a:r>
              <a:rPr lang="es" sz="2300"/>
              <a:t> que nos devuelva la lista de todos los pet de la tienda obteniendo el resultado siguiente: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25" y="214850"/>
            <a:ext cx="8393451" cy="453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 EJEMPLO 2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Con el método get haremos una petición a la API  </a:t>
            </a:r>
            <a:r>
              <a:rPr lang="es" sz="2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https://www.dropbox.com/developers</a:t>
            </a:r>
            <a:r>
              <a:rPr lang="es" sz="2200">
                <a:solidFill>
                  <a:srgbClr val="505050"/>
                </a:solidFill>
                <a:highlight>
                  <a:srgbClr val="FFFFFF"/>
                </a:highlight>
              </a:rPr>
              <a:t> </a:t>
            </a:r>
            <a:r>
              <a:rPr lang="es" sz="2300"/>
              <a:t>para qu</a:t>
            </a:r>
            <a:r>
              <a:rPr lang="es" sz="2300"/>
              <a:t>e nos devuelva un </a:t>
            </a:r>
            <a:r>
              <a:rPr lang="es" sz="2300"/>
              <a:t>URL de autenticación para flujo de código</a:t>
            </a:r>
            <a:r>
              <a:rPr lang="es" sz="2300"/>
              <a:t>: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25" y="214850"/>
            <a:ext cx="8393451" cy="453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75" y="124975"/>
            <a:ext cx="8778650" cy="489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Arial"/>
                <a:ea typeface="Arial"/>
                <a:cs typeface="Arial"/>
                <a:sym typeface="Arial"/>
              </a:rPr>
              <a:t>POST</a:t>
            </a:r>
            <a:endParaRPr b="1" sz="4800" u="sng"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25" y="1543075"/>
            <a:ext cx="8130826" cy="30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