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7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A3916-2C54-432C-6C1E-5902D1F5C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24F46E-B307-B52E-A801-E665610FF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05C5E-45BE-9873-FA2A-BED79E47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6F0-EF20-4E8A-8F52-DAEA294E55E3}" type="datetimeFigureOut">
              <a:rPr lang="es-419" smtClean="0"/>
              <a:t>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174D5F-A9A2-E0C1-131A-48D4A30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292FC5-691F-8DDF-22BB-FCD2D260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EE-662A-4220-8BC0-53D60FD424C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17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341B6-F340-FE21-E0EB-D8CE7B34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57500-B5CC-61DF-1131-A29FAEF1D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35C0C2-002C-63D8-F206-A79EC94A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6F0-EF20-4E8A-8F52-DAEA294E55E3}" type="datetimeFigureOut">
              <a:rPr lang="es-419" smtClean="0"/>
              <a:t>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4A046-8341-FF64-0890-A1FD136F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07A84-409E-A2CA-AF14-E72E5A29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EE-662A-4220-8BC0-53D60FD424C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611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7C92DB-8196-E5AD-04CE-5D3699E34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4C4974-7E28-7979-35A7-49AF70252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765B0-5420-FCB0-6EDF-A74ABAA0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6F0-EF20-4E8A-8F52-DAEA294E55E3}" type="datetimeFigureOut">
              <a:rPr lang="es-419" smtClean="0"/>
              <a:t>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EF65D4-7547-E092-8A8F-3414C079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B900A-805F-517E-FF10-43B1E238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EE-662A-4220-8BC0-53D60FD424C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624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8286-BE36-E803-1DDA-5AE3A29C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8DB58-18BE-B3B0-0DFD-0426B1B1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2293E3-E841-8365-A313-729C1E2B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6F0-EF20-4E8A-8F52-DAEA294E55E3}" type="datetimeFigureOut">
              <a:rPr lang="es-419" smtClean="0"/>
              <a:t>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B7311F-71F4-401F-D383-7C4DD433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33428-D6E1-BF68-AAED-E1ACB93B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EE-662A-4220-8BC0-53D60FD424C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26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09E8A-68B4-2DE0-68EC-2BD70143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80AC4-03E3-1FB9-F691-0E595F25D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C22C2B-73CC-0ACA-7C93-766964FA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6F0-EF20-4E8A-8F52-DAEA294E55E3}" type="datetimeFigureOut">
              <a:rPr lang="es-419" smtClean="0"/>
              <a:t>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3E814-29EC-56C0-45BB-A317B863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1A0E8-96E2-3ABA-9BD3-28207D77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EE-662A-4220-8BC0-53D60FD424C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917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5668-DFD0-3941-8609-03D890CC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2E508-BFE9-246E-9A6C-1946722C1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51EE30-1DA5-13AE-E734-1411FF50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249ABB-0A44-5A35-F22A-CBFD04E1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6F0-EF20-4E8A-8F52-DAEA294E55E3}" type="datetimeFigureOut">
              <a:rPr lang="es-419" smtClean="0"/>
              <a:t>7/6/2024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3F9E0-CEFB-AFCF-F706-F316EC7B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78926C-F161-B013-921D-7AA80607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EE-662A-4220-8BC0-53D60FD424C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22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105DA-F605-2618-C7A1-68C3C963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CF4B41-DFE3-802F-C076-CDEEF570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03A44D-26E1-D668-2864-4FE376B9E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645352-1014-0246-2A18-1593B292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21A712-08E3-2D36-4021-0BE3EE072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BC23FA-529E-84AA-9DFC-1792415B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6F0-EF20-4E8A-8F52-DAEA294E55E3}" type="datetimeFigureOut">
              <a:rPr lang="es-419" smtClean="0"/>
              <a:t>7/6/2024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E658AA-CA96-07E4-A5D5-365BF22E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5EC098-3B23-5A1C-1C8A-8CBFE025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EE-662A-4220-8BC0-53D60FD424C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189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AEDBF-9EF2-69FA-CBF8-BACE7BB5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C3AF5F-3840-2142-9FB1-75D264AC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6F0-EF20-4E8A-8F52-DAEA294E55E3}" type="datetimeFigureOut">
              <a:rPr lang="es-419" smtClean="0"/>
              <a:t>7/6/2024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82D8D6-F9EC-CC67-825B-D98CF629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6C50CC-FF36-724D-FC97-7193AF14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EE-662A-4220-8BC0-53D60FD424C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14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7B9B17-EF16-6FEE-DCA7-777AF241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6F0-EF20-4E8A-8F52-DAEA294E55E3}" type="datetimeFigureOut">
              <a:rPr lang="es-419" smtClean="0"/>
              <a:t>7/6/2024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D98BEC-5A28-BE4C-4C71-11FFEBF0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9F6CEA-ED13-2191-A218-A72861A6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EE-662A-4220-8BC0-53D60FD424C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020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3E75-03C7-69A6-54A2-DC21D8C2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8A583-3EF0-A8C4-9C78-88F4A95E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450C58-B640-601E-2AC4-2CFD865F0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5F310-1978-AD77-5385-2E52E3CB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6F0-EF20-4E8A-8F52-DAEA294E55E3}" type="datetimeFigureOut">
              <a:rPr lang="es-419" smtClean="0"/>
              <a:t>7/6/2024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2CD616-866E-75C6-A875-C939E25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492DD7-AB60-5191-D912-75B87D9A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EE-662A-4220-8BC0-53D60FD424C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604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9F69B-A28B-A900-45CE-E1C41600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06889C-1511-6FCB-0A99-A60082148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2D2171-8E89-C6E0-FB87-60C48307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828D8D-0F52-7A6B-E486-57D8B30B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6F0-EF20-4E8A-8F52-DAEA294E55E3}" type="datetimeFigureOut">
              <a:rPr lang="es-419" smtClean="0"/>
              <a:t>7/6/2024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9C47A-D6B5-4D07-1C84-60AB8F64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D1B6A9-2ADE-4D37-28BC-F15D7172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EE-662A-4220-8BC0-53D60FD424C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2297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85506E-E7D0-827E-2485-FEA9E71D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5C66BE-C211-D2F5-F90C-3157D534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899DD-7E87-1C82-A421-34E7DDBC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066F0-EF20-4E8A-8F52-DAEA294E55E3}" type="datetimeFigureOut">
              <a:rPr lang="es-419" smtClean="0"/>
              <a:t>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3BDA1-E701-D580-5CE7-84698D683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9F4196-AEE3-C15D-3BA8-3F65D67C1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66EEE-662A-4220-8BC0-53D60FD424C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906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ustración de signo de interrogación, nuevo super mario ...">
            <a:extLst>
              <a:ext uri="{FF2B5EF4-FFF2-40B4-BE49-F238E27FC236}">
                <a16:creationId xmlns:a16="http://schemas.microsoft.com/office/drawing/2014/main" id="{9A97E8EC-CFA9-FFC0-79BF-B0985AD47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83" b="96552" l="8621" r="90230">
                        <a14:foregroundMark x1="18103" y1="13218" x2="15517" y2="72126"/>
                        <a14:foregroundMark x1="15517" y1="72126" x2="15517" y2="72126"/>
                        <a14:foregroundMark x1="26724" y1="29023" x2="29310" y2="68678"/>
                        <a14:foregroundMark x1="29310" y1="68678" x2="39655" y2="96839"/>
                        <a14:foregroundMark x1="36782" y1="28736" x2="25000" y2="45977"/>
                        <a14:foregroundMark x1="59483" y1="31034" x2="25287" y2="32759"/>
                        <a14:foregroundMark x1="25287" y1="32759" x2="26724" y2="31897"/>
                        <a14:foregroundMark x1="45115" y1="26724" x2="26149" y2="27874"/>
                        <a14:foregroundMark x1="26149" y1="27874" x2="26149" y2="27874"/>
                        <a14:foregroundMark x1="43391" y1="27011" x2="66954" y2="30460"/>
                        <a14:foregroundMark x1="66954" y1="30460" x2="71264" y2="49425"/>
                        <a14:foregroundMark x1="71264" y1="49425" x2="44540" y2="68678"/>
                        <a14:foregroundMark x1="44540" y1="68678" x2="44828" y2="72701"/>
                        <a14:foregroundMark x1="48276" y1="78161" x2="54310" y2="41092"/>
                        <a14:foregroundMark x1="51149" y1="68103" x2="56034" y2="51724"/>
                        <a14:foregroundMark x1="70977" y1="29310" x2="48563" y2="58908"/>
                        <a14:foregroundMark x1="48563" y1="58908" x2="61207" y2="56034"/>
                        <a14:foregroundMark x1="75287" y1="37931" x2="35920" y2="85345"/>
                        <a14:foregroundMark x1="54023" y1="49713" x2="19253" y2="74425"/>
                        <a14:foregroundMark x1="56322" y1="56609" x2="46552" y2="73563"/>
                        <a14:foregroundMark x1="46552" y1="73563" x2="47126" y2="78448"/>
                        <a14:foregroundMark x1="63218" y1="82471" x2="48563" y2="73276"/>
                        <a14:foregroundMark x1="48563" y1="73276" x2="41092" y2="58621"/>
                        <a14:foregroundMark x1="41092" y1="58621" x2="41379" y2="57759"/>
                        <a14:foregroundMark x1="50000" y1="82184" x2="55172" y2="41954"/>
                        <a14:foregroundMark x1="55172" y1="41954" x2="72126" y2="32759"/>
                        <a14:foregroundMark x1="72126" y1="32759" x2="74425" y2="51724"/>
                        <a14:foregroundMark x1="74425" y1="51724" x2="44253" y2="30172"/>
                        <a14:foregroundMark x1="44253" y1="30172" x2="58621" y2="30460"/>
                        <a14:foregroundMark x1="58621" y1="30460" x2="41954" y2="23563"/>
                        <a14:foregroundMark x1="41954" y1="23563" x2="27011" y2="38218"/>
                        <a14:foregroundMark x1="27011" y1="38218" x2="43391" y2="35920"/>
                        <a14:foregroundMark x1="43391" y1="35920" x2="48851" y2="23563"/>
                        <a14:foregroundMark x1="58333" y1="25287" x2="81609" y2="36207"/>
                        <a14:foregroundMark x1="64080" y1="20690" x2="79023" y2="40805"/>
                        <a14:foregroundMark x1="30172" y1="37069" x2="44253" y2="54310"/>
                        <a14:foregroundMark x1="44253" y1="54310" x2="35345" y2="38218"/>
                        <a14:foregroundMark x1="35345" y1="38218" x2="31609" y2="37069"/>
                        <a14:foregroundMark x1="77011" y1="17529" x2="80460" y2="33333"/>
                        <a14:foregroundMark x1="79023" y1="31034" x2="52299" y2="49425"/>
                        <a14:foregroundMark x1="89655" y1="12931" x2="88506" y2="95115"/>
                        <a14:foregroundMark x1="8908" y1="12069" x2="8621" y2="89080"/>
                        <a14:foregroundMark x1="64368" y1="28161" x2="74425" y2="27299"/>
                        <a14:foregroundMark x1="87644" y1="13506" x2="84483" y2="29310"/>
                        <a14:foregroundMark x1="84483" y1="29310" x2="84770" y2="29310"/>
                        <a14:foregroundMark x1="86494" y1="58333" x2="90230" y2="81322"/>
                        <a14:foregroundMark x1="90230" y1="81322" x2="85057" y2="85920"/>
                        <a14:foregroundMark x1="27586" y1="86207" x2="13218" y2="61494"/>
                        <a14:foregroundMark x1="13218" y1="61494" x2="13218" y2="589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77165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0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stagram photo by Pixel Arts VE • Jul 18, 2016 at 8:38pm UTC | Arte píxeles  minecraft, Patrones de lona, Punto de cruz">
            <a:extLst>
              <a:ext uri="{FF2B5EF4-FFF2-40B4-BE49-F238E27FC236}">
                <a16:creationId xmlns:a16="http://schemas.microsoft.com/office/drawing/2014/main" id="{DC0D7726-1368-B6C8-30E9-FC3A1B42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2" b="90484" l="9862" r="89965">
                        <a14:foregroundMark x1="44118" y1="17474" x2="44118" y2="17474"/>
                        <a14:foregroundMark x1="51384" y1="17647" x2="41176" y2="17820"/>
                        <a14:foregroundMark x1="52941" y1="21453" x2="35640" y2="34083"/>
                        <a14:foregroundMark x1="58651" y1="29585" x2="43599" y2="30277"/>
                        <a14:foregroundMark x1="57958" y1="31834" x2="37370" y2="31315"/>
                        <a14:foregroundMark x1="56401" y1="33564" x2="44118" y2="33218"/>
                        <a14:foregroundMark x1="64879" y1="23010" x2="59862" y2="37889"/>
                        <a14:foregroundMark x1="61592" y1="20761" x2="63322" y2="32180"/>
                        <a14:foregroundMark x1="75087" y1="21799" x2="62630" y2="37889"/>
                        <a14:foregroundMark x1="75260" y1="24740" x2="59689" y2="40830"/>
                        <a14:foregroundMark x1="78893" y1="33391" x2="68512" y2="32699"/>
                        <a14:foregroundMark x1="78374" y1="24567" x2="78374" y2="24567"/>
                        <a14:foregroundMark x1="74913" y1="37716" x2="58997" y2="39446"/>
                        <a14:foregroundMark x1="76817" y1="40311" x2="60381" y2="40311"/>
                        <a14:foregroundMark x1="67820" y1="90484" x2="50346" y2="89792"/>
                        <a14:foregroundMark x1="38754" y1="24740" x2="41003" y2="38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676275"/>
            <a:ext cx="550545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48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strella amarilla pixelada, Minecraft Super Mario Bros. pixel art, pixel  art, texto, Super Mario Bros, simetría png | PNGWing">
            <a:extLst>
              <a:ext uri="{FF2B5EF4-FFF2-40B4-BE49-F238E27FC236}">
                <a16:creationId xmlns:a16="http://schemas.microsoft.com/office/drawing/2014/main" id="{A244CEBD-1791-3D06-B9B8-4F212CBF8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73" r="22687"/>
          <a:stretch/>
        </p:blipFill>
        <p:spPr bwMode="auto">
          <a:xfrm>
            <a:off x="3753853" y="571500"/>
            <a:ext cx="473562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BF0B7B7-1CB4-D80F-E46A-9692BB62F185}"/>
              </a:ext>
            </a:extLst>
          </p:cNvPr>
          <p:cNvSpPr txBox="1"/>
          <p:nvPr/>
        </p:nvSpPr>
        <p:spPr>
          <a:xfrm>
            <a:off x="5890661" y="2107933"/>
            <a:ext cx="410678" cy="10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3325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Pixel art, mario coin, texto, rectángulo, otros png | Klipartz">
            <a:extLst>
              <a:ext uri="{FF2B5EF4-FFF2-40B4-BE49-F238E27FC236}">
                <a16:creationId xmlns:a16="http://schemas.microsoft.com/office/drawing/2014/main" id="{4EA97801-FA6D-9EF7-6046-0474529D6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4" b="97297" l="10000" r="90000">
                        <a14:foregroundMark x1="60270" y1="12162" x2="40541" y2="9189"/>
                        <a14:foregroundMark x1="67568" y1="9189" x2="67568" y2="9189"/>
                        <a14:foregroundMark x1="54865" y1="4054" x2="54865" y2="4054"/>
                        <a14:foregroundMark x1="33243" y1="13514" x2="33243" y2="13514"/>
                        <a14:foregroundMark x1="22162" y1="17297" x2="21892" y2="37297"/>
                        <a14:foregroundMark x1="16486" y1="28378" x2="15135" y2="64865"/>
                        <a14:foregroundMark x1="21351" y1="36216" x2="23243" y2="72432"/>
                        <a14:foregroundMark x1="39730" y1="28919" x2="44054" y2="74054"/>
                        <a14:foregroundMark x1="48919" y1="22973" x2="61622" y2="22432"/>
                        <a14:foregroundMark x1="42973" y1="19730" x2="37027" y2="42973"/>
                        <a14:foregroundMark x1="35946" y1="14324" x2="24324" y2="24054"/>
                        <a14:foregroundMark x1="67027" y1="12432" x2="71081" y2="63514"/>
                        <a14:foregroundMark x1="77568" y1="48378" x2="58378" y2="76216"/>
                        <a14:foregroundMark x1="58378" y1="76216" x2="41351" y2="86486"/>
                        <a14:foregroundMark x1="41351" y1="86486" x2="32432" y2="86216"/>
                        <a14:foregroundMark x1="28919" y1="91081" x2="61351" y2="89459"/>
                        <a14:foregroundMark x1="61351" y1="89459" x2="63784" y2="89459"/>
                        <a14:foregroundMark x1="58919" y1="25135" x2="51081" y2="20000"/>
                        <a14:foregroundMark x1="85135" y1="31081" x2="83784" y2="65405"/>
                        <a14:foregroundMark x1="58919" y1="97297" x2="47568" y2="95676"/>
                        <a14:foregroundMark x1="47297" y1="16757" x2="44324" y2="46216"/>
                        <a14:foregroundMark x1="44324" y1="46216" x2="43514" y2="48108"/>
                        <a14:foregroundMark x1="41622" y1="52703" x2="36216" y2="67027"/>
                        <a14:foregroundMark x1="41892" y1="65676" x2="38649" y2="75405"/>
                        <a14:foregroundMark x1="20541" y1="70270" x2="19459" y2="55135"/>
                        <a14:foregroundMark x1="19459" y1="55135" x2="19459" y2="55135"/>
                        <a14:foregroundMark x1="21892" y1="77297" x2="20541" y2="57297"/>
                        <a14:foregroundMark x1="62973" y1="10000" x2="45946" y2="8378"/>
                        <a14:foregroundMark x1="36757" y1="11351" x2="28378" y2="26757"/>
                        <a14:foregroundMark x1="40541" y1="11351" x2="32162" y2="11351"/>
                        <a14:foregroundMark x1="30811" y1="11892" x2="22162" y2="24054"/>
                        <a14:foregroundMark x1="22162" y1="24054" x2="22162" y2="2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1666875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82B946F-58A4-F659-9D73-3FBA34B33426}"/>
              </a:ext>
            </a:extLst>
          </p:cNvPr>
          <p:cNvSpPr txBox="1"/>
          <p:nvPr/>
        </p:nvSpPr>
        <p:spPr>
          <a:xfrm>
            <a:off x="5717406" y="2964581"/>
            <a:ext cx="1386038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1789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xel art pac-man, hongo mario bros, rectángulo, talón png | PNGEgg">
            <a:extLst>
              <a:ext uri="{FF2B5EF4-FFF2-40B4-BE49-F238E27FC236}">
                <a16:creationId xmlns:a16="http://schemas.microsoft.com/office/drawing/2014/main" id="{B1BAD9EA-1B2B-2697-A02F-B55932551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000" l="10000" r="90000">
                        <a14:foregroundMark x1="51667" y1="43222" x2="49000" y2="59111"/>
                        <a14:foregroundMark x1="49000" y1="59111" x2="50667" y2="67778"/>
                        <a14:foregroundMark x1="49111" y1="46333" x2="32667" y2="56667"/>
                        <a14:foregroundMark x1="50889" y1="55556" x2="54889" y2="47667"/>
                        <a14:foregroundMark x1="54000" y1="42222" x2="64444" y2="70222"/>
                        <a14:foregroundMark x1="57222" y1="25000" x2="64222" y2="28333"/>
                        <a14:foregroundMark x1="70444" y1="30556" x2="48556" y2="28222"/>
                        <a14:foregroundMark x1="48556" y1="28222" x2="48556" y2="28222"/>
                        <a14:foregroundMark x1="44444" y1="24889" x2="33889" y2="28556"/>
                        <a14:foregroundMark x1="33889" y1="28556" x2="28778" y2="25667"/>
                        <a14:foregroundMark x1="35889" y1="27889" x2="24778" y2="30222"/>
                        <a14:foregroundMark x1="22889" y1="38222" x2="18667" y2="50778"/>
                        <a14:foregroundMark x1="17444" y1="46222" x2="21889" y2="69778"/>
                        <a14:foregroundMark x1="17444" y1="44333" x2="16667" y2="63667"/>
                        <a14:foregroundMark x1="83222" y1="49111" x2="79444" y2="67111"/>
                        <a14:foregroundMark x1="81222" y1="42333" x2="77000" y2="65778"/>
                        <a14:foregroundMark x1="25444" y1="89444" x2="31333" y2="93889"/>
                        <a14:foregroundMark x1="31333" y1="93889" x2="41444" y2="94444"/>
                        <a14:foregroundMark x1="41444" y1="94444" x2="62778" y2="89444"/>
                        <a14:foregroundMark x1="62778" y1="89444" x2="70111" y2="91778"/>
                        <a14:foregroundMark x1="70111" y1="91778" x2="71444" y2="89667"/>
                        <a14:foregroundMark x1="66889" y1="95889" x2="41222" y2="95000"/>
                        <a14:foregroundMark x1="41222" y1="95000" x2="41000" y2="94889"/>
                        <a14:foregroundMark x1="42111" y1="17556" x2="55444" y2="34222"/>
                        <a14:foregroundMark x1="58889" y1="19778" x2="34506" y2="19032"/>
                        <a14:foregroundMark x1="37000" y1="23889" x2="25556" y2="43333"/>
                        <a14:foregroundMark x1="25556" y1="43333" x2="25444" y2="43556"/>
                        <a14:foregroundMark x1="24667" y1="31111" x2="18111" y2="36889"/>
                        <a14:foregroundMark x1="18111" y1="36889" x2="16000" y2="40111"/>
                        <a14:foregroundMark x1="18111" y1="55444" x2="20778" y2="70556"/>
                        <a14:foregroundMark x1="16000" y1="54000" x2="19333" y2="60889"/>
                        <a14:foregroundMark x1="19333" y1="60889" x2="43667" y2="73444"/>
                        <a14:foregroundMark x1="43667" y1="73444" x2="58556" y2="73667"/>
                        <a14:foregroundMark x1="10667" y1="47000" x2="13222" y2="70111"/>
                        <a14:foregroundMark x1="13222" y1="70111" x2="15000" y2="73778"/>
                        <a14:foregroundMark x1="15889" y1="73778" x2="34000" y2="78333"/>
                        <a14:foregroundMark x1="87111" y1="46222" x2="83330" y2="76053"/>
                        <a14:foregroundMark x1="82889" y1="74778" x2="69000" y2="74778"/>
                        <a14:foregroundMark x1="81667" y1="39000" x2="69778" y2="26778"/>
                        <a14:foregroundMark x1="71889" y1="24889" x2="64000" y2="25000"/>
                        <a14:backgroundMark x1="33222" y1="19000" x2="33222" y2="19000"/>
                        <a14:backgroundMark x1="34111" y1="18667" x2="34111" y2="18667"/>
                        <a14:backgroundMark x1="34111" y1="18667" x2="33667" y2="19000"/>
                        <a14:backgroundMark x1="83111" y1="78333" x2="83111" y2="78333"/>
                        <a14:backgroundMark x1="85778" y1="78444" x2="82333" y2="7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0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rio y yoshi pixel art super mario bros., yoshi, Super Mario Bros,  rectángulo png | PNGEgg">
            <a:extLst>
              <a:ext uri="{FF2B5EF4-FFF2-40B4-BE49-F238E27FC236}">
                <a16:creationId xmlns:a16="http://schemas.microsoft.com/office/drawing/2014/main" id="{13638CDD-E4B0-DA62-913B-20007B621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415" b="17192"/>
          <a:stretch/>
        </p:blipFill>
        <p:spPr bwMode="auto">
          <a:xfrm>
            <a:off x="2667000" y="0"/>
            <a:ext cx="5937985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3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anco, negro y rojo super mario fantasma ilustración, super mario bros. 3  abucheos, pixel, texto, Super Mario Bros png | PNGEgg">
            <a:extLst>
              <a:ext uri="{FF2B5EF4-FFF2-40B4-BE49-F238E27FC236}">
                <a16:creationId xmlns:a16="http://schemas.microsoft.com/office/drawing/2014/main" id="{3D9CE515-1ADD-67A3-E42D-78ED65491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76" b="11446"/>
          <a:stretch/>
        </p:blipFill>
        <p:spPr bwMode="auto">
          <a:xfrm>
            <a:off x="4360244" y="1"/>
            <a:ext cx="5036169" cy="53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64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Chuy Css</dc:creator>
  <cp:lastModifiedBy>Chuy Css</cp:lastModifiedBy>
  <cp:revision>1</cp:revision>
  <dcterms:created xsi:type="dcterms:W3CDTF">2024-06-07T06:16:43Z</dcterms:created>
  <dcterms:modified xsi:type="dcterms:W3CDTF">2024-06-07T07:50:43Z</dcterms:modified>
</cp:coreProperties>
</file>