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85" r:id="rId9"/>
    <p:sldId id="258" r:id="rId10"/>
    <p:sldId id="283" r:id="rId11"/>
    <p:sldId id="261" r:id="rId12"/>
    <p:sldId id="284" r:id="rId13"/>
    <p:sldId id="263" r:id="rId14"/>
    <p:sldId id="272" r:id="rId15"/>
    <p:sldId id="264" r:id="rId16"/>
    <p:sldId id="265" r:id="rId17"/>
    <p:sldId id="266" r:id="rId18"/>
    <p:sldId id="268" r:id="rId19"/>
    <p:sldId id="269" r:id="rId20"/>
    <p:sldId id="281" r:id="rId21"/>
    <p:sldId id="274" r:id="rId22"/>
    <p:sldId id="277" r:id="rId23"/>
    <p:sldId id="282" r:id="rId24"/>
    <p:sldId id="270" r:id="rId25"/>
    <p:sldId id="271" r:id="rId26"/>
    <p:sldId id="273" r:id="rId27"/>
    <p:sldId id="276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B08C8-1E38-425B-807D-B1E041925D9A}" v="204" dt="2022-05-29T20:55:26.529"/>
    <p1510:client id="{07B72F7E-4102-4E08-9996-6ACCE02E083E}" v="688" dt="2022-05-29T21:11:08.651"/>
    <p1510:client id="{1D5C90E6-0B4A-4DDF-BAF9-3B9E298846F1}" v="107" dt="2022-05-29T20:58:39.964"/>
    <p1510:client id="{25A44665-2FFC-44D8-9A21-E78048BC95B8}" v="263" dt="2022-05-29T17:37:18.789"/>
    <p1510:client id="{30519E4A-2F3C-4D31-A89F-41B6A5B054C8}" v="38" dt="2022-05-29T16:30:39.751"/>
    <p1510:client id="{30BCAFD5-ECCD-4BC2-A4D4-8EA0CA77683E}" v="1003" dt="2022-05-29T22:20:30.573"/>
    <p1510:client id="{38EFCC55-DF23-4700-B319-68AC89BE66D5}" v="88" dt="2022-05-29T20:29:18.924"/>
    <p1510:client id="{423AD0FF-5FD4-43AB-BA7A-995D0772FB24}" v="31" dt="2022-05-29T16:50:57.366"/>
    <p1510:client id="{559315A4-1C1F-4AD2-9B83-39977DFEF6C3}" v="13" dt="2022-05-29T16:58:34.525"/>
    <p1510:client id="{57357616-AD61-44E1-89FA-6AC0CBFC7AD7}" v="112" dt="2022-05-29T20:33:45.171"/>
    <p1510:client id="{5CC706C0-9BEC-49E9-A303-02B6E6674570}" v="108" dt="2022-05-30T13:51:26.613"/>
    <p1510:client id="{6A29A893-3CFA-4832-896E-94AF03E665E0}" v="2" dt="2022-05-29T16:37:36.136"/>
    <p1510:client id="{6A4FB5DE-5B94-4F16-A00B-D14189420514}" v="593" dt="2022-05-30T13:59:56.794"/>
    <p1510:client id="{7A3075AD-0FF7-4B69-AA71-543414872E8A}" v="207" dt="2022-05-29T20:50:27.385"/>
    <p1510:client id="{85A53893-1212-4959-B8B5-3881B7BEB8A7}" v="282" dt="2022-05-29T14:48:52.724"/>
    <p1510:client id="{9C9D95C4-EB07-46D3-B91A-E75525786B9A}" v="26" dt="2022-05-29T21:11:21.420"/>
    <p1510:client id="{A7FBDE12-063A-45B8-AC4B-DCE23417540B}" v="186" dt="2022-05-29T16:55:19.924"/>
    <p1510:client id="{A90E5466-B12B-4DB6-B8DA-8E7EA4F5585C}" v="393" dt="2022-05-29T17:10:03.909"/>
    <p1510:client id="{AFD23E97-8F97-44E8-B920-01CC7C40CEE2}" v="1" dt="2022-06-24T16:03:31.403"/>
    <p1510:client id="{C89F02D9-4C04-405A-B79C-9FBC2E98B9F1}" v="163" dt="2022-05-29T21:23:51.363"/>
    <p1510:client id="{D72B678E-6DB3-48A4-8491-753363060790}" v="1" dt="2022-07-03T16:43:40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Valladares Sifuentes" userId="552fbb13-1577-4e1e-a5f2-4b42888dc8b1" providerId="ADAL" clId="{30BCAFD5-ECCD-4BC2-A4D4-8EA0CA77683E}"/>
    <pc:docChg chg="undo custSel addSld delSld modSld">
      <pc:chgData name="Luis Fernando Valladares Sifuentes" userId="552fbb13-1577-4e1e-a5f2-4b42888dc8b1" providerId="ADAL" clId="{30BCAFD5-ECCD-4BC2-A4D4-8EA0CA77683E}" dt="2022-05-29T22:20:30.573" v="1002" actId="6549"/>
      <pc:docMkLst>
        <pc:docMk/>
      </pc:docMkLst>
      <pc:sldChg chg="addSp delSp modSp mod setBg">
        <pc:chgData name="Luis Fernando Valladares Sifuentes" userId="552fbb13-1577-4e1e-a5f2-4b42888dc8b1" providerId="ADAL" clId="{30BCAFD5-ECCD-4BC2-A4D4-8EA0CA77683E}" dt="2022-05-29T22:16:14.330" v="893" actId="20577"/>
        <pc:sldMkLst>
          <pc:docMk/>
          <pc:sldMk cId="1201615355" sldId="258"/>
        </pc:sldMkLst>
        <pc:spChg chg="mod">
          <ac:chgData name="Luis Fernando Valladares Sifuentes" userId="552fbb13-1577-4e1e-a5f2-4b42888dc8b1" providerId="ADAL" clId="{30BCAFD5-ECCD-4BC2-A4D4-8EA0CA77683E}" dt="2022-05-29T22:16:14.330" v="893" actId="20577"/>
          <ac:spMkLst>
            <pc:docMk/>
            <pc:sldMk cId="1201615355" sldId="258"/>
            <ac:spMk id="2" creationId="{4B3D1940-DA3B-DB4A-E356-A7B555D34655}"/>
          </ac:spMkLst>
        </pc:spChg>
        <pc:spChg chg="mod ord">
          <ac:chgData name="Luis Fernando Valladares Sifuentes" userId="552fbb13-1577-4e1e-a5f2-4b42888dc8b1" providerId="ADAL" clId="{30BCAFD5-ECCD-4BC2-A4D4-8EA0CA77683E}" dt="2022-05-29T21:58:16.590" v="506" actId="26606"/>
          <ac:spMkLst>
            <pc:docMk/>
            <pc:sldMk cId="1201615355" sldId="258"/>
            <ac:spMk id="3" creationId="{CBD4D609-582B-363B-FD39-AD178518069A}"/>
          </ac:spMkLst>
        </pc:spChg>
        <pc:spChg chg="add del">
          <ac:chgData name="Luis Fernando Valladares Sifuentes" userId="552fbb13-1577-4e1e-a5f2-4b42888dc8b1" providerId="ADAL" clId="{30BCAFD5-ECCD-4BC2-A4D4-8EA0CA77683E}" dt="2022-05-29T21:58:16.590" v="506" actId="26606"/>
          <ac:spMkLst>
            <pc:docMk/>
            <pc:sldMk cId="1201615355" sldId="258"/>
            <ac:spMk id="9" creationId="{5E39A796-BE83-48B1-B33F-35C4A32AAB57}"/>
          </ac:spMkLst>
        </pc:spChg>
        <pc:spChg chg="add del">
          <ac:chgData name="Luis Fernando Valladares Sifuentes" userId="552fbb13-1577-4e1e-a5f2-4b42888dc8b1" providerId="ADAL" clId="{30BCAFD5-ECCD-4BC2-A4D4-8EA0CA77683E}" dt="2022-05-29T21:58:16.590" v="506" actId="26606"/>
          <ac:spMkLst>
            <pc:docMk/>
            <pc:sldMk cId="1201615355" sldId="258"/>
            <ac:spMk id="11" creationId="{72F84B47-E267-4194-8194-831DB7B5547F}"/>
          </ac:spMkLst>
        </pc:spChg>
        <pc:spChg chg="add">
          <ac:chgData name="Luis Fernando Valladares Sifuentes" userId="552fbb13-1577-4e1e-a5f2-4b42888dc8b1" providerId="ADAL" clId="{30BCAFD5-ECCD-4BC2-A4D4-8EA0CA77683E}" dt="2022-05-29T21:58:16.590" v="506" actId="26606"/>
          <ac:spMkLst>
            <pc:docMk/>
            <pc:sldMk cId="1201615355" sldId="258"/>
            <ac:spMk id="16" creationId="{C0BFBD50-06CE-42F1-9AB9-3D9079057D1B}"/>
          </ac:spMkLst>
        </pc:spChg>
        <pc:spChg chg="add">
          <ac:chgData name="Luis Fernando Valladares Sifuentes" userId="552fbb13-1577-4e1e-a5f2-4b42888dc8b1" providerId="ADAL" clId="{30BCAFD5-ECCD-4BC2-A4D4-8EA0CA77683E}" dt="2022-05-29T21:58:16.590" v="506" actId="26606"/>
          <ac:spMkLst>
            <pc:docMk/>
            <pc:sldMk cId="1201615355" sldId="258"/>
            <ac:spMk id="18" creationId="{787900AF-3ED0-4C02-A309-3984EBBD202C}"/>
          </ac:spMkLst>
        </pc:spChg>
        <pc:spChg chg="add">
          <ac:chgData name="Luis Fernando Valladares Sifuentes" userId="552fbb13-1577-4e1e-a5f2-4b42888dc8b1" providerId="ADAL" clId="{30BCAFD5-ECCD-4BC2-A4D4-8EA0CA77683E}" dt="2022-05-29T21:58:16.590" v="506" actId="26606"/>
          <ac:spMkLst>
            <pc:docMk/>
            <pc:sldMk cId="1201615355" sldId="258"/>
            <ac:spMk id="20" creationId="{8DEDEE5C-3126-4336-A7D4-9277AF5A04B4}"/>
          </ac:spMkLst>
        </pc:spChg>
        <pc:picChg chg="mod">
          <ac:chgData name="Luis Fernando Valladares Sifuentes" userId="552fbb13-1577-4e1e-a5f2-4b42888dc8b1" providerId="ADAL" clId="{30BCAFD5-ECCD-4BC2-A4D4-8EA0CA77683E}" dt="2022-05-29T21:58:16.590" v="506" actId="26606"/>
          <ac:picMkLst>
            <pc:docMk/>
            <pc:sldMk cId="1201615355" sldId="258"/>
            <ac:picMk id="4" creationId="{A4CFF86E-03BB-7606-32C4-10057EE4A9CC}"/>
          </ac:picMkLst>
        </pc:picChg>
        <pc:picChg chg="add mod">
          <ac:chgData name="Luis Fernando Valladares Sifuentes" userId="552fbb13-1577-4e1e-a5f2-4b42888dc8b1" providerId="ADAL" clId="{30BCAFD5-ECCD-4BC2-A4D4-8EA0CA77683E}" dt="2022-05-29T21:59:24.121" v="512" actId="1076"/>
          <ac:picMkLst>
            <pc:docMk/>
            <pc:sldMk cId="1201615355" sldId="258"/>
            <ac:picMk id="10" creationId="{475DBB1F-7C08-0E1B-6E55-89CAEC60E6E1}"/>
          </ac:picMkLst>
        </pc:picChg>
      </pc:sldChg>
      <pc:sldChg chg="addSp delSp modSp new mod setBg">
        <pc:chgData name="Luis Fernando Valladares Sifuentes" userId="552fbb13-1577-4e1e-a5f2-4b42888dc8b1" providerId="ADAL" clId="{30BCAFD5-ECCD-4BC2-A4D4-8EA0CA77683E}" dt="2022-05-29T22:13:05.084" v="783" actId="20577"/>
        <pc:sldMkLst>
          <pc:docMk/>
          <pc:sldMk cId="261673117" sldId="261"/>
        </pc:sldMkLst>
        <pc:spChg chg="mod">
          <ac:chgData name="Luis Fernando Valladares Sifuentes" userId="552fbb13-1577-4e1e-a5f2-4b42888dc8b1" providerId="ADAL" clId="{30BCAFD5-ECCD-4BC2-A4D4-8EA0CA77683E}" dt="2022-05-29T22:13:05.084" v="783" actId="20577"/>
          <ac:spMkLst>
            <pc:docMk/>
            <pc:sldMk cId="261673117" sldId="261"/>
            <ac:spMk id="2" creationId="{D943E4DD-C504-80E1-5105-920DB4B543CD}"/>
          </ac:spMkLst>
        </pc:spChg>
        <pc:spChg chg="mod ord">
          <ac:chgData name="Luis Fernando Valladares Sifuentes" userId="552fbb13-1577-4e1e-a5f2-4b42888dc8b1" providerId="ADAL" clId="{30BCAFD5-ECCD-4BC2-A4D4-8EA0CA77683E}" dt="2022-05-29T21:57:52.638" v="505" actId="26606"/>
          <ac:spMkLst>
            <pc:docMk/>
            <pc:sldMk cId="261673117" sldId="261"/>
            <ac:spMk id="3" creationId="{771F8A1D-4B9A-A98D-1016-9C8E7F0B34C6}"/>
          </ac:spMkLst>
        </pc:spChg>
        <pc:spChg chg="add del">
          <ac:chgData name="Luis Fernando Valladares Sifuentes" userId="552fbb13-1577-4e1e-a5f2-4b42888dc8b1" providerId="ADAL" clId="{30BCAFD5-ECCD-4BC2-A4D4-8EA0CA77683E}" dt="2022-05-29T21:57:52.638" v="505" actId="26606"/>
          <ac:spMkLst>
            <pc:docMk/>
            <pc:sldMk cId="261673117" sldId="261"/>
            <ac:spMk id="9" creationId="{5E39A796-BE83-48B1-B33F-35C4A32AAB57}"/>
          </ac:spMkLst>
        </pc:spChg>
        <pc:spChg chg="add del">
          <ac:chgData name="Luis Fernando Valladares Sifuentes" userId="552fbb13-1577-4e1e-a5f2-4b42888dc8b1" providerId="ADAL" clId="{30BCAFD5-ECCD-4BC2-A4D4-8EA0CA77683E}" dt="2022-05-29T21:57:52.638" v="505" actId="26606"/>
          <ac:spMkLst>
            <pc:docMk/>
            <pc:sldMk cId="261673117" sldId="261"/>
            <ac:spMk id="11" creationId="{72F84B47-E267-4194-8194-831DB7B5547F}"/>
          </ac:spMkLst>
        </pc:spChg>
        <pc:spChg chg="add">
          <ac:chgData name="Luis Fernando Valladares Sifuentes" userId="552fbb13-1577-4e1e-a5f2-4b42888dc8b1" providerId="ADAL" clId="{30BCAFD5-ECCD-4BC2-A4D4-8EA0CA77683E}" dt="2022-05-29T21:57:52.638" v="505" actId="26606"/>
          <ac:spMkLst>
            <pc:docMk/>
            <pc:sldMk cId="261673117" sldId="261"/>
            <ac:spMk id="16" creationId="{577D1452-F0B7-431E-9A24-D3F7103D8510}"/>
          </ac:spMkLst>
        </pc:spChg>
        <pc:spChg chg="add">
          <ac:chgData name="Luis Fernando Valladares Sifuentes" userId="552fbb13-1577-4e1e-a5f2-4b42888dc8b1" providerId="ADAL" clId="{30BCAFD5-ECCD-4BC2-A4D4-8EA0CA77683E}" dt="2022-05-29T21:57:52.638" v="505" actId="26606"/>
          <ac:spMkLst>
            <pc:docMk/>
            <pc:sldMk cId="261673117" sldId="261"/>
            <ac:spMk id="18" creationId="{A660F4F9-5DF5-4F15-BE6A-CD8648BB1148}"/>
          </ac:spMkLst>
        </pc:spChg>
        <pc:picChg chg="mod">
          <ac:chgData name="Luis Fernando Valladares Sifuentes" userId="552fbb13-1577-4e1e-a5f2-4b42888dc8b1" providerId="ADAL" clId="{30BCAFD5-ECCD-4BC2-A4D4-8EA0CA77683E}" dt="2022-05-29T21:57:52.638" v="505" actId="26606"/>
          <ac:picMkLst>
            <pc:docMk/>
            <pc:sldMk cId="261673117" sldId="261"/>
            <ac:picMk id="4" creationId="{EAD683DF-A900-A442-5AB4-CE7C474F1685}"/>
          </ac:picMkLst>
        </pc:picChg>
        <pc:picChg chg="add mod">
          <ac:chgData name="Luis Fernando Valladares Sifuentes" userId="552fbb13-1577-4e1e-a5f2-4b42888dc8b1" providerId="ADAL" clId="{30BCAFD5-ECCD-4BC2-A4D4-8EA0CA77683E}" dt="2022-05-29T21:59:30.792" v="514" actId="1076"/>
          <ac:picMkLst>
            <pc:docMk/>
            <pc:sldMk cId="261673117" sldId="261"/>
            <ac:picMk id="10" creationId="{8580B23A-33FD-DB8F-6AC8-1EA36ED2C84D}"/>
          </ac:picMkLst>
        </pc:picChg>
      </pc:sldChg>
      <pc:sldChg chg="modSp new del mod">
        <pc:chgData name="Luis Fernando Valladares Sifuentes" userId="552fbb13-1577-4e1e-a5f2-4b42888dc8b1" providerId="ADAL" clId="{30BCAFD5-ECCD-4BC2-A4D4-8EA0CA77683E}" dt="2022-05-29T22:02:48.382" v="519" actId="2696"/>
        <pc:sldMkLst>
          <pc:docMk/>
          <pc:sldMk cId="4029148106" sldId="262"/>
        </pc:sldMkLst>
        <pc:spChg chg="mod">
          <ac:chgData name="Luis Fernando Valladares Sifuentes" userId="552fbb13-1577-4e1e-a5f2-4b42888dc8b1" providerId="ADAL" clId="{30BCAFD5-ECCD-4BC2-A4D4-8EA0CA77683E}" dt="2022-05-29T11:07:56.945" v="85" actId="20577"/>
          <ac:spMkLst>
            <pc:docMk/>
            <pc:sldMk cId="4029148106" sldId="262"/>
            <ac:spMk id="2" creationId="{70C78594-4253-F21C-C3B3-9933E5E766CC}"/>
          </ac:spMkLst>
        </pc:spChg>
      </pc:sldChg>
      <pc:sldChg chg="addSp modSp new mod">
        <pc:chgData name="Luis Fernando Valladares Sifuentes" userId="552fbb13-1577-4e1e-a5f2-4b42888dc8b1" providerId="ADAL" clId="{30BCAFD5-ECCD-4BC2-A4D4-8EA0CA77683E}" dt="2022-05-29T22:17:59.718" v="918" actId="20577"/>
        <pc:sldMkLst>
          <pc:docMk/>
          <pc:sldMk cId="3316782600" sldId="263"/>
        </pc:sldMkLst>
        <pc:spChg chg="mod">
          <ac:chgData name="Luis Fernando Valladares Sifuentes" userId="552fbb13-1577-4e1e-a5f2-4b42888dc8b1" providerId="ADAL" clId="{30BCAFD5-ECCD-4BC2-A4D4-8EA0CA77683E}" dt="2022-05-29T22:17:59.718" v="918" actId="20577"/>
          <ac:spMkLst>
            <pc:docMk/>
            <pc:sldMk cId="3316782600" sldId="263"/>
            <ac:spMk id="2" creationId="{FBCD4846-D147-503E-DC9D-CF63618E042F}"/>
          </ac:spMkLst>
        </pc:spChg>
        <pc:picChg chg="mod">
          <ac:chgData name="Luis Fernando Valladares Sifuentes" userId="552fbb13-1577-4e1e-a5f2-4b42888dc8b1" providerId="ADAL" clId="{30BCAFD5-ECCD-4BC2-A4D4-8EA0CA77683E}" dt="2022-05-29T22:04:06.616" v="520" actId="1076"/>
          <ac:picMkLst>
            <pc:docMk/>
            <pc:sldMk cId="3316782600" sldId="263"/>
            <ac:picMk id="4" creationId="{81E77ADB-2299-7929-FE88-7F056F080DF9}"/>
          </ac:picMkLst>
        </pc:picChg>
        <pc:picChg chg="add mod">
          <ac:chgData name="Luis Fernando Valladares Sifuentes" userId="552fbb13-1577-4e1e-a5f2-4b42888dc8b1" providerId="ADAL" clId="{30BCAFD5-ECCD-4BC2-A4D4-8EA0CA77683E}" dt="2022-05-29T22:12:41.121" v="779"/>
          <ac:picMkLst>
            <pc:docMk/>
            <pc:sldMk cId="3316782600" sldId="263"/>
            <ac:picMk id="5" creationId="{4C79DC57-78D7-569D-1AA1-EB3D18D2353C}"/>
          </ac:picMkLst>
        </pc:picChg>
      </pc:sldChg>
      <pc:sldChg chg="addSp delSp modSp new mod">
        <pc:chgData name="Luis Fernando Valladares Sifuentes" userId="552fbb13-1577-4e1e-a5f2-4b42888dc8b1" providerId="ADAL" clId="{30BCAFD5-ECCD-4BC2-A4D4-8EA0CA77683E}" dt="2022-05-29T22:20:30.573" v="1002" actId="6549"/>
        <pc:sldMkLst>
          <pc:docMk/>
          <pc:sldMk cId="1906529162" sldId="264"/>
        </pc:sldMkLst>
        <pc:spChg chg="mod">
          <ac:chgData name="Luis Fernando Valladares Sifuentes" userId="552fbb13-1577-4e1e-a5f2-4b42888dc8b1" providerId="ADAL" clId="{30BCAFD5-ECCD-4BC2-A4D4-8EA0CA77683E}" dt="2022-05-29T22:20:30.573" v="1002" actId="6549"/>
          <ac:spMkLst>
            <pc:docMk/>
            <pc:sldMk cId="1906529162" sldId="264"/>
            <ac:spMk id="2" creationId="{F7F44F8F-564C-C697-BCB0-4F6A36D232F5}"/>
          </ac:spMkLst>
        </pc:spChg>
        <pc:spChg chg="mod">
          <ac:chgData name="Luis Fernando Valladares Sifuentes" userId="552fbb13-1577-4e1e-a5f2-4b42888dc8b1" providerId="ADAL" clId="{30BCAFD5-ECCD-4BC2-A4D4-8EA0CA77683E}" dt="2022-05-29T22:14:53.428" v="846" actId="20577"/>
          <ac:spMkLst>
            <pc:docMk/>
            <pc:sldMk cId="1906529162" sldId="264"/>
            <ac:spMk id="3" creationId="{BF7957D9-F97C-1C76-0C95-F01BC7651F5A}"/>
          </ac:spMkLst>
        </pc:spChg>
        <pc:spChg chg="add mod">
          <ac:chgData name="Luis Fernando Valladares Sifuentes" userId="552fbb13-1577-4e1e-a5f2-4b42888dc8b1" providerId="ADAL" clId="{30BCAFD5-ECCD-4BC2-A4D4-8EA0CA77683E}" dt="2022-05-29T22:12:11.618" v="777" actId="14100"/>
          <ac:spMkLst>
            <pc:docMk/>
            <pc:sldMk cId="1906529162" sldId="264"/>
            <ac:spMk id="4" creationId="{111F32A3-7BF1-994C-0DEE-60C3087D57F6}"/>
          </ac:spMkLst>
        </pc:spChg>
        <pc:picChg chg="mod">
          <ac:chgData name="Luis Fernando Valladares Sifuentes" userId="552fbb13-1577-4e1e-a5f2-4b42888dc8b1" providerId="ADAL" clId="{30BCAFD5-ECCD-4BC2-A4D4-8EA0CA77683E}" dt="2022-05-29T22:12:18.809" v="778" actId="1076"/>
          <ac:picMkLst>
            <pc:docMk/>
            <pc:sldMk cId="1906529162" sldId="264"/>
            <ac:picMk id="5" creationId="{1B2A355F-C291-1444-900B-6D3A2E982638}"/>
          </ac:picMkLst>
        </pc:picChg>
        <pc:picChg chg="add mod">
          <ac:chgData name="Luis Fernando Valladares Sifuentes" userId="552fbb13-1577-4e1e-a5f2-4b42888dc8b1" providerId="ADAL" clId="{30BCAFD5-ECCD-4BC2-A4D4-8EA0CA77683E}" dt="2022-05-29T22:12:45.080" v="781"/>
          <ac:picMkLst>
            <pc:docMk/>
            <pc:sldMk cId="1906529162" sldId="264"/>
            <ac:picMk id="11" creationId="{34BABF65-2258-5F8F-77B2-AE514191B604}"/>
          </ac:picMkLst>
        </pc:picChg>
        <pc:inkChg chg="add mod">
          <ac:chgData name="Luis Fernando Valladares Sifuentes" userId="552fbb13-1577-4e1e-a5f2-4b42888dc8b1" providerId="ADAL" clId="{30BCAFD5-ECCD-4BC2-A4D4-8EA0CA77683E}" dt="2022-05-29T22:12:18.809" v="778" actId="1076"/>
          <ac:inkMkLst>
            <pc:docMk/>
            <pc:sldMk cId="1906529162" sldId="264"/>
            <ac:inkMk id="6" creationId="{32E86FE3-2A2E-F085-50EE-E6F5380B6C74}"/>
          </ac:inkMkLst>
        </pc:inkChg>
        <pc:inkChg chg="add del">
          <ac:chgData name="Luis Fernando Valladares Sifuentes" userId="552fbb13-1577-4e1e-a5f2-4b42888dc8b1" providerId="ADAL" clId="{30BCAFD5-ECCD-4BC2-A4D4-8EA0CA77683E}" dt="2022-05-29T22:08:17.705" v="655"/>
          <ac:inkMkLst>
            <pc:docMk/>
            <pc:sldMk cId="1906529162" sldId="264"/>
            <ac:inkMk id="6" creationId="{E45C0672-BACC-6F11-BC97-02B6BF534C1E}"/>
          </ac:inkMkLst>
        </pc:inkChg>
        <pc:inkChg chg="add del">
          <ac:chgData name="Luis Fernando Valladares Sifuentes" userId="552fbb13-1577-4e1e-a5f2-4b42888dc8b1" providerId="ADAL" clId="{30BCAFD5-ECCD-4BC2-A4D4-8EA0CA77683E}" dt="2022-05-29T22:08:26.625" v="657"/>
          <ac:inkMkLst>
            <pc:docMk/>
            <pc:sldMk cId="1906529162" sldId="264"/>
            <ac:inkMk id="7" creationId="{34DFCC35-D745-0B95-93BE-088242F94179}"/>
          </ac:inkMkLst>
        </pc:inkChg>
        <pc:inkChg chg="add del">
          <ac:chgData name="Luis Fernando Valladares Sifuentes" userId="552fbb13-1577-4e1e-a5f2-4b42888dc8b1" providerId="ADAL" clId="{30BCAFD5-ECCD-4BC2-A4D4-8EA0CA77683E}" dt="2022-05-29T22:08:59.843" v="663" actId="9405"/>
          <ac:inkMkLst>
            <pc:docMk/>
            <pc:sldMk cId="1906529162" sldId="264"/>
            <ac:inkMk id="7" creationId="{D748C670-AB1B-3129-EA99-48E8CC1917A4}"/>
          </ac:inkMkLst>
        </pc:inkChg>
        <pc:inkChg chg="add mod">
          <ac:chgData name="Luis Fernando Valladares Sifuentes" userId="552fbb13-1577-4e1e-a5f2-4b42888dc8b1" providerId="ADAL" clId="{30BCAFD5-ECCD-4BC2-A4D4-8EA0CA77683E}" dt="2022-05-29T22:12:18.809" v="778" actId="1076"/>
          <ac:inkMkLst>
            <pc:docMk/>
            <pc:sldMk cId="1906529162" sldId="264"/>
            <ac:inkMk id="8" creationId="{EC375ED3-E47C-72F8-F65A-B47E9DAAA082}"/>
          </ac:inkMkLst>
        </pc:inkChg>
        <pc:inkChg chg="add mod">
          <ac:chgData name="Luis Fernando Valladares Sifuentes" userId="552fbb13-1577-4e1e-a5f2-4b42888dc8b1" providerId="ADAL" clId="{30BCAFD5-ECCD-4BC2-A4D4-8EA0CA77683E}" dt="2022-05-29T22:12:18.809" v="778" actId="1076"/>
          <ac:inkMkLst>
            <pc:docMk/>
            <pc:sldMk cId="1906529162" sldId="264"/>
            <ac:inkMk id="9" creationId="{524445E1-F18C-41A3-2CD8-BA46578C4F7E}"/>
          </ac:inkMkLst>
        </pc:inkChg>
        <pc:inkChg chg="add mod">
          <ac:chgData name="Luis Fernando Valladares Sifuentes" userId="552fbb13-1577-4e1e-a5f2-4b42888dc8b1" providerId="ADAL" clId="{30BCAFD5-ECCD-4BC2-A4D4-8EA0CA77683E}" dt="2022-05-29T22:12:18.809" v="778" actId="1076"/>
          <ac:inkMkLst>
            <pc:docMk/>
            <pc:sldMk cId="1906529162" sldId="264"/>
            <ac:inkMk id="10" creationId="{6DA18F41-D624-BC31-B202-1E0C1B5A7EAF}"/>
          </ac:inkMkLst>
        </pc:inkChg>
      </pc:sldChg>
      <pc:sldChg chg="addSp modSp mod">
        <pc:chgData name="Luis Fernando Valladares Sifuentes" userId="552fbb13-1577-4e1e-a5f2-4b42888dc8b1" providerId="ADAL" clId="{30BCAFD5-ECCD-4BC2-A4D4-8EA0CA77683E}" dt="2022-05-29T22:15:48.478" v="849" actId="20577"/>
        <pc:sldMkLst>
          <pc:docMk/>
          <pc:sldMk cId="501621499" sldId="272"/>
        </pc:sldMkLst>
        <pc:spChg chg="mod">
          <ac:chgData name="Luis Fernando Valladares Sifuentes" userId="552fbb13-1577-4e1e-a5f2-4b42888dc8b1" providerId="ADAL" clId="{30BCAFD5-ECCD-4BC2-A4D4-8EA0CA77683E}" dt="2022-05-29T22:15:48.478" v="849" actId="20577"/>
          <ac:spMkLst>
            <pc:docMk/>
            <pc:sldMk cId="501621499" sldId="272"/>
            <ac:spMk id="2" creationId="{066A9C42-E98D-09A3-47FA-F91F360EEC3F}"/>
          </ac:spMkLst>
        </pc:spChg>
        <pc:picChg chg="mod">
          <ac:chgData name="Luis Fernando Valladares Sifuentes" userId="552fbb13-1577-4e1e-a5f2-4b42888dc8b1" providerId="ADAL" clId="{30BCAFD5-ECCD-4BC2-A4D4-8EA0CA77683E}" dt="2022-05-29T22:15:12.520" v="847" actId="1076"/>
          <ac:picMkLst>
            <pc:docMk/>
            <pc:sldMk cId="501621499" sldId="272"/>
            <ac:picMk id="4" creationId="{886045D9-8406-1F76-C57A-75DBC8D21D11}"/>
          </ac:picMkLst>
        </pc:picChg>
        <pc:picChg chg="add mod">
          <ac:chgData name="Luis Fernando Valladares Sifuentes" userId="552fbb13-1577-4e1e-a5f2-4b42888dc8b1" providerId="ADAL" clId="{30BCAFD5-ECCD-4BC2-A4D4-8EA0CA77683E}" dt="2022-05-29T22:12:42.825" v="780"/>
          <ac:picMkLst>
            <pc:docMk/>
            <pc:sldMk cId="501621499" sldId="272"/>
            <ac:picMk id="5" creationId="{B818D318-2FB4-DF97-5AE7-AFAC0EA44251}"/>
          </ac:picMkLst>
        </pc:picChg>
      </pc:sldChg>
      <pc:sldChg chg="addSp delSp modSp mod setBg">
        <pc:chgData name="Luis Fernando Valladares Sifuentes" userId="552fbb13-1577-4e1e-a5f2-4b42888dc8b1" providerId="ADAL" clId="{30BCAFD5-ECCD-4BC2-A4D4-8EA0CA77683E}" dt="2022-05-29T21:59:15.776" v="510" actId="1076"/>
        <pc:sldMkLst>
          <pc:docMk/>
          <pc:sldMk cId="3012688195" sldId="283"/>
        </pc:sldMkLst>
        <pc:spChg chg="del">
          <ac:chgData name="Luis Fernando Valladares Sifuentes" userId="552fbb13-1577-4e1e-a5f2-4b42888dc8b1" providerId="ADAL" clId="{30BCAFD5-ECCD-4BC2-A4D4-8EA0CA77683E}" dt="2022-05-29T21:52:25.608" v="236" actId="26606"/>
          <ac:spMkLst>
            <pc:docMk/>
            <pc:sldMk cId="3012688195" sldId="283"/>
            <ac:spMk id="2" creationId="{38CC4850-7C0A-1998-0402-DF0CF71F7808}"/>
          </ac:spMkLst>
        </pc:spChg>
        <pc:spChg chg="add del">
          <ac:chgData name="Luis Fernando Valladares Sifuentes" userId="552fbb13-1577-4e1e-a5f2-4b42888dc8b1" providerId="ADAL" clId="{30BCAFD5-ECCD-4BC2-A4D4-8EA0CA77683E}" dt="2022-05-29T21:55:07.792" v="329" actId="26606"/>
          <ac:spMkLst>
            <pc:docMk/>
            <pc:sldMk cId="3012688195" sldId="283"/>
            <ac:spMk id="9" creationId="{42A4FC2C-047E-45A5-965D-8E1E3BF09BC6}"/>
          </ac:spMkLst>
        </pc:spChg>
        <pc:spChg chg="add">
          <ac:chgData name="Luis Fernando Valladares Sifuentes" userId="552fbb13-1577-4e1e-a5f2-4b42888dc8b1" providerId="ADAL" clId="{30BCAFD5-ECCD-4BC2-A4D4-8EA0CA77683E}" dt="2022-05-29T21:55:07.792" v="329" actId="26606"/>
          <ac:spMkLst>
            <pc:docMk/>
            <pc:sldMk cId="3012688195" sldId="283"/>
            <ac:spMk id="14" creationId="{01D0AF59-99C3-4251-AB9A-C966C6AD4400}"/>
          </ac:spMkLst>
        </pc:spChg>
        <pc:spChg chg="add">
          <ac:chgData name="Luis Fernando Valladares Sifuentes" userId="552fbb13-1577-4e1e-a5f2-4b42888dc8b1" providerId="ADAL" clId="{30BCAFD5-ECCD-4BC2-A4D4-8EA0CA77683E}" dt="2022-05-29T21:55:07.792" v="329" actId="26606"/>
          <ac:spMkLst>
            <pc:docMk/>
            <pc:sldMk cId="3012688195" sldId="283"/>
            <ac:spMk id="16" creationId="{1855405F-37A2-4869-9154-F8BE3BECE6C3}"/>
          </ac:spMkLst>
        </pc:spChg>
        <pc:picChg chg="mod">
          <ac:chgData name="Luis Fernando Valladares Sifuentes" userId="552fbb13-1577-4e1e-a5f2-4b42888dc8b1" providerId="ADAL" clId="{30BCAFD5-ECCD-4BC2-A4D4-8EA0CA77683E}" dt="2022-05-29T21:58:41.242" v="508" actId="1076"/>
          <ac:picMkLst>
            <pc:docMk/>
            <pc:sldMk cId="3012688195" sldId="283"/>
            <ac:picMk id="4" creationId="{7F4DC4D1-2F22-9228-B6EE-C14A00051ECE}"/>
          </ac:picMkLst>
        </pc:picChg>
        <pc:picChg chg="add mod">
          <ac:chgData name="Luis Fernando Valladares Sifuentes" userId="552fbb13-1577-4e1e-a5f2-4b42888dc8b1" providerId="ADAL" clId="{30BCAFD5-ECCD-4BC2-A4D4-8EA0CA77683E}" dt="2022-05-29T21:59:15.776" v="510" actId="1076"/>
          <ac:picMkLst>
            <pc:docMk/>
            <pc:sldMk cId="3012688195" sldId="283"/>
            <ac:picMk id="1026" creationId="{45EC534E-AE4C-AFDD-DCCF-728F981ABB9E}"/>
          </ac:picMkLst>
        </pc:picChg>
      </pc:sldChg>
      <pc:sldChg chg="addSp delSp modSp mod">
        <pc:chgData name="Luis Fernando Valladares Sifuentes" userId="552fbb13-1577-4e1e-a5f2-4b42888dc8b1" providerId="ADAL" clId="{30BCAFD5-ECCD-4BC2-A4D4-8EA0CA77683E}" dt="2022-05-29T22:00:31.217" v="518" actId="1076"/>
        <pc:sldMkLst>
          <pc:docMk/>
          <pc:sldMk cId="877930145" sldId="284"/>
        </pc:sldMkLst>
        <pc:spChg chg="del">
          <ac:chgData name="Luis Fernando Valladares Sifuentes" userId="552fbb13-1577-4e1e-a5f2-4b42888dc8b1" providerId="ADAL" clId="{30BCAFD5-ECCD-4BC2-A4D4-8EA0CA77683E}" dt="2022-05-29T22:00:17.091" v="515" actId="478"/>
          <ac:spMkLst>
            <pc:docMk/>
            <pc:sldMk cId="877930145" sldId="284"/>
            <ac:spMk id="2" creationId="{BE5AD511-1D35-55FD-33C4-D24DA1B40A83}"/>
          </ac:spMkLst>
        </pc:spChg>
        <pc:picChg chg="mod">
          <ac:chgData name="Luis Fernando Valladares Sifuentes" userId="552fbb13-1577-4e1e-a5f2-4b42888dc8b1" providerId="ADAL" clId="{30BCAFD5-ECCD-4BC2-A4D4-8EA0CA77683E}" dt="2022-05-29T22:00:31.217" v="518" actId="1076"/>
          <ac:picMkLst>
            <pc:docMk/>
            <pc:sldMk cId="877930145" sldId="284"/>
            <ac:picMk id="4" creationId="{1DF8EF05-0F8A-23AF-B514-FB15D1E85AF1}"/>
          </ac:picMkLst>
        </pc:picChg>
        <pc:picChg chg="add mod">
          <ac:chgData name="Luis Fernando Valladares Sifuentes" userId="552fbb13-1577-4e1e-a5f2-4b42888dc8b1" providerId="ADAL" clId="{30BCAFD5-ECCD-4BC2-A4D4-8EA0CA77683E}" dt="2022-05-29T22:00:23.984" v="517" actId="1076"/>
          <ac:picMkLst>
            <pc:docMk/>
            <pc:sldMk cId="877930145" sldId="284"/>
            <ac:picMk id="5" creationId="{98819CB2-EDA4-2D3D-F335-D9D8004A5887}"/>
          </ac:picMkLst>
        </pc:picChg>
      </pc:sldChg>
    </pc:docChg>
  </pc:docChgLst>
  <pc:docChgLst>
    <pc:chgData name="ANA SANCHEZ PERIÑAN" userId="S::anasanper5@alum.us.es::4a681196-23b6-4f9f-935a-d8025a3553ee" providerId="AD" clId="Web-{5CC706C0-9BEC-49E9-A303-02B6E6674570}"/>
    <pc:docChg chg="addSld modSld">
      <pc:chgData name="ANA SANCHEZ PERIÑAN" userId="S::anasanper5@alum.us.es::4a681196-23b6-4f9f-935a-d8025a3553ee" providerId="AD" clId="Web-{5CC706C0-9BEC-49E9-A303-02B6E6674570}" dt="2022-05-30T13:51:26.613" v="78" actId="14100"/>
      <pc:docMkLst>
        <pc:docMk/>
      </pc:docMkLst>
      <pc:sldChg chg="addSp delSp modSp new">
        <pc:chgData name="ANA SANCHEZ PERIÑAN" userId="S::anasanper5@alum.us.es::4a681196-23b6-4f9f-935a-d8025a3553ee" providerId="AD" clId="Web-{5CC706C0-9BEC-49E9-A303-02B6E6674570}" dt="2022-05-30T13:51:26.613" v="78" actId="14100"/>
        <pc:sldMkLst>
          <pc:docMk/>
          <pc:sldMk cId="498698630" sldId="285"/>
        </pc:sldMkLst>
        <pc:spChg chg="mod">
          <ac:chgData name="ANA SANCHEZ PERIÑAN" userId="S::anasanper5@alum.us.es::4a681196-23b6-4f9f-935a-d8025a3553ee" providerId="AD" clId="Web-{5CC706C0-9BEC-49E9-A303-02B6E6674570}" dt="2022-05-30T13:46:11.589" v="24" actId="20577"/>
          <ac:spMkLst>
            <pc:docMk/>
            <pc:sldMk cId="498698630" sldId="285"/>
            <ac:spMk id="2" creationId="{6AD151CB-5857-82F0-C047-1437E2F00371}"/>
          </ac:spMkLst>
        </pc:spChg>
        <pc:spChg chg="del">
          <ac:chgData name="ANA SANCHEZ PERIÑAN" userId="S::anasanper5@alum.us.es::4a681196-23b6-4f9f-935a-d8025a3553ee" providerId="AD" clId="Web-{5CC706C0-9BEC-49E9-A303-02B6E6674570}" dt="2022-05-30T13:46:12.886" v="25"/>
          <ac:spMkLst>
            <pc:docMk/>
            <pc:sldMk cId="498698630" sldId="285"/>
            <ac:spMk id="3" creationId="{808BE460-A9A3-8254-DF6A-B50D7B35AF80}"/>
          </ac:spMkLst>
        </pc:spChg>
        <pc:spChg chg="add mod">
          <ac:chgData name="ANA SANCHEZ PERIÑAN" userId="S::anasanper5@alum.us.es::4a681196-23b6-4f9f-935a-d8025a3553ee" providerId="AD" clId="Web-{5CC706C0-9BEC-49E9-A303-02B6E6674570}" dt="2022-05-30T13:50:18.767" v="71" actId="1076"/>
          <ac:spMkLst>
            <pc:docMk/>
            <pc:sldMk cId="498698630" sldId="285"/>
            <ac:spMk id="5" creationId="{19EA5BA6-1E4C-A34A-E394-F67B13CC2FBF}"/>
          </ac:spMkLst>
        </pc:spChg>
        <pc:spChg chg="add mod">
          <ac:chgData name="ANA SANCHEZ PERIÑAN" userId="S::anasanper5@alum.us.es::4a681196-23b6-4f9f-935a-d8025a3553ee" providerId="AD" clId="Web-{5CC706C0-9BEC-49E9-A303-02B6E6674570}" dt="2022-05-30T13:50:29.658" v="72" actId="1076"/>
          <ac:spMkLst>
            <pc:docMk/>
            <pc:sldMk cId="498698630" sldId="285"/>
            <ac:spMk id="8" creationId="{33CAF908-20B0-2E14-5DCF-80ADD5BD2CD5}"/>
          </ac:spMkLst>
        </pc:spChg>
        <pc:picChg chg="add mod">
          <ac:chgData name="ANA SANCHEZ PERIÑAN" userId="S::anasanper5@alum.us.es::4a681196-23b6-4f9f-935a-d8025a3553ee" providerId="AD" clId="Web-{5CC706C0-9BEC-49E9-A303-02B6E6674570}" dt="2022-05-30T13:50:10.439" v="70" actId="1076"/>
          <ac:picMkLst>
            <pc:docMk/>
            <pc:sldMk cId="498698630" sldId="285"/>
            <ac:picMk id="4" creationId="{4D18490F-1628-5FDD-D79E-9A41CCEB9085}"/>
          </ac:picMkLst>
        </pc:picChg>
        <pc:picChg chg="add mod">
          <ac:chgData name="ANA SANCHEZ PERIÑAN" userId="S::anasanper5@alum.us.es::4a681196-23b6-4f9f-935a-d8025a3553ee" providerId="AD" clId="Web-{5CC706C0-9BEC-49E9-A303-02B6E6674570}" dt="2022-05-30T13:50:35.002" v="73" actId="14100"/>
          <ac:picMkLst>
            <pc:docMk/>
            <pc:sldMk cId="498698630" sldId="285"/>
            <ac:picMk id="7" creationId="{698C625B-A4A9-A147-BD1A-80378B8328BE}"/>
          </ac:picMkLst>
        </pc:picChg>
        <pc:picChg chg="add mod">
          <ac:chgData name="ANA SANCHEZ PERIÑAN" userId="S::anasanper5@alum.us.es::4a681196-23b6-4f9f-935a-d8025a3553ee" providerId="AD" clId="Web-{5CC706C0-9BEC-49E9-A303-02B6E6674570}" dt="2022-05-30T13:51:26.613" v="78" actId="14100"/>
          <ac:picMkLst>
            <pc:docMk/>
            <pc:sldMk cId="498698630" sldId="285"/>
            <ac:picMk id="9" creationId="{D022FCB5-0341-E8EC-4005-7E83FBB8BCF9}"/>
          </ac:picMkLst>
        </pc:picChg>
      </pc:sldChg>
    </pc:docChg>
  </pc:docChgLst>
  <pc:docChgLst>
    <pc:chgData name="JESUS BARROSO BAEZ" userId="S::jesbarbae@alum.us.es::8e1c769e-ea54-4a4a-b798-65ca9679b84f" providerId="AD" clId="Web-{423AD0FF-5FD4-43AB-BA7A-995D0772FB24}"/>
    <pc:docChg chg="modSld">
      <pc:chgData name="JESUS BARROSO BAEZ" userId="S::jesbarbae@alum.us.es::8e1c769e-ea54-4a4a-b798-65ca9679b84f" providerId="AD" clId="Web-{423AD0FF-5FD4-43AB-BA7A-995D0772FB24}" dt="2022-05-29T16:50:57.366" v="30" actId="20577"/>
      <pc:docMkLst>
        <pc:docMk/>
      </pc:docMkLst>
      <pc:sldChg chg="modSp">
        <pc:chgData name="JESUS BARROSO BAEZ" userId="S::jesbarbae@alum.us.es::8e1c769e-ea54-4a4a-b798-65ca9679b84f" providerId="AD" clId="Web-{423AD0FF-5FD4-43AB-BA7A-995D0772FB24}" dt="2022-05-29T16:50:57.366" v="30" actId="20577"/>
        <pc:sldMkLst>
          <pc:docMk/>
          <pc:sldMk cId="1201615355" sldId="258"/>
        </pc:sldMkLst>
        <pc:spChg chg="mod">
          <ac:chgData name="JESUS BARROSO BAEZ" userId="S::jesbarbae@alum.us.es::8e1c769e-ea54-4a4a-b798-65ca9679b84f" providerId="AD" clId="Web-{423AD0FF-5FD4-43AB-BA7A-995D0772FB24}" dt="2022-05-29T16:50:57.366" v="30" actId="20577"/>
          <ac:spMkLst>
            <pc:docMk/>
            <pc:sldMk cId="1201615355" sldId="258"/>
            <ac:spMk id="3" creationId="{CBD4D609-582B-363B-FD39-AD178518069A}"/>
          </ac:spMkLst>
        </pc:spChg>
      </pc:sldChg>
    </pc:docChg>
  </pc:docChgLst>
  <pc:docChgLst>
    <pc:chgData name="JUAN PEREZ GÓMEZ" userId="S::juapergom3@alum.us.es::5c56f710-4ac7-458c-86ee-998dd8b6c394" providerId="AD" clId="Web-{85A53893-1212-4959-B8B5-3881B7BEB8A7}"/>
    <pc:docChg chg="addSld modSld">
      <pc:chgData name="JUAN PEREZ GÓMEZ" userId="S::juapergom3@alum.us.es::5c56f710-4ac7-458c-86ee-998dd8b6c394" providerId="AD" clId="Web-{85A53893-1212-4959-B8B5-3881B7BEB8A7}" dt="2022-05-29T14:48:52.724" v="263" actId="20577"/>
      <pc:docMkLst>
        <pc:docMk/>
      </pc:docMkLst>
      <pc:sldChg chg="modSp new">
        <pc:chgData name="JUAN PEREZ GÓMEZ" userId="S::juapergom3@alum.us.es::5c56f710-4ac7-458c-86ee-998dd8b6c394" providerId="AD" clId="Web-{85A53893-1212-4959-B8B5-3881B7BEB8A7}" dt="2022-05-29T13:50:49.691" v="33" actId="20577"/>
        <pc:sldMkLst>
          <pc:docMk/>
          <pc:sldMk cId="1879945071" sldId="265"/>
        </pc:sldMkLst>
        <pc:spChg chg="mod">
          <ac:chgData name="JUAN PEREZ GÓMEZ" userId="S::juapergom3@alum.us.es::5c56f710-4ac7-458c-86ee-998dd8b6c394" providerId="AD" clId="Web-{85A53893-1212-4959-B8B5-3881B7BEB8A7}" dt="2022-05-29T13:43:07.432" v="12" actId="20577"/>
          <ac:spMkLst>
            <pc:docMk/>
            <pc:sldMk cId="1879945071" sldId="265"/>
            <ac:spMk id="2" creationId="{C75F32C6-4BAA-F1F7-B9EC-EDD7D4BF7752}"/>
          </ac:spMkLst>
        </pc:spChg>
        <pc:spChg chg="mod">
          <ac:chgData name="JUAN PEREZ GÓMEZ" userId="S::juapergom3@alum.us.es::5c56f710-4ac7-458c-86ee-998dd8b6c394" providerId="AD" clId="Web-{85A53893-1212-4959-B8B5-3881B7BEB8A7}" dt="2022-05-29T13:50:49.691" v="33" actId="20577"/>
          <ac:spMkLst>
            <pc:docMk/>
            <pc:sldMk cId="1879945071" sldId="265"/>
            <ac:spMk id="3" creationId="{5982C33B-8608-C60C-AB6D-2A78AA2C12CE}"/>
          </ac:spMkLst>
        </pc:spChg>
      </pc:sldChg>
      <pc:sldChg chg="addSp delSp modSp new">
        <pc:chgData name="JUAN PEREZ GÓMEZ" userId="S::juapergom3@alum.us.es::5c56f710-4ac7-458c-86ee-998dd8b6c394" providerId="AD" clId="Web-{85A53893-1212-4959-B8B5-3881B7BEB8A7}" dt="2022-05-29T14:48:52.724" v="263" actId="20577"/>
        <pc:sldMkLst>
          <pc:docMk/>
          <pc:sldMk cId="2376502887" sldId="266"/>
        </pc:sldMkLst>
        <pc:spChg chg="mod">
          <ac:chgData name="JUAN PEREZ GÓMEZ" userId="S::juapergom3@alum.us.es::5c56f710-4ac7-458c-86ee-998dd8b6c394" providerId="AD" clId="Web-{85A53893-1212-4959-B8B5-3881B7BEB8A7}" dt="2022-05-29T14:48:52.724" v="263" actId="20577"/>
          <ac:spMkLst>
            <pc:docMk/>
            <pc:sldMk cId="2376502887" sldId="266"/>
            <ac:spMk id="3" creationId="{8212C0E3-7929-8F3E-FAA2-6FD71C6F5418}"/>
          </ac:spMkLst>
        </pc:spChg>
        <pc:spChg chg="add del">
          <ac:chgData name="JUAN PEREZ GÓMEZ" userId="S::juapergom3@alum.us.es::5c56f710-4ac7-458c-86ee-998dd8b6c394" providerId="AD" clId="Web-{85A53893-1212-4959-B8B5-3881B7BEB8A7}" dt="2022-05-29T13:52:03.083" v="47"/>
          <ac:spMkLst>
            <pc:docMk/>
            <pc:sldMk cId="2376502887" sldId="266"/>
            <ac:spMk id="5" creationId="{7FFF796F-52BE-B694-747A-EB9D96F85DE3}"/>
          </ac:spMkLst>
        </pc:spChg>
        <pc:graphicFrameChg chg="add mod modGraphic">
          <ac:chgData name="JUAN PEREZ GÓMEZ" userId="S::juapergom3@alum.us.es::5c56f710-4ac7-458c-86ee-998dd8b6c394" providerId="AD" clId="Web-{85A53893-1212-4959-B8B5-3881B7BEB8A7}" dt="2022-05-29T14:46:18.266" v="204" actId="1076"/>
          <ac:graphicFrameMkLst>
            <pc:docMk/>
            <pc:sldMk cId="2376502887" sldId="266"/>
            <ac:graphicFrameMk id="9" creationId="{E05B4536-F1D3-F365-9C5D-7BBFA060B5CC}"/>
          </ac:graphicFrameMkLst>
        </pc:graphicFrameChg>
        <pc:picChg chg="add del mod">
          <ac:chgData name="JUAN PEREZ GÓMEZ" userId="S::juapergom3@alum.us.es::5c56f710-4ac7-458c-86ee-998dd8b6c394" providerId="AD" clId="Web-{85A53893-1212-4959-B8B5-3881B7BEB8A7}" dt="2022-05-29T13:57:04.761" v="77"/>
          <ac:picMkLst>
            <pc:docMk/>
            <pc:sldMk cId="2376502887" sldId="266"/>
            <ac:picMk id="4" creationId="{6EEA850A-720C-0053-18F5-9FCE3674222E}"/>
          </ac:picMkLst>
        </pc:picChg>
        <pc:picChg chg="add del mod">
          <ac:chgData name="JUAN PEREZ GÓMEZ" userId="S::juapergom3@alum.us.es::5c56f710-4ac7-458c-86ee-998dd8b6c394" providerId="AD" clId="Web-{85A53893-1212-4959-B8B5-3881B7BEB8A7}" dt="2022-05-29T13:52:01.755" v="46"/>
          <ac:picMkLst>
            <pc:docMk/>
            <pc:sldMk cId="2376502887" sldId="266"/>
            <ac:picMk id="6" creationId="{3C67AF60-7EC9-179F-CDF5-F15FD4D486E6}"/>
          </ac:picMkLst>
        </pc:picChg>
        <pc:picChg chg="add del mod">
          <ac:chgData name="JUAN PEREZ GÓMEZ" userId="S::juapergom3@alum.us.es::5c56f710-4ac7-458c-86ee-998dd8b6c394" providerId="AD" clId="Web-{85A53893-1212-4959-B8B5-3881B7BEB8A7}" dt="2022-05-29T13:57:02.011" v="76"/>
          <ac:picMkLst>
            <pc:docMk/>
            <pc:sldMk cId="2376502887" sldId="266"/>
            <ac:picMk id="7" creationId="{A1B43420-BA1D-EA10-75D1-3F6ADA7139D6}"/>
          </ac:picMkLst>
        </pc:picChg>
        <pc:picChg chg="add del mod">
          <ac:chgData name="JUAN PEREZ GÓMEZ" userId="S::juapergom3@alum.us.es::5c56f710-4ac7-458c-86ee-998dd8b6c394" providerId="AD" clId="Web-{85A53893-1212-4959-B8B5-3881B7BEB8A7}" dt="2022-05-29T14:24:11.573" v="176"/>
          <ac:picMkLst>
            <pc:docMk/>
            <pc:sldMk cId="2376502887" sldId="266"/>
            <ac:picMk id="8" creationId="{470156F2-BE6F-D17D-A0C9-203395965E47}"/>
          </ac:picMkLst>
        </pc:picChg>
      </pc:sldChg>
      <pc:sldChg chg="modSp new">
        <pc:chgData name="JUAN PEREZ GÓMEZ" userId="S::juapergom3@alum.us.es::5c56f710-4ac7-458c-86ee-998dd8b6c394" providerId="AD" clId="Web-{85A53893-1212-4959-B8B5-3881B7BEB8A7}" dt="2022-05-29T14:34:52.528" v="182" actId="20577"/>
        <pc:sldMkLst>
          <pc:docMk/>
          <pc:sldMk cId="2540214310" sldId="267"/>
        </pc:sldMkLst>
        <pc:spChg chg="mod">
          <ac:chgData name="JUAN PEREZ GÓMEZ" userId="S::juapergom3@alum.us.es::5c56f710-4ac7-458c-86ee-998dd8b6c394" providerId="AD" clId="Web-{85A53893-1212-4959-B8B5-3881B7BEB8A7}" dt="2022-05-29T14:34:52.528" v="182" actId="20577"/>
          <ac:spMkLst>
            <pc:docMk/>
            <pc:sldMk cId="2540214310" sldId="267"/>
            <ac:spMk id="3" creationId="{EBC8E172-A0D1-13A5-395B-2ED5A54EDBD6}"/>
          </ac:spMkLst>
        </pc:spChg>
      </pc:sldChg>
    </pc:docChg>
  </pc:docChgLst>
  <pc:docChgLst>
    <pc:chgData name="JESUS BARROSO BAEZ" userId="S::jesbarbae@alum.us.es::8e1c769e-ea54-4a4a-b798-65ca9679b84f" providerId="AD" clId="Web-{AFD23E97-8F97-44E8-B920-01CC7C40CEE2}"/>
    <pc:docChg chg="modSld">
      <pc:chgData name="JESUS BARROSO BAEZ" userId="S::jesbarbae@alum.us.es::8e1c769e-ea54-4a4a-b798-65ca9679b84f" providerId="AD" clId="Web-{AFD23E97-8F97-44E8-B920-01CC7C40CEE2}" dt="2022-06-24T16:03:31.403" v="0" actId="14100"/>
      <pc:docMkLst>
        <pc:docMk/>
      </pc:docMkLst>
      <pc:sldChg chg="modSp">
        <pc:chgData name="JESUS BARROSO BAEZ" userId="S::jesbarbae@alum.us.es::8e1c769e-ea54-4a4a-b798-65ca9679b84f" providerId="AD" clId="Web-{AFD23E97-8F97-44E8-B920-01CC7C40CEE2}" dt="2022-06-24T16:03:31.403" v="0" actId="14100"/>
        <pc:sldMkLst>
          <pc:docMk/>
          <pc:sldMk cId="1201615355" sldId="258"/>
        </pc:sldMkLst>
        <pc:picChg chg="mod">
          <ac:chgData name="JESUS BARROSO BAEZ" userId="S::jesbarbae@alum.us.es::8e1c769e-ea54-4a4a-b798-65ca9679b84f" providerId="AD" clId="Web-{AFD23E97-8F97-44E8-B920-01CC7C40CEE2}" dt="2022-06-24T16:03:31.403" v="0" actId="14100"/>
          <ac:picMkLst>
            <pc:docMk/>
            <pc:sldMk cId="1201615355" sldId="258"/>
            <ac:picMk id="4" creationId="{A4CFF86E-03BB-7606-32C4-10057EE4A9CC}"/>
          </ac:picMkLst>
        </pc:picChg>
      </pc:sldChg>
    </pc:docChg>
  </pc:docChgLst>
  <pc:docChgLst>
    <pc:chgData name="antpingar3@alum.us.es" userId="ba2a583c-d506-4eb5-832f-2e35d3464631" providerId="ADAL" clId="{25A44665-2FFC-44D8-9A21-E78048BC95B8}"/>
    <pc:docChg chg="custSel addSld modSld">
      <pc:chgData name="antpingar3@alum.us.es" userId="ba2a583c-d506-4eb5-832f-2e35d3464631" providerId="ADAL" clId="{25A44665-2FFC-44D8-9A21-E78048BC95B8}" dt="2022-05-30T13:21:33.107" v="269" actId="1076"/>
      <pc:docMkLst>
        <pc:docMk/>
      </pc:docMkLst>
      <pc:sldChg chg="addSp delSp modSp mod">
        <pc:chgData name="antpingar3@alum.us.es" userId="ba2a583c-d506-4eb5-832f-2e35d3464631" providerId="ADAL" clId="{25A44665-2FFC-44D8-9A21-E78048BC95B8}" dt="2022-05-30T13:21:33.107" v="269" actId="1076"/>
        <pc:sldMkLst>
          <pc:docMk/>
          <pc:sldMk cId="1759673450" sldId="270"/>
        </pc:sldMkLst>
        <pc:spChg chg="mod">
          <ac:chgData name="antpingar3@alum.us.es" userId="ba2a583c-d506-4eb5-832f-2e35d3464631" providerId="ADAL" clId="{25A44665-2FFC-44D8-9A21-E78048BC95B8}" dt="2022-05-29T17:00:30.489" v="22" actId="20577"/>
          <ac:spMkLst>
            <pc:docMk/>
            <pc:sldMk cId="1759673450" sldId="270"/>
            <ac:spMk id="2" creationId="{1DE6010A-5FE1-4550-5863-FF903EE58A36}"/>
          </ac:spMkLst>
        </pc:spChg>
        <pc:spChg chg="mod">
          <ac:chgData name="antpingar3@alum.us.es" userId="ba2a583c-d506-4eb5-832f-2e35d3464631" providerId="ADAL" clId="{25A44665-2FFC-44D8-9A21-E78048BC95B8}" dt="2022-05-29T17:05:12.187" v="175" actId="20577"/>
          <ac:spMkLst>
            <pc:docMk/>
            <pc:sldMk cId="1759673450" sldId="270"/>
            <ac:spMk id="3" creationId="{658F2159-EA1A-BC10-9C6A-8D00407F91ED}"/>
          </ac:spMkLst>
        </pc:spChg>
        <pc:picChg chg="add del mod">
          <ac:chgData name="antpingar3@alum.us.es" userId="ba2a583c-d506-4eb5-832f-2e35d3464631" providerId="ADAL" clId="{25A44665-2FFC-44D8-9A21-E78048BC95B8}" dt="2022-05-29T17:03:51.516" v="88" actId="21"/>
          <ac:picMkLst>
            <pc:docMk/>
            <pc:sldMk cId="1759673450" sldId="270"/>
            <ac:picMk id="5" creationId="{F5CA8AA1-A8E0-F572-3E2E-6FFDBE208868}"/>
          </ac:picMkLst>
        </pc:picChg>
        <pc:picChg chg="add mod">
          <ac:chgData name="antpingar3@alum.us.es" userId="ba2a583c-d506-4eb5-832f-2e35d3464631" providerId="ADAL" clId="{25A44665-2FFC-44D8-9A21-E78048BC95B8}" dt="2022-05-30T13:21:33.107" v="269" actId="1076"/>
          <ac:picMkLst>
            <pc:docMk/>
            <pc:sldMk cId="1759673450" sldId="270"/>
            <ac:picMk id="7" creationId="{C20B679A-313F-DA27-4099-697EB96D3F6E}"/>
          </ac:picMkLst>
        </pc:picChg>
      </pc:sldChg>
      <pc:sldChg chg="addSp delSp modSp mod">
        <pc:chgData name="antpingar3@alum.us.es" userId="ba2a583c-d506-4eb5-832f-2e35d3464631" providerId="ADAL" clId="{25A44665-2FFC-44D8-9A21-E78048BC95B8}" dt="2022-05-29T17:22:39.183" v="258" actId="1076"/>
        <pc:sldMkLst>
          <pc:docMk/>
          <pc:sldMk cId="2803544283" sldId="271"/>
        </pc:sldMkLst>
        <pc:spChg chg="del">
          <ac:chgData name="antpingar3@alum.us.es" userId="ba2a583c-d506-4eb5-832f-2e35d3464631" providerId="ADAL" clId="{25A44665-2FFC-44D8-9A21-E78048BC95B8}" dt="2022-05-29T17:03:55.550" v="89" actId="478"/>
          <ac:spMkLst>
            <pc:docMk/>
            <pc:sldMk cId="2803544283" sldId="271"/>
            <ac:spMk id="2" creationId="{AD3B96D8-6C80-553B-64FC-D59A8E298894}"/>
          </ac:spMkLst>
        </pc:spChg>
        <pc:spChg chg="del">
          <ac:chgData name="antpingar3@alum.us.es" userId="ba2a583c-d506-4eb5-832f-2e35d3464631" providerId="ADAL" clId="{25A44665-2FFC-44D8-9A21-E78048BC95B8}" dt="2022-05-29T17:03:57.687" v="90" actId="478"/>
          <ac:spMkLst>
            <pc:docMk/>
            <pc:sldMk cId="2803544283" sldId="271"/>
            <ac:spMk id="3" creationId="{E717F46C-03CA-1589-8BC3-B6965344FDEE}"/>
          </ac:spMkLst>
        </pc:spChg>
        <pc:spChg chg="add del mod">
          <ac:chgData name="antpingar3@alum.us.es" userId="ba2a583c-d506-4eb5-832f-2e35d3464631" providerId="ADAL" clId="{25A44665-2FFC-44D8-9A21-E78048BC95B8}" dt="2022-05-29T17:15:39.410" v="188"/>
          <ac:spMkLst>
            <pc:docMk/>
            <pc:sldMk cId="2803544283" sldId="271"/>
            <ac:spMk id="5" creationId="{79DEF8B1-D90F-6B8F-85AE-C2B6246A14AA}"/>
          </ac:spMkLst>
        </pc:spChg>
        <pc:spChg chg="add mod">
          <ac:chgData name="antpingar3@alum.us.es" userId="ba2a583c-d506-4eb5-832f-2e35d3464631" providerId="ADAL" clId="{25A44665-2FFC-44D8-9A21-E78048BC95B8}" dt="2022-05-29T17:22:34.680" v="257" actId="1076"/>
          <ac:spMkLst>
            <pc:docMk/>
            <pc:sldMk cId="2803544283" sldId="271"/>
            <ac:spMk id="6" creationId="{C49E7CAA-9384-9E7D-FA26-49E94B894099}"/>
          </ac:spMkLst>
        </pc:spChg>
        <pc:graphicFrameChg chg="add mod">
          <ac:chgData name="antpingar3@alum.us.es" userId="ba2a583c-d506-4eb5-832f-2e35d3464631" providerId="ADAL" clId="{25A44665-2FFC-44D8-9A21-E78048BC95B8}" dt="2022-05-29T17:22:28.442" v="256" actId="1076"/>
          <ac:graphicFrameMkLst>
            <pc:docMk/>
            <pc:sldMk cId="2803544283" sldId="271"/>
            <ac:graphicFrameMk id="7" creationId="{F8F7BB63-B365-4DF8-96EA-52781D987D4E}"/>
          </ac:graphicFrameMkLst>
        </pc:graphicFrameChg>
        <pc:picChg chg="add mod">
          <ac:chgData name="antpingar3@alum.us.es" userId="ba2a583c-d506-4eb5-832f-2e35d3464631" providerId="ADAL" clId="{25A44665-2FFC-44D8-9A21-E78048BC95B8}" dt="2022-05-29T17:22:39.183" v="258" actId="1076"/>
          <ac:picMkLst>
            <pc:docMk/>
            <pc:sldMk cId="2803544283" sldId="271"/>
            <ac:picMk id="4" creationId="{9BA72930-11EE-AA76-9465-B147341A3CAC}"/>
          </ac:picMkLst>
        </pc:picChg>
      </pc:sldChg>
      <pc:sldChg chg="addSp delSp modSp new mod">
        <pc:chgData name="antpingar3@alum.us.es" userId="ba2a583c-d506-4eb5-832f-2e35d3464631" providerId="ADAL" clId="{25A44665-2FFC-44D8-9A21-E78048BC95B8}" dt="2022-05-29T18:56:47.243" v="268" actId="1076"/>
        <pc:sldMkLst>
          <pc:docMk/>
          <pc:sldMk cId="12557489" sldId="273"/>
        </pc:sldMkLst>
        <pc:spChg chg="del">
          <ac:chgData name="antpingar3@alum.us.es" userId="ba2a583c-d506-4eb5-832f-2e35d3464631" providerId="ADAL" clId="{25A44665-2FFC-44D8-9A21-E78048BC95B8}" dt="2022-05-29T17:23:10.471" v="260" actId="478"/>
          <ac:spMkLst>
            <pc:docMk/>
            <pc:sldMk cId="12557489" sldId="273"/>
            <ac:spMk id="2" creationId="{638AEB10-FC46-5FE0-BE18-BF1484B4A590}"/>
          </ac:spMkLst>
        </pc:spChg>
        <pc:spChg chg="del">
          <ac:chgData name="antpingar3@alum.us.es" userId="ba2a583c-d506-4eb5-832f-2e35d3464631" providerId="ADAL" clId="{25A44665-2FFC-44D8-9A21-E78048BC95B8}" dt="2022-05-29T17:23:13.363" v="261" actId="478"/>
          <ac:spMkLst>
            <pc:docMk/>
            <pc:sldMk cId="12557489" sldId="273"/>
            <ac:spMk id="3" creationId="{3C8B678C-1BFA-D7CF-28CC-2CBC39F97ADC}"/>
          </ac:spMkLst>
        </pc:spChg>
        <pc:picChg chg="add mod">
          <ac:chgData name="antpingar3@alum.us.es" userId="ba2a583c-d506-4eb5-832f-2e35d3464631" providerId="ADAL" clId="{25A44665-2FFC-44D8-9A21-E78048BC95B8}" dt="2022-05-29T18:56:33.950" v="265" actId="1076"/>
          <ac:picMkLst>
            <pc:docMk/>
            <pc:sldMk cId="12557489" sldId="273"/>
            <ac:picMk id="5" creationId="{1C6FA78B-4214-4BAC-AE92-205C6CECD78C}"/>
          </ac:picMkLst>
        </pc:picChg>
        <pc:picChg chg="add mod">
          <ac:chgData name="antpingar3@alum.us.es" userId="ba2a583c-d506-4eb5-832f-2e35d3464631" providerId="ADAL" clId="{25A44665-2FFC-44D8-9A21-E78048BC95B8}" dt="2022-05-29T18:56:47.243" v="268" actId="1076"/>
          <ac:picMkLst>
            <pc:docMk/>
            <pc:sldMk cId="12557489" sldId="273"/>
            <ac:picMk id="7" creationId="{34D0A5C2-E509-ADD7-867D-C4259BF3DFB9}"/>
          </ac:picMkLst>
        </pc:picChg>
      </pc:sldChg>
    </pc:docChg>
  </pc:docChgLst>
  <pc:docChgLst>
    <pc:chgData name="JESUS BARROSO BAEZ" userId="S::jesbarbae@alum.us.es::8e1c769e-ea54-4a4a-b798-65ca9679b84f" providerId="AD" clId="Web-{9C9D95C4-EB07-46D3-B91A-E75525786B9A}"/>
    <pc:docChg chg="modSld">
      <pc:chgData name="JESUS BARROSO BAEZ" userId="S::jesbarbae@alum.us.es::8e1c769e-ea54-4a4a-b798-65ca9679b84f" providerId="AD" clId="Web-{9C9D95C4-EB07-46D3-B91A-E75525786B9A}" dt="2022-05-29T21:11:21.420" v="25" actId="20577"/>
      <pc:docMkLst>
        <pc:docMk/>
      </pc:docMkLst>
      <pc:sldChg chg="addSp modSp">
        <pc:chgData name="JESUS BARROSO BAEZ" userId="S::jesbarbae@alum.us.es::8e1c769e-ea54-4a4a-b798-65ca9679b84f" providerId="AD" clId="Web-{9C9D95C4-EB07-46D3-B91A-E75525786B9A}" dt="2022-05-29T21:11:21.420" v="25" actId="20577"/>
        <pc:sldMkLst>
          <pc:docMk/>
          <pc:sldMk cId="1906529162" sldId="264"/>
        </pc:sldMkLst>
        <pc:spChg chg="mod">
          <ac:chgData name="JESUS BARROSO BAEZ" userId="S::jesbarbae@alum.us.es::8e1c769e-ea54-4a4a-b798-65ca9679b84f" providerId="AD" clId="Web-{9C9D95C4-EB07-46D3-B91A-E75525786B9A}" dt="2022-05-29T21:11:21.420" v="25" actId="20577"/>
          <ac:spMkLst>
            <pc:docMk/>
            <pc:sldMk cId="1906529162" sldId="264"/>
            <ac:spMk id="3" creationId="{BF7957D9-F97C-1C76-0C95-F01BC7651F5A}"/>
          </ac:spMkLst>
        </pc:spChg>
        <pc:picChg chg="add mod">
          <ac:chgData name="JESUS BARROSO BAEZ" userId="S::jesbarbae@alum.us.es::8e1c769e-ea54-4a4a-b798-65ca9679b84f" providerId="AD" clId="Web-{9C9D95C4-EB07-46D3-B91A-E75525786B9A}" dt="2022-05-29T21:07:28.556" v="3" actId="1076"/>
          <ac:picMkLst>
            <pc:docMk/>
            <pc:sldMk cId="1906529162" sldId="264"/>
            <ac:picMk id="5" creationId="{1B2A355F-C291-1444-900B-6D3A2E982638}"/>
          </ac:picMkLst>
        </pc:picChg>
      </pc:sldChg>
    </pc:docChg>
  </pc:docChgLst>
  <pc:docChgLst>
    <pc:chgData name="carran1@alum.us.es" userId="6fe0baf3-0ded-4fab-9748-36de98047820" providerId="ADAL" clId="{6A4FB5DE-5B94-4F16-A00B-D14189420514}"/>
    <pc:docChg chg="undo custSel modSld">
      <pc:chgData name="carran1@alum.us.es" userId="6fe0baf3-0ded-4fab-9748-36de98047820" providerId="ADAL" clId="{6A4FB5DE-5B94-4F16-A00B-D14189420514}" dt="2022-05-30T13:59:56.794" v="583" actId="1076"/>
      <pc:docMkLst>
        <pc:docMk/>
      </pc:docMkLst>
      <pc:sldChg chg="modSp mod">
        <pc:chgData name="carran1@alum.us.es" userId="6fe0baf3-0ded-4fab-9748-36de98047820" providerId="ADAL" clId="{6A4FB5DE-5B94-4F16-A00B-D14189420514}" dt="2022-05-28T21:55:38.824" v="27" actId="20577"/>
        <pc:sldMkLst>
          <pc:docMk/>
          <pc:sldMk cId="2406273178" sldId="256"/>
        </pc:sldMkLst>
        <pc:spChg chg="mod">
          <ac:chgData name="carran1@alum.us.es" userId="6fe0baf3-0ded-4fab-9748-36de98047820" providerId="ADAL" clId="{6A4FB5DE-5B94-4F16-A00B-D14189420514}" dt="2022-05-28T21:55:38.824" v="27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addSp delSp modSp mod">
        <pc:chgData name="carran1@alum.us.es" userId="6fe0baf3-0ded-4fab-9748-36de98047820" providerId="ADAL" clId="{6A4FB5DE-5B94-4F16-A00B-D14189420514}" dt="2022-05-30T13:59:56.794" v="583" actId="1076"/>
        <pc:sldMkLst>
          <pc:docMk/>
          <pc:sldMk cId="88086573" sldId="257"/>
        </pc:sldMkLst>
        <pc:spChg chg="mod">
          <ac:chgData name="carran1@alum.us.es" userId="6fe0baf3-0ded-4fab-9748-36de98047820" providerId="ADAL" clId="{6A4FB5DE-5B94-4F16-A00B-D14189420514}" dt="2022-05-30T13:58:34.279" v="566" actId="1076"/>
          <ac:spMkLst>
            <pc:docMk/>
            <pc:sldMk cId="88086573" sldId="257"/>
            <ac:spMk id="3" creationId="{44D141F4-B174-5960-A2A5-360078C5D174}"/>
          </ac:spMkLst>
        </pc:spChg>
        <pc:picChg chg="add mod">
          <ac:chgData name="carran1@alum.us.es" userId="6fe0baf3-0ded-4fab-9748-36de98047820" providerId="ADAL" clId="{6A4FB5DE-5B94-4F16-A00B-D14189420514}" dt="2022-05-30T13:48:10.319" v="273"/>
          <ac:picMkLst>
            <pc:docMk/>
            <pc:sldMk cId="88086573" sldId="257"/>
            <ac:picMk id="4" creationId="{CBED425C-C960-C5A1-B5C8-EF95D005FAF0}"/>
          </ac:picMkLst>
        </pc:picChg>
        <pc:picChg chg="add del mod">
          <ac:chgData name="carran1@alum.us.es" userId="6fe0baf3-0ded-4fab-9748-36de98047820" providerId="ADAL" clId="{6A4FB5DE-5B94-4F16-A00B-D14189420514}" dt="2022-05-30T13:59:42.350" v="579" actId="478"/>
          <ac:picMkLst>
            <pc:docMk/>
            <pc:sldMk cId="88086573" sldId="257"/>
            <ac:picMk id="6" creationId="{43013A16-1A51-9485-5C7C-22F653491A28}"/>
          </ac:picMkLst>
        </pc:picChg>
        <pc:picChg chg="add del mod">
          <ac:chgData name="carran1@alum.us.es" userId="6fe0baf3-0ded-4fab-9748-36de98047820" providerId="ADAL" clId="{6A4FB5DE-5B94-4F16-A00B-D14189420514}" dt="2022-05-30T13:59:52.314" v="582" actId="478"/>
          <ac:picMkLst>
            <pc:docMk/>
            <pc:sldMk cId="88086573" sldId="257"/>
            <ac:picMk id="8" creationId="{4D027755-BBCD-3040-CDF0-134097B446D9}"/>
          </ac:picMkLst>
        </pc:picChg>
        <pc:picChg chg="add mod">
          <ac:chgData name="carran1@alum.us.es" userId="6fe0baf3-0ded-4fab-9748-36de98047820" providerId="ADAL" clId="{6A4FB5DE-5B94-4F16-A00B-D14189420514}" dt="2022-05-30T13:59:56.794" v="583" actId="1076"/>
          <ac:picMkLst>
            <pc:docMk/>
            <pc:sldMk cId="88086573" sldId="257"/>
            <ac:picMk id="10" creationId="{321A0EFB-1FDB-7EF3-2FA3-2A6F543FA3D2}"/>
          </ac:picMkLst>
        </pc:picChg>
      </pc:sldChg>
      <pc:sldChg chg="addSp modSp mod setBg">
        <pc:chgData name="carran1@alum.us.es" userId="6fe0baf3-0ded-4fab-9748-36de98047820" providerId="ADAL" clId="{6A4FB5DE-5B94-4F16-A00B-D14189420514}" dt="2022-05-30T13:48:52.015" v="282" actId="1076"/>
        <pc:sldMkLst>
          <pc:docMk/>
          <pc:sldMk cId="1494839190" sldId="259"/>
        </pc:sldMkLst>
        <pc:spChg chg="mod">
          <ac:chgData name="carran1@alum.us.es" userId="6fe0baf3-0ded-4fab-9748-36de98047820" providerId="ADAL" clId="{6A4FB5DE-5B94-4F16-A00B-D14189420514}" dt="2022-05-30T13:47:46.144" v="268" actId="26606"/>
          <ac:spMkLst>
            <pc:docMk/>
            <pc:sldMk cId="1494839190" sldId="259"/>
            <ac:spMk id="2" creationId="{DA434281-1F79-AB21-7E11-6A694CDCEBDD}"/>
          </ac:spMkLst>
        </pc:spChg>
        <pc:spChg chg="mod ord">
          <ac:chgData name="carran1@alum.us.es" userId="6fe0baf3-0ded-4fab-9748-36de98047820" providerId="ADAL" clId="{6A4FB5DE-5B94-4F16-A00B-D14189420514}" dt="2022-05-30T13:47:46.144" v="268" actId="26606"/>
          <ac:spMkLst>
            <pc:docMk/>
            <pc:sldMk cId="1494839190" sldId="259"/>
            <ac:spMk id="3" creationId="{4AD50949-7935-21C9-24F1-68811A6357B3}"/>
          </ac:spMkLst>
        </pc:spChg>
        <pc:picChg chg="add mod">
          <ac:chgData name="carran1@alum.us.es" userId="6fe0baf3-0ded-4fab-9748-36de98047820" providerId="ADAL" clId="{6A4FB5DE-5B94-4F16-A00B-D14189420514}" dt="2022-05-30T13:47:53.628" v="270" actId="1076"/>
          <ac:picMkLst>
            <pc:docMk/>
            <pc:sldMk cId="1494839190" sldId="259"/>
            <ac:picMk id="5" creationId="{CEF79171-D2C7-19FB-CC00-BA2D95E174E6}"/>
          </ac:picMkLst>
        </pc:picChg>
        <pc:picChg chg="add mod">
          <ac:chgData name="carran1@alum.us.es" userId="6fe0baf3-0ded-4fab-9748-36de98047820" providerId="ADAL" clId="{6A4FB5DE-5B94-4F16-A00B-D14189420514}" dt="2022-05-30T13:48:06.524" v="271"/>
          <ac:picMkLst>
            <pc:docMk/>
            <pc:sldMk cId="1494839190" sldId="259"/>
            <ac:picMk id="6" creationId="{E33143A9-569C-6D79-99F6-73CAFE2F10AD}"/>
          </ac:picMkLst>
        </pc:picChg>
        <pc:picChg chg="add mod">
          <ac:chgData name="carran1@alum.us.es" userId="6fe0baf3-0ded-4fab-9748-36de98047820" providerId="ADAL" clId="{6A4FB5DE-5B94-4F16-A00B-D14189420514}" dt="2022-05-30T13:48:52.015" v="282" actId="1076"/>
          <ac:picMkLst>
            <pc:docMk/>
            <pc:sldMk cId="1494839190" sldId="259"/>
            <ac:picMk id="8" creationId="{A3B517AA-A9E2-CC84-9F66-17F1D9B8D38E}"/>
          </ac:picMkLst>
        </pc:picChg>
      </pc:sldChg>
      <pc:sldChg chg="addSp modSp mod">
        <pc:chgData name="carran1@alum.us.es" userId="6fe0baf3-0ded-4fab-9748-36de98047820" providerId="ADAL" clId="{6A4FB5DE-5B94-4F16-A00B-D14189420514}" dt="2022-05-30T13:57:13.166" v="538" actId="20577"/>
        <pc:sldMkLst>
          <pc:docMk/>
          <pc:sldMk cId="3953753117" sldId="260"/>
        </pc:sldMkLst>
        <pc:spChg chg="mod">
          <ac:chgData name="carran1@alum.us.es" userId="6fe0baf3-0ded-4fab-9748-36de98047820" providerId="ADAL" clId="{6A4FB5DE-5B94-4F16-A00B-D14189420514}" dt="2022-05-30T13:57:13.166" v="538" actId="20577"/>
          <ac:spMkLst>
            <pc:docMk/>
            <pc:sldMk cId="3953753117" sldId="260"/>
            <ac:spMk id="3" creationId="{813C5B34-D4F0-E77F-E003-169A4488813C}"/>
          </ac:spMkLst>
        </pc:spChg>
        <pc:picChg chg="add mod">
          <ac:chgData name="carran1@alum.us.es" userId="6fe0baf3-0ded-4fab-9748-36de98047820" providerId="ADAL" clId="{6A4FB5DE-5B94-4F16-A00B-D14189420514}" dt="2022-05-30T13:48:08.488" v="272"/>
          <ac:picMkLst>
            <pc:docMk/>
            <pc:sldMk cId="3953753117" sldId="260"/>
            <ac:picMk id="4" creationId="{1D46D7A2-836D-A29D-8895-AB03592BEB1C}"/>
          </ac:picMkLst>
        </pc:picChg>
        <pc:picChg chg="add mod">
          <ac:chgData name="carran1@alum.us.es" userId="6fe0baf3-0ded-4fab-9748-36de98047820" providerId="ADAL" clId="{6A4FB5DE-5B94-4F16-A00B-D14189420514}" dt="2022-05-30T13:51:06.182" v="328" actId="1076"/>
          <ac:picMkLst>
            <pc:docMk/>
            <pc:sldMk cId="3953753117" sldId="260"/>
            <ac:picMk id="6" creationId="{3351CD81-CF32-DA3E-5B80-71D941B24A47}"/>
          </ac:picMkLst>
        </pc:picChg>
        <pc:picChg chg="add mod">
          <ac:chgData name="carran1@alum.us.es" userId="6fe0baf3-0ded-4fab-9748-36de98047820" providerId="ADAL" clId="{6A4FB5DE-5B94-4F16-A00B-D14189420514}" dt="2022-05-30T13:51:11.077" v="329" actId="1076"/>
          <ac:picMkLst>
            <pc:docMk/>
            <pc:sldMk cId="3953753117" sldId="260"/>
            <ac:picMk id="8" creationId="{6B84CBA7-CBC6-8588-AAC0-B39005EF8084}"/>
          </ac:picMkLst>
        </pc:picChg>
      </pc:sldChg>
      <pc:sldChg chg="addSp modSp">
        <pc:chgData name="carran1@alum.us.es" userId="6fe0baf3-0ded-4fab-9748-36de98047820" providerId="ADAL" clId="{6A4FB5DE-5B94-4F16-A00B-D14189420514}" dt="2022-05-30T13:48:12.759" v="274"/>
        <pc:sldMkLst>
          <pc:docMk/>
          <pc:sldMk cId="498698630" sldId="285"/>
        </pc:sldMkLst>
        <pc:picChg chg="add mod">
          <ac:chgData name="carran1@alum.us.es" userId="6fe0baf3-0ded-4fab-9748-36de98047820" providerId="ADAL" clId="{6A4FB5DE-5B94-4F16-A00B-D14189420514}" dt="2022-05-30T13:48:12.759" v="274"/>
          <ac:picMkLst>
            <pc:docMk/>
            <pc:sldMk cId="498698630" sldId="285"/>
            <ac:picMk id="6" creationId="{B64A28B7-45FB-8285-FE9D-41149E22302E}"/>
          </ac:picMkLst>
        </pc:picChg>
      </pc:sldChg>
    </pc:docChg>
  </pc:docChgLst>
  <pc:docChgLst>
    <pc:chgData name="antpingar3@alum.us.es" userId="S::antpingar3@alum.us.es::ba2a583c-d506-4eb5-832f-2e35d3464631" providerId="AD" clId="Web-{559315A4-1C1F-4AD2-9B83-39977DFEF6C3}"/>
    <pc:docChg chg="modSld">
      <pc:chgData name="antpingar3@alum.us.es" userId="S::antpingar3@alum.us.es::ba2a583c-d506-4eb5-832f-2e35d3464631" providerId="AD" clId="Web-{559315A4-1C1F-4AD2-9B83-39977DFEF6C3}" dt="2022-05-29T16:58:34.525" v="12"/>
      <pc:docMkLst>
        <pc:docMk/>
      </pc:docMkLst>
      <pc:sldChg chg="addSp delSp modSp">
        <pc:chgData name="antpingar3@alum.us.es" userId="S::antpingar3@alum.us.es::ba2a583c-d506-4eb5-832f-2e35d3464631" providerId="AD" clId="Web-{559315A4-1C1F-4AD2-9B83-39977DFEF6C3}" dt="2022-05-29T16:58:34.525" v="12"/>
        <pc:sldMkLst>
          <pc:docMk/>
          <pc:sldMk cId="1759673450" sldId="270"/>
        </pc:sldMkLst>
        <pc:spChg chg="mod">
          <ac:chgData name="antpingar3@alum.us.es" userId="S::antpingar3@alum.us.es::ba2a583c-d506-4eb5-832f-2e35d3464631" providerId="AD" clId="Web-{559315A4-1C1F-4AD2-9B83-39977DFEF6C3}" dt="2022-05-29T16:58:05.243" v="10" actId="20577"/>
          <ac:spMkLst>
            <pc:docMk/>
            <pc:sldMk cId="1759673450" sldId="270"/>
            <ac:spMk id="2" creationId="{1DE6010A-5FE1-4550-5863-FF903EE58A36}"/>
          </ac:spMkLst>
        </pc:spChg>
        <pc:spChg chg="add del">
          <ac:chgData name="antpingar3@alum.us.es" userId="S::antpingar3@alum.us.es::ba2a583c-d506-4eb5-832f-2e35d3464631" providerId="AD" clId="Web-{559315A4-1C1F-4AD2-9B83-39977DFEF6C3}" dt="2022-05-29T16:58:34.525" v="12"/>
          <ac:spMkLst>
            <pc:docMk/>
            <pc:sldMk cId="1759673450" sldId="270"/>
            <ac:spMk id="4" creationId="{BC10CAE8-4979-AC9E-D427-F951B9A4B535}"/>
          </ac:spMkLst>
        </pc:spChg>
      </pc:sldChg>
    </pc:docChg>
  </pc:docChgLst>
  <pc:docChgLst>
    <pc:chgData name="PABLO PEREZ VERDUGO" userId="S::pabperver@alum.us.es::cca28c48-c5c0-4a06-91d8-be330695ba78" providerId="AD" clId="Web-{A7FBDE12-063A-45B8-AC4B-DCE23417540B}"/>
    <pc:docChg chg="addSld delSld modSld">
      <pc:chgData name="PABLO PEREZ VERDUGO" userId="S::pabperver@alum.us.es::cca28c48-c5c0-4a06-91d8-be330695ba78" providerId="AD" clId="Web-{A7FBDE12-063A-45B8-AC4B-DCE23417540B}" dt="2022-05-29T16:55:19.596" v="165" actId="20577"/>
      <pc:docMkLst>
        <pc:docMk/>
      </pc:docMkLst>
      <pc:sldChg chg="modSp">
        <pc:chgData name="PABLO PEREZ VERDUGO" userId="S::pabperver@alum.us.es::cca28c48-c5c0-4a06-91d8-be330695ba78" providerId="AD" clId="Web-{A7FBDE12-063A-45B8-AC4B-DCE23417540B}" dt="2022-05-29T16:55:19.596" v="165" actId="20577"/>
        <pc:sldMkLst>
          <pc:docMk/>
          <pc:sldMk cId="2376502887" sldId="266"/>
        </pc:sldMkLst>
        <pc:spChg chg="mod">
          <ac:chgData name="PABLO PEREZ VERDUGO" userId="S::pabperver@alum.us.es::cca28c48-c5c0-4a06-91d8-be330695ba78" providerId="AD" clId="Web-{A7FBDE12-063A-45B8-AC4B-DCE23417540B}" dt="2022-05-29T16:55:19.596" v="165" actId="20577"/>
          <ac:spMkLst>
            <pc:docMk/>
            <pc:sldMk cId="2376502887" sldId="266"/>
            <ac:spMk id="3" creationId="{8212C0E3-7929-8F3E-FAA2-6FD71C6F5418}"/>
          </ac:spMkLst>
        </pc:spChg>
      </pc:sldChg>
      <pc:sldChg chg="del">
        <pc:chgData name="PABLO PEREZ VERDUGO" userId="S::pabperver@alum.us.es::cca28c48-c5c0-4a06-91d8-be330695ba78" providerId="AD" clId="Web-{A7FBDE12-063A-45B8-AC4B-DCE23417540B}" dt="2022-05-29T16:49:18.492" v="19"/>
        <pc:sldMkLst>
          <pc:docMk/>
          <pc:sldMk cId="2540214310" sldId="267"/>
        </pc:sldMkLst>
      </pc:sldChg>
      <pc:sldChg chg="addSp delSp modSp new">
        <pc:chgData name="PABLO PEREZ VERDUGO" userId="S::pabperver@alum.us.es::cca28c48-c5c0-4a06-91d8-be330695ba78" providerId="AD" clId="Web-{A7FBDE12-063A-45B8-AC4B-DCE23417540B}" dt="2022-05-29T16:45:01.953" v="17"/>
        <pc:sldMkLst>
          <pc:docMk/>
          <pc:sldMk cId="3815077972" sldId="268"/>
        </pc:sldMkLst>
        <pc:spChg chg="mod">
          <ac:chgData name="PABLO PEREZ VERDUGO" userId="S::pabperver@alum.us.es::cca28c48-c5c0-4a06-91d8-be330695ba78" providerId="AD" clId="Web-{A7FBDE12-063A-45B8-AC4B-DCE23417540B}" dt="2022-05-29T16:42:04.963" v="11" actId="20577"/>
          <ac:spMkLst>
            <pc:docMk/>
            <pc:sldMk cId="3815077972" sldId="268"/>
            <ac:spMk id="2" creationId="{67868502-CBE6-19F9-2A1A-FED7A96B8C48}"/>
          </ac:spMkLst>
        </pc:spChg>
        <pc:spChg chg="del">
          <ac:chgData name="PABLO PEREZ VERDUGO" userId="S::pabperver@alum.us.es::cca28c48-c5c0-4a06-91d8-be330695ba78" providerId="AD" clId="Web-{A7FBDE12-063A-45B8-AC4B-DCE23417540B}" dt="2022-05-29T16:44:50.562" v="12"/>
          <ac:spMkLst>
            <pc:docMk/>
            <pc:sldMk cId="3815077972" sldId="268"/>
            <ac:spMk id="3" creationId="{C9F484AD-5675-1FBF-A6F8-C99CFBF38D89}"/>
          </ac:spMkLst>
        </pc:spChg>
        <pc:spChg chg="add del">
          <ac:chgData name="PABLO PEREZ VERDUGO" userId="S::pabperver@alum.us.es::cca28c48-c5c0-4a06-91d8-be330695ba78" providerId="AD" clId="Web-{A7FBDE12-063A-45B8-AC4B-DCE23417540B}" dt="2022-05-29T16:45:01.953" v="17"/>
          <ac:spMkLst>
            <pc:docMk/>
            <pc:sldMk cId="3815077972" sldId="268"/>
            <ac:spMk id="5" creationId="{B0A21C0C-D814-B5BA-9192-906E17010E97}"/>
          </ac:spMkLst>
        </pc:spChg>
        <pc:picChg chg="add mod ord">
          <ac:chgData name="PABLO PEREZ VERDUGO" userId="S::pabperver@alum.us.es::cca28c48-c5c0-4a06-91d8-be330695ba78" providerId="AD" clId="Web-{A7FBDE12-063A-45B8-AC4B-DCE23417540B}" dt="2022-05-29T16:44:56.172" v="15" actId="1076"/>
          <ac:picMkLst>
            <pc:docMk/>
            <pc:sldMk cId="3815077972" sldId="268"/>
            <ac:picMk id="4" creationId="{F408B5E7-F7A1-FA56-5CD4-5557BD08D573}"/>
          </ac:picMkLst>
        </pc:picChg>
      </pc:sldChg>
      <pc:sldChg chg="modSp add replId">
        <pc:chgData name="PABLO PEREZ VERDUGO" userId="S::pabperver@alum.us.es::cca28c48-c5c0-4a06-91d8-be330695ba78" providerId="AD" clId="Web-{A7FBDE12-063A-45B8-AC4B-DCE23417540B}" dt="2022-05-29T16:55:11.268" v="162" actId="20577"/>
        <pc:sldMkLst>
          <pc:docMk/>
          <pc:sldMk cId="1090804014" sldId="269"/>
        </pc:sldMkLst>
        <pc:spChg chg="mod">
          <ac:chgData name="PABLO PEREZ VERDUGO" userId="S::pabperver@alum.us.es::cca28c48-c5c0-4a06-91d8-be330695ba78" providerId="AD" clId="Web-{A7FBDE12-063A-45B8-AC4B-DCE23417540B}" dt="2022-05-29T16:50:04.024" v="23" actId="20577"/>
          <ac:spMkLst>
            <pc:docMk/>
            <pc:sldMk cId="1090804014" sldId="269"/>
            <ac:spMk id="2" creationId="{A641930C-E9D8-A843-E49E-871FD0C6B424}"/>
          </ac:spMkLst>
        </pc:spChg>
        <pc:spChg chg="mod">
          <ac:chgData name="PABLO PEREZ VERDUGO" userId="S::pabperver@alum.us.es::cca28c48-c5c0-4a06-91d8-be330695ba78" providerId="AD" clId="Web-{A7FBDE12-063A-45B8-AC4B-DCE23417540B}" dt="2022-05-29T16:55:11.268" v="162" actId="20577"/>
          <ac:spMkLst>
            <pc:docMk/>
            <pc:sldMk cId="1090804014" sldId="269"/>
            <ac:spMk id="3" creationId="{8212C0E3-7929-8F3E-FAA2-6FD71C6F5418}"/>
          </ac:spMkLst>
        </pc:spChg>
        <pc:graphicFrameChg chg="mod modGraphic">
          <ac:chgData name="PABLO PEREZ VERDUGO" userId="S::pabperver@alum.us.es::cca28c48-c5c0-4a06-91d8-be330695ba78" providerId="AD" clId="Web-{A7FBDE12-063A-45B8-AC4B-DCE23417540B}" dt="2022-05-29T16:54:40.329" v="157"/>
          <ac:graphicFrameMkLst>
            <pc:docMk/>
            <pc:sldMk cId="1090804014" sldId="269"/>
            <ac:graphicFrameMk id="9" creationId="{E05B4536-F1D3-F365-9C5D-7BBFA060B5CC}"/>
          </ac:graphicFrameMkLst>
        </pc:graphicFrameChg>
      </pc:sldChg>
      <pc:sldChg chg="new">
        <pc:chgData name="PABLO PEREZ VERDUGO" userId="S::pabperver@alum.us.es::cca28c48-c5c0-4a06-91d8-be330695ba78" providerId="AD" clId="Web-{A7FBDE12-063A-45B8-AC4B-DCE23417540B}" dt="2022-05-29T16:49:24.961" v="20"/>
        <pc:sldMkLst>
          <pc:docMk/>
          <pc:sldMk cId="1759673450" sldId="270"/>
        </pc:sldMkLst>
      </pc:sldChg>
      <pc:sldChg chg="new">
        <pc:chgData name="PABLO PEREZ VERDUGO" userId="S::pabperver@alum.us.es::cca28c48-c5c0-4a06-91d8-be330695ba78" providerId="AD" clId="Web-{A7FBDE12-063A-45B8-AC4B-DCE23417540B}" dt="2022-05-29T16:49:26.789" v="21"/>
        <pc:sldMkLst>
          <pc:docMk/>
          <pc:sldMk cId="2803544283" sldId="271"/>
        </pc:sldMkLst>
      </pc:sldChg>
    </pc:docChg>
  </pc:docChgLst>
  <pc:docChgLst>
    <pc:chgData name="marvazaco@alum.us.es" userId="fa51b8b3-2288-43af-8b76-b70a0f1d26bb" providerId="ADAL" clId="{02CB08C8-1E38-425B-807D-B1E041925D9A}"/>
    <pc:docChg chg="custSel addSld modSld">
      <pc:chgData name="marvazaco@alum.us.es" userId="fa51b8b3-2288-43af-8b76-b70a0f1d26bb" providerId="ADAL" clId="{02CB08C8-1E38-425B-807D-B1E041925D9A}" dt="2022-05-29T20:55:26.529" v="204" actId="1076"/>
      <pc:docMkLst>
        <pc:docMk/>
      </pc:docMkLst>
      <pc:sldChg chg="addSp modSp mod">
        <pc:chgData name="marvazaco@alum.us.es" userId="fa51b8b3-2288-43af-8b76-b70a0f1d26bb" providerId="ADAL" clId="{02CB08C8-1E38-425B-807D-B1E041925D9A}" dt="2022-05-29T20:42:05.841" v="133" actId="1076"/>
        <pc:sldMkLst>
          <pc:docMk/>
          <pc:sldMk cId="4021498350" sldId="276"/>
        </pc:sldMkLst>
        <pc:spChg chg="mod">
          <ac:chgData name="marvazaco@alum.us.es" userId="fa51b8b3-2288-43af-8b76-b70a0f1d26bb" providerId="ADAL" clId="{02CB08C8-1E38-425B-807D-B1E041925D9A}" dt="2022-05-29T20:30:57.138" v="11" actId="1076"/>
          <ac:spMkLst>
            <pc:docMk/>
            <pc:sldMk cId="4021498350" sldId="276"/>
            <ac:spMk id="7" creationId="{9B9A6C54-E701-BDFD-F077-1F1A6F7E1724}"/>
          </ac:spMkLst>
        </pc:spChg>
        <pc:picChg chg="mod">
          <ac:chgData name="marvazaco@alum.us.es" userId="fa51b8b3-2288-43af-8b76-b70a0f1d26bb" providerId="ADAL" clId="{02CB08C8-1E38-425B-807D-B1E041925D9A}" dt="2022-05-29T20:41:55.393" v="129" actId="1076"/>
          <ac:picMkLst>
            <pc:docMk/>
            <pc:sldMk cId="4021498350" sldId="276"/>
            <ac:picMk id="4" creationId="{8F634A64-C071-5B44-8491-293091F2F4D5}"/>
          </ac:picMkLst>
        </pc:picChg>
        <pc:picChg chg="mod">
          <ac:chgData name="marvazaco@alum.us.es" userId="fa51b8b3-2288-43af-8b76-b70a0f1d26bb" providerId="ADAL" clId="{02CB08C8-1E38-425B-807D-B1E041925D9A}" dt="2022-05-29T20:31:02.649" v="14" actId="1076"/>
          <ac:picMkLst>
            <pc:docMk/>
            <pc:sldMk cId="4021498350" sldId="276"/>
            <ac:picMk id="6" creationId="{5D4EE8BD-31AA-E8F7-CBE6-47259462E5F5}"/>
          </ac:picMkLst>
        </pc:picChg>
        <pc:picChg chg="add mod">
          <ac:chgData name="marvazaco@alum.us.es" userId="fa51b8b3-2288-43af-8b76-b70a0f1d26bb" providerId="ADAL" clId="{02CB08C8-1E38-425B-807D-B1E041925D9A}" dt="2022-05-29T20:42:05.841" v="133" actId="1076"/>
          <ac:picMkLst>
            <pc:docMk/>
            <pc:sldMk cId="4021498350" sldId="276"/>
            <ac:picMk id="8" creationId="{1E3327C0-F0F4-45FF-9D8D-2AC28A734473}"/>
          </ac:picMkLst>
        </pc:picChg>
      </pc:sldChg>
      <pc:sldChg chg="addSp delSp modSp new mod">
        <pc:chgData name="marvazaco@alum.us.es" userId="fa51b8b3-2288-43af-8b76-b70a0f1d26bb" providerId="ADAL" clId="{02CB08C8-1E38-425B-807D-B1E041925D9A}" dt="2022-05-29T20:55:26.529" v="204" actId="1076"/>
        <pc:sldMkLst>
          <pc:docMk/>
          <pc:sldMk cId="1439554706" sldId="278"/>
        </pc:sldMkLst>
        <pc:spChg chg="del">
          <ac:chgData name="marvazaco@alum.us.es" userId="fa51b8b3-2288-43af-8b76-b70a0f1d26bb" providerId="ADAL" clId="{02CB08C8-1E38-425B-807D-B1E041925D9A}" dt="2022-05-29T20:31:33.182" v="16" actId="478"/>
          <ac:spMkLst>
            <pc:docMk/>
            <pc:sldMk cId="1439554706" sldId="278"/>
            <ac:spMk id="2" creationId="{17685CBA-1642-4F4B-BB79-703E3EB0040B}"/>
          </ac:spMkLst>
        </pc:spChg>
        <pc:spChg chg="del mod">
          <ac:chgData name="marvazaco@alum.us.es" userId="fa51b8b3-2288-43af-8b76-b70a0f1d26bb" providerId="ADAL" clId="{02CB08C8-1E38-425B-807D-B1E041925D9A}" dt="2022-05-29T20:31:47.820" v="18"/>
          <ac:spMkLst>
            <pc:docMk/>
            <pc:sldMk cId="1439554706" sldId="278"/>
            <ac:spMk id="3" creationId="{ADF4AF58-50B5-495C-96FC-50D66A9CD1E8}"/>
          </ac:spMkLst>
        </pc:spChg>
        <pc:picChg chg="add mod">
          <ac:chgData name="marvazaco@alum.us.es" userId="fa51b8b3-2288-43af-8b76-b70a0f1d26bb" providerId="ADAL" clId="{02CB08C8-1E38-425B-807D-B1E041925D9A}" dt="2022-05-29T20:34:55.385" v="49" actId="1076"/>
          <ac:picMkLst>
            <pc:docMk/>
            <pc:sldMk cId="1439554706" sldId="278"/>
            <ac:picMk id="5" creationId="{1FC49166-27F2-471F-AFBF-EA0744D63E7E}"/>
          </ac:picMkLst>
        </pc:picChg>
        <pc:picChg chg="add del mod">
          <ac:chgData name="marvazaco@alum.us.es" userId="fa51b8b3-2288-43af-8b76-b70a0f1d26bb" providerId="ADAL" clId="{02CB08C8-1E38-425B-807D-B1E041925D9A}" dt="2022-05-29T20:34:21.998" v="40" actId="478"/>
          <ac:picMkLst>
            <pc:docMk/>
            <pc:sldMk cId="1439554706" sldId="278"/>
            <ac:picMk id="7" creationId="{9F628758-ED07-4F52-BE32-CCC674A5330C}"/>
          </ac:picMkLst>
        </pc:picChg>
        <pc:picChg chg="add mod">
          <ac:chgData name="marvazaco@alum.us.es" userId="fa51b8b3-2288-43af-8b76-b70a0f1d26bb" providerId="ADAL" clId="{02CB08C8-1E38-425B-807D-B1E041925D9A}" dt="2022-05-29T20:55:26.529" v="204" actId="1076"/>
          <ac:picMkLst>
            <pc:docMk/>
            <pc:sldMk cId="1439554706" sldId="278"/>
            <ac:picMk id="9" creationId="{00602267-FDFF-4EBF-AA30-3237DA516E0C}"/>
          </ac:picMkLst>
        </pc:picChg>
        <pc:picChg chg="add mod">
          <ac:chgData name="marvazaco@alum.us.es" userId="fa51b8b3-2288-43af-8b76-b70a0f1d26bb" providerId="ADAL" clId="{02CB08C8-1E38-425B-807D-B1E041925D9A}" dt="2022-05-29T20:34:57.073" v="50" actId="1076"/>
          <ac:picMkLst>
            <pc:docMk/>
            <pc:sldMk cId="1439554706" sldId="278"/>
            <ac:picMk id="11" creationId="{D4C7D31A-1264-49DE-BF89-5F17A17D3FB4}"/>
          </ac:picMkLst>
        </pc:picChg>
      </pc:sldChg>
      <pc:sldChg chg="addSp delSp modSp new mod">
        <pc:chgData name="marvazaco@alum.us.es" userId="fa51b8b3-2288-43af-8b76-b70a0f1d26bb" providerId="ADAL" clId="{02CB08C8-1E38-425B-807D-B1E041925D9A}" dt="2022-05-29T20:44:03.265" v="177" actId="1076"/>
        <pc:sldMkLst>
          <pc:docMk/>
          <pc:sldMk cId="4255099041" sldId="279"/>
        </pc:sldMkLst>
        <pc:spChg chg="del">
          <ac:chgData name="marvazaco@alum.us.es" userId="fa51b8b3-2288-43af-8b76-b70a0f1d26bb" providerId="ADAL" clId="{02CB08C8-1E38-425B-807D-B1E041925D9A}" dt="2022-05-29T20:35:17.037" v="74" actId="478"/>
          <ac:spMkLst>
            <pc:docMk/>
            <pc:sldMk cId="4255099041" sldId="279"/>
            <ac:spMk id="2" creationId="{A599D396-2F56-4F2A-B3D2-A34B8DA415C1}"/>
          </ac:spMkLst>
        </pc:spChg>
        <pc:spChg chg="mod">
          <ac:chgData name="marvazaco@alum.us.es" userId="fa51b8b3-2288-43af-8b76-b70a0f1d26bb" providerId="ADAL" clId="{02CB08C8-1E38-425B-807D-B1E041925D9A}" dt="2022-05-29T20:35:20.825" v="75" actId="1076"/>
          <ac:spMkLst>
            <pc:docMk/>
            <pc:sldMk cId="4255099041" sldId="279"/>
            <ac:spMk id="3" creationId="{BFF38EF4-C540-4243-BBC9-C925E597D320}"/>
          </ac:spMkLst>
        </pc:spChg>
        <pc:picChg chg="add mod">
          <ac:chgData name="marvazaco@alum.us.es" userId="fa51b8b3-2288-43af-8b76-b70a0f1d26bb" providerId="ADAL" clId="{02CB08C8-1E38-425B-807D-B1E041925D9A}" dt="2022-05-29T20:43:58.369" v="174" actId="1076"/>
          <ac:picMkLst>
            <pc:docMk/>
            <pc:sldMk cId="4255099041" sldId="279"/>
            <ac:picMk id="5" creationId="{42F21D8A-EC33-4457-8B35-9A02FF889D29}"/>
          </ac:picMkLst>
        </pc:picChg>
        <pc:picChg chg="add del mod">
          <ac:chgData name="marvazaco@alum.us.es" userId="fa51b8b3-2288-43af-8b76-b70a0f1d26bb" providerId="ADAL" clId="{02CB08C8-1E38-425B-807D-B1E041925D9A}" dt="2022-05-29T20:43:24.030" v="152" actId="21"/>
          <ac:picMkLst>
            <pc:docMk/>
            <pc:sldMk cId="4255099041" sldId="279"/>
            <ac:picMk id="7" creationId="{3A9AC2DC-B8AE-41B1-9186-EEBBE46AE785}"/>
          </ac:picMkLst>
        </pc:picChg>
        <pc:picChg chg="add del mod">
          <ac:chgData name="marvazaco@alum.us.es" userId="fa51b8b3-2288-43af-8b76-b70a0f1d26bb" providerId="ADAL" clId="{02CB08C8-1E38-425B-807D-B1E041925D9A}" dt="2022-05-29T20:43:30.795" v="155" actId="21"/>
          <ac:picMkLst>
            <pc:docMk/>
            <pc:sldMk cId="4255099041" sldId="279"/>
            <ac:picMk id="9" creationId="{3B2E3EAE-C794-4699-803E-800F944D296E}"/>
          </ac:picMkLst>
        </pc:picChg>
        <pc:picChg chg="add del mod">
          <ac:chgData name="marvazaco@alum.us.es" userId="fa51b8b3-2288-43af-8b76-b70a0f1d26bb" providerId="ADAL" clId="{02CB08C8-1E38-425B-807D-B1E041925D9A}" dt="2022-05-29T20:43:42.981" v="163" actId="21"/>
          <ac:picMkLst>
            <pc:docMk/>
            <pc:sldMk cId="4255099041" sldId="279"/>
            <ac:picMk id="11" creationId="{72B280B9-3534-4030-9116-9C1C6C1E15C5}"/>
          </ac:picMkLst>
        </pc:picChg>
        <pc:picChg chg="add mod">
          <ac:chgData name="marvazaco@alum.us.es" userId="fa51b8b3-2288-43af-8b76-b70a0f1d26bb" providerId="ADAL" clId="{02CB08C8-1E38-425B-807D-B1E041925D9A}" dt="2022-05-29T20:44:03.265" v="177" actId="1076"/>
          <ac:picMkLst>
            <pc:docMk/>
            <pc:sldMk cId="4255099041" sldId="279"/>
            <ac:picMk id="13" creationId="{B36F1A61-B20D-4E41-A57B-413CA581A99B}"/>
          </ac:picMkLst>
        </pc:picChg>
      </pc:sldChg>
      <pc:sldChg chg="addSp delSp modSp new mod">
        <pc:chgData name="marvazaco@alum.us.es" userId="fa51b8b3-2288-43af-8b76-b70a0f1d26bb" providerId="ADAL" clId="{02CB08C8-1E38-425B-807D-B1E041925D9A}" dt="2022-05-29T20:55:14.697" v="200" actId="1076"/>
        <pc:sldMkLst>
          <pc:docMk/>
          <pc:sldMk cId="2288040812" sldId="280"/>
        </pc:sldMkLst>
        <pc:spChg chg="del">
          <ac:chgData name="marvazaco@alum.us.es" userId="fa51b8b3-2288-43af-8b76-b70a0f1d26bb" providerId="ADAL" clId="{02CB08C8-1E38-425B-807D-B1E041925D9A}" dt="2022-05-29T20:43:37.162" v="158" actId="478"/>
          <ac:spMkLst>
            <pc:docMk/>
            <pc:sldMk cId="2288040812" sldId="280"/>
            <ac:spMk id="2" creationId="{E598B27C-2304-4A59-A964-001F19CD0DA3}"/>
          </ac:spMkLst>
        </pc:spChg>
        <pc:spChg chg="del">
          <ac:chgData name="marvazaco@alum.us.es" userId="fa51b8b3-2288-43af-8b76-b70a0f1d26bb" providerId="ADAL" clId="{02CB08C8-1E38-425B-807D-B1E041925D9A}" dt="2022-05-29T20:43:34.070" v="156"/>
          <ac:spMkLst>
            <pc:docMk/>
            <pc:sldMk cId="2288040812" sldId="280"/>
            <ac:spMk id="3" creationId="{2403A930-29A2-4204-8BFD-A49906B39645}"/>
          </ac:spMkLst>
        </pc:spChg>
        <pc:picChg chg="add mod">
          <ac:chgData name="marvazaco@alum.us.es" userId="fa51b8b3-2288-43af-8b76-b70a0f1d26bb" providerId="ADAL" clId="{02CB08C8-1E38-425B-807D-B1E041925D9A}" dt="2022-05-29T20:45:09.457" v="194" actId="1076"/>
          <ac:picMkLst>
            <pc:docMk/>
            <pc:sldMk cId="2288040812" sldId="280"/>
            <ac:picMk id="4" creationId="{19745860-E984-468A-971C-379C4726EF38}"/>
          </ac:picMkLst>
        </pc:picChg>
        <pc:picChg chg="add mod">
          <ac:chgData name="marvazaco@alum.us.es" userId="fa51b8b3-2288-43af-8b76-b70a0f1d26bb" providerId="ADAL" clId="{02CB08C8-1E38-425B-807D-B1E041925D9A}" dt="2022-05-29T20:45:06.969" v="193" actId="1076"/>
          <ac:picMkLst>
            <pc:docMk/>
            <pc:sldMk cId="2288040812" sldId="280"/>
            <ac:picMk id="5" creationId="{42582B29-91A5-4812-A37E-13227ED8E78A}"/>
          </ac:picMkLst>
        </pc:picChg>
        <pc:picChg chg="add mod">
          <ac:chgData name="marvazaco@alum.us.es" userId="fa51b8b3-2288-43af-8b76-b70a0f1d26bb" providerId="ADAL" clId="{02CB08C8-1E38-425B-807D-B1E041925D9A}" dt="2022-05-29T20:55:14.697" v="200" actId="1076"/>
          <ac:picMkLst>
            <pc:docMk/>
            <pc:sldMk cId="2288040812" sldId="280"/>
            <ac:picMk id="6" creationId="{CD9872F0-ADC3-489D-B004-C4864741FFA1}"/>
          </ac:picMkLst>
        </pc:picChg>
      </pc:sldChg>
    </pc:docChg>
  </pc:docChgLst>
  <pc:docChgLst>
    <pc:chgData name="marluqmar3@alum.us.es" userId="S::marluqmar3@alum.us.es::feb4c3f8-a7c2-468e-ba21-513d48999896" providerId="AD" clId="Web-{C3389D10-9422-47FF-979A-6ED48666C4D5}"/>
    <pc:docChg chg="addSld modSld sldOrd">
      <pc:chgData name="marluqmar3@alum.us.es" userId="S::marluqmar3@alum.us.es::feb4c3f8-a7c2-468e-ba21-513d48999896" providerId="AD" clId="Web-{C3389D10-9422-47FF-979A-6ED48666C4D5}" dt="2022-05-28T22:18:17.519" v="379" actId="20577"/>
      <pc:docMkLst>
        <pc:docMk/>
      </pc:docMkLst>
      <pc:sldChg chg="modSp new">
        <pc:chgData name="marluqmar3@alum.us.es" userId="S::marluqmar3@alum.us.es::feb4c3f8-a7c2-468e-ba21-513d48999896" providerId="AD" clId="Web-{C3389D10-9422-47FF-979A-6ED48666C4D5}" dt="2022-05-28T22:18:17.519" v="379" actId="20577"/>
        <pc:sldMkLst>
          <pc:docMk/>
          <pc:sldMk cId="88086573" sldId="257"/>
        </pc:sldMkLst>
        <pc:spChg chg="mod">
          <ac:chgData name="marluqmar3@alum.us.es" userId="S::marluqmar3@alum.us.es::feb4c3f8-a7c2-468e-ba21-513d48999896" providerId="AD" clId="Web-{C3389D10-9422-47FF-979A-6ED48666C4D5}" dt="2022-05-28T22:12:10.665" v="290" actId="20577"/>
          <ac:spMkLst>
            <pc:docMk/>
            <pc:sldMk cId="88086573" sldId="257"/>
            <ac:spMk id="2" creationId="{A9540614-6BF8-1501-7ED4-4D95B8A1C7AF}"/>
          </ac:spMkLst>
        </pc:spChg>
        <pc:spChg chg="mod">
          <ac:chgData name="marluqmar3@alum.us.es" userId="S::marluqmar3@alum.us.es::feb4c3f8-a7c2-468e-ba21-513d48999896" providerId="AD" clId="Web-{C3389D10-9422-47FF-979A-6ED48666C4D5}" dt="2022-05-28T22:18:17.519" v="379" actId="20577"/>
          <ac:spMkLst>
            <pc:docMk/>
            <pc:sldMk cId="88086573" sldId="257"/>
            <ac:spMk id="3" creationId="{44D141F4-B174-5960-A2A5-360078C5D174}"/>
          </ac:spMkLst>
        </pc:spChg>
      </pc:sldChg>
      <pc:sldChg chg="modSp new">
        <pc:chgData name="marluqmar3@alum.us.es" userId="S::marluqmar3@alum.us.es::feb4c3f8-a7c2-468e-ba21-513d48999896" providerId="AD" clId="Web-{C3389D10-9422-47FF-979A-6ED48666C4D5}" dt="2022-05-28T22:11:51.790" v="259" actId="20577"/>
        <pc:sldMkLst>
          <pc:docMk/>
          <pc:sldMk cId="1201615355" sldId="258"/>
        </pc:sldMkLst>
        <pc:spChg chg="mod">
          <ac:chgData name="marluqmar3@alum.us.es" userId="S::marluqmar3@alum.us.es::feb4c3f8-a7c2-468e-ba21-513d48999896" providerId="AD" clId="Web-{C3389D10-9422-47FF-979A-6ED48666C4D5}" dt="2022-05-28T22:11:51.790" v="259" actId="20577"/>
          <ac:spMkLst>
            <pc:docMk/>
            <pc:sldMk cId="1201615355" sldId="258"/>
            <ac:spMk id="2" creationId="{4B3D1940-DA3B-DB4A-E356-A7B555D34655}"/>
          </ac:spMkLst>
        </pc:spChg>
        <pc:spChg chg="mod">
          <ac:chgData name="marluqmar3@alum.us.es" userId="S::marluqmar3@alum.us.es::feb4c3f8-a7c2-468e-ba21-513d48999896" providerId="AD" clId="Web-{C3389D10-9422-47FF-979A-6ED48666C4D5}" dt="2022-05-28T22:11:49.727" v="258" actId="20577"/>
          <ac:spMkLst>
            <pc:docMk/>
            <pc:sldMk cId="1201615355" sldId="258"/>
            <ac:spMk id="3" creationId="{CBD4D609-582B-363B-FD39-AD178518069A}"/>
          </ac:spMkLst>
        </pc:spChg>
      </pc:sldChg>
      <pc:sldChg chg="modSp new ord">
        <pc:chgData name="marluqmar3@alum.us.es" userId="S::marluqmar3@alum.us.es::feb4c3f8-a7c2-468e-ba21-513d48999896" providerId="AD" clId="Web-{C3389D10-9422-47FF-979A-6ED48666C4D5}" dt="2022-05-28T21:59:01.115" v="181" actId="20577"/>
        <pc:sldMkLst>
          <pc:docMk/>
          <pc:sldMk cId="1494839190" sldId="259"/>
        </pc:sldMkLst>
        <pc:spChg chg="mod">
          <ac:chgData name="marluqmar3@alum.us.es" userId="S::marluqmar3@alum.us.es::feb4c3f8-a7c2-468e-ba21-513d48999896" providerId="AD" clId="Web-{C3389D10-9422-47FF-979A-6ED48666C4D5}" dt="2022-05-28T21:54:53.936" v="117" actId="20577"/>
          <ac:spMkLst>
            <pc:docMk/>
            <pc:sldMk cId="1494839190" sldId="259"/>
            <ac:spMk id="2" creationId="{DA434281-1F79-AB21-7E11-6A694CDCEBDD}"/>
          </ac:spMkLst>
        </pc:spChg>
        <pc:spChg chg="mod">
          <ac:chgData name="marluqmar3@alum.us.es" userId="S::marluqmar3@alum.us.es::feb4c3f8-a7c2-468e-ba21-513d48999896" providerId="AD" clId="Web-{C3389D10-9422-47FF-979A-6ED48666C4D5}" dt="2022-05-28T21:59:01.115" v="181" actId="20577"/>
          <ac:spMkLst>
            <pc:docMk/>
            <pc:sldMk cId="1494839190" sldId="259"/>
            <ac:spMk id="3" creationId="{4AD50949-7935-21C9-24F1-68811A6357B3}"/>
          </ac:spMkLst>
        </pc:spChg>
      </pc:sldChg>
      <pc:sldChg chg="modSp new ord">
        <pc:chgData name="marluqmar3@alum.us.es" userId="S::marluqmar3@alum.us.es::feb4c3f8-a7c2-468e-ba21-513d48999896" providerId="AD" clId="Web-{C3389D10-9422-47FF-979A-6ED48666C4D5}" dt="2022-05-28T22:10:42.538" v="244" actId="20577"/>
        <pc:sldMkLst>
          <pc:docMk/>
          <pc:sldMk cId="3953753117" sldId="260"/>
        </pc:sldMkLst>
        <pc:spChg chg="mod">
          <ac:chgData name="marluqmar3@alum.us.es" userId="S::marluqmar3@alum.us.es::feb4c3f8-a7c2-468e-ba21-513d48999896" providerId="AD" clId="Web-{C3389D10-9422-47FF-979A-6ED48666C4D5}" dt="2022-05-28T21:55:46.718" v="160" actId="20577"/>
          <ac:spMkLst>
            <pc:docMk/>
            <pc:sldMk cId="3953753117" sldId="260"/>
            <ac:spMk id="2" creationId="{ED778CD4-026D-45B1-3572-07A49F50EA9C}"/>
          </ac:spMkLst>
        </pc:spChg>
        <pc:spChg chg="mod">
          <ac:chgData name="marluqmar3@alum.us.es" userId="S::marluqmar3@alum.us.es::feb4c3f8-a7c2-468e-ba21-513d48999896" providerId="AD" clId="Web-{C3389D10-9422-47FF-979A-6ED48666C4D5}" dt="2022-05-28T22:10:42.538" v="244" actId="20577"/>
          <ac:spMkLst>
            <pc:docMk/>
            <pc:sldMk cId="3953753117" sldId="260"/>
            <ac:spMk id="3" creationId="{813C5B34-D4F0-E77F-E003-169A4488813C}"/>
          </ac:spMkLst>
        </pc:spChg>
      </pc:sldChg>
    </pc:docChg>
  </pc:docChgLst>
  <pc:docChgLst>
    <pc:chgData name="JESUS BARROSO BAEZ" userId="S::jesbarbae@alum.us.es::8e1c769e-ea54-4a4a-b798-65ca9679b84f" providerId="AD" clId="Web-{A90E5466-B12B-4DB6-B8DA-8E7EA4F5585C}"/>
    <pc:docChg chg="addSld modSld">
      <pc:chgData name="JESUS BARROSO BAEZ" userId="S::jesbarbae@alum.us.es::8e1c769e-ea54-4a4a-b798-65ca9679b84f" providerId="AD" clId="Web-{A90E5466-B12B-4DB6-B8DA-8E7EA4F5585C}" dt="2022-05-29T17:10:03.909" v="381" actId="1076"/>
      <pc:docMkLst>
        <pc:docMk/>
      </pc:docMkLst>
      <pc:sldChg chg="addSp modSp">
        <pc:chgData name="JESUS BARROSO BAEZ" userId="S::jesbarbae@alum.us.es::8e1c769e-ea54-4a4a-b798-65ca9679b84f" providerId="AD" clId="Web-{A90E5466-B12B-4DB6-B8DA-8E7EA4F5585C}" dt="2022-05-29T17:06:43.834" v="376" actId="20577"/>
        <pc:sldMkLst>
          <pc:docMk/>
          <pc:sldMk cId="1201615355" sldId="258"/>
        </pc:sldMkLst>
        <pc:spChg chg="mod">
          <ac:chgData name="JESUS BARROSO BAEZ" userId="S::jesbarbae@alum.us.es::8e1c769e-ea54-4a4a-b798-65ca9679b84f" providerId="AD" clId="Web-{A90E5466-B12B-4DB6-B8DA-8E7EA4F5585C}" dt="2022-05-29T17:06:43.834" v="376" actId="20577"/>
          <ac:spMkLst>
            <pc:docMk/>
            <pc:sldMk cId="1201615355" sldId="258"/>
            <ac:spMk id="3" creationId="{CBD4D609-582B-363B-FD39-AD178518069A}"/>
          </ac:spMkLst>
        </pc:spChg>
        <pc:picChg chg="add mod">
          <ac:chgData name="JESUS BARROSO BAEZ" userId="S::jesbarbae@alum.us.es::8e1c769e-ea54-4a4a-b798-65ca9679b84f" providerId="AD" clId="Web-{A90E5466-B12B-4DB6-B8DA-8E7EA4F5585C}" dt="2022-05-29T16:55:58.793" v="5" actId="1076"/>
          <ac:picMkLst>
            <pc:docMk/>
            <pc:sldMk cId="1201615355" sldId="258"/>
            <ac:picMk id="4" creationId="{A4CFF86E-03BB-7606-32C4-10057EE4A9CC}"/>
          </ac:picMkLst>
        </pc:picChg>
      </pc:sldChg>
      <pc:sldChg chg="addSp modSp">
        <pc:chgData name="JESUS BARROSO BAEZ" userId="S::jesbarbae@alum.us.es::8e1c769e-ea54-4a4a-b798-65ca9679b84f" providerId="AD" clId="Web-{A90E5466-B12B-4DB6-B8DA-8E7EA4F5585C}" dt="2022-05-29T17:06:27.552" v="357" actId="20577"/>
        <pc:sldMkLst>
          <pc:docMk/>
          <pc:sldMk cId="261673117" sldId="261"/>
        </pc:sldMkLst>
        <pc:spChg chg="mod">
          <ac:chgData name="JESUS BARROSO BAEZ" userId="S::jesbarbae@alum.us.es::8e1c769e-ea54-4a4a-b798-65ca9679b84f" providerId="AD" clId="Web-{A90E5466-B12B-4DB6-B8DA-8E7EA4F5585C}" dt="2022-05-29T16:58:46.710" v="99" actId="20577"/>
          <ac:spMkLst>
            <pc:docMk/>
            <pc:sldMk cId="261673117" sldId="261"/>
            <ac:spMk id="2" creationId="{D943E4DD-C504-80E1-5105-920DB4B543CD}"/>
          </ac:spMkLst>
        </pc:spChg>
        <pc:spChg chg="mod">
          <ac:chgData name="JESUS BARROSO BAEZ" userId="S::jesbarbae@alum.us.es::8e1c769e-ea54-4a4a-b798-65ca9679b84f" providerId="AD" clId="Web-{A90E5466-B12B-4DB6-B8DA-8E7EA4F5585C}" dt="2022-05-29T17:06:27.552" v="357" actId="20577"/>
          <ac:spMkLst>
            <pc:docMk/>
            <pc:sldMk cId="261673117" sldId="261"/>
            <ac:spMk id="3" creationId="{771F8A1D-4B9A-A98D-1016-9C8E7F0B34C6}"/>
          </ac:spMkLst>
        </pc:spChg>
        <pc:picChg chg="add mod">
          <ac:chgData name="JESUS BARROSO BAEZ" userId="S::jesbarbae@alum.us.es::8e1c769e-ea54-4a4a-b798-65ca9679b84f" providerId="AD" clId="Web-{A90E5466-B12B-4DB6-B8DA-8E7EA4F5585C}" dt="2022-05-29T16:58:05.473" v="72" actId="14100"/>
          <ac:picMkLst>
            <pc:docMk/>
            <pc:sldMk cId="261673117" sldId="261"/>
            <ac:picMk id="4" creationId="{EAD683DF-A900-A442-5AB4-CE7C474F1685}"/>
          </ac:picMkLst>
        </pc:picChg>
      </pc:sldChg>
      <pc:sldChg chg="modSp">
        <pc:chgData name="JESUS BARROSO BAEZ" userId="S::jesbarbae@alum.us.es::8e1c769e-ea54-4a4a-b798-65ca9679b84f" providerId="AD" clId="Web-{A90E5466-B12B-4DB6-B8DA-8E7EA4F5585C}" dt="2022-05-29T16:59:54.917" v="133" actId="20577"/>
        <pc:sldMkLst>
          <pc:docMk/>
          <pc:sldMk cId="4029148106" sldId="262"/>
        </pc:sldMkLst>
        <pc:spChg chg="mod">
          <ac:chgData name="JESUS BARROSO BAEZ" userId="S::jesbarbae@alum.us.es::8e1c769e-ea54-4a4a-b798-65ca9679b84f" providerId="AD" clId="Web-{A90E5466-B12B-4DB6-B8DA-8E7EA4F5585C}" dt="2022-05-29T16:59:54.917" v="133" actId="20577"/>
          <ac:spMkLst>
            <pc:docMk/>
            <pc:sldMk cId="4029148106" sldId="262"/>
            <ac:spMk id="3" creationId="{48307A8F-AD26-5DC2-C984-4E41690C4F3E}"/>
          </ac:spMkLst>
        </pc:spChg>
      </pc:sldChg>
      <pc:sldChg chg="addSp delSp modSp">
        <pc:chgData name="JESUS BARROSO BAEZ" userId="S::jesbarbae@alum.us.es::8e1c769e-ea54-4a4a-b798-65ca9679b84f" providerId="AD" clId="Web-{A90E5466-B12B-4DB6-B8DA-8E7EA4F5585C}" dt="2022-05-29T17:10:03.909" v="381" actId="1076"/>
        <pc:sldMkLst>
          <pc:docMk/>
          <pc:sldMk cId="3316782600" sldId="263"/>
        </pc:sldMkLst>
        <pc:spChg chg="mod">
          <ac:chgData name="JESUS BARROSO BAEZ" userId="S::jesbarbae@alum.us.es::8e1c769e-ea54-4a4a-b798-65ca9679b84f" providerId="AD" clId="Web-{A90E5466-B12B-4DB6-B8DA-8E7EA4F5585C}" dt="2022-05-29T17:06:57.054" v="377" actId="20577"/>
          <ac:spMkLst>
            <pc:docMk/>
            <pc:sldMk cId="3316782600" sldId="263"/>
            <ac:spMk id="2" creationId="{FBCD4846-D147-503E-DC9D-CF63618E042F}"/>
          </ac:spMkLst>
        </pc:spChg>
        <pc:spChg chg="del">
          <ac:chgData name="JESUS BARROSO BAEZ" userId="S::jesbarbae@alum.us.es::8e1c769e-ea54-4a4a-b798-65ca9679b84f" providerId="AD" clId="Web-{A90E5466-B12B-4DB6-B8DA-8E7EA4F5585C}" dt="2022-05-29T17:02:26.583" v="239"/>
          <ac:spMkLst>
            <pc:docMk/>
            <pc:sldMk cId="3316782600" sldId="263"/>
            <ac:spMk id="3" creationId="{42CAEF98-C255-BE62-FC34-0BEF57AED738}"/>
          </ac:spMkLst>
        </pc:spChg>
        <pc:picChg chg="add mod ord">
          <ac:chgData name="JESUS BARROSO BAEZ" userId="S::jesbarbae@alum.us.es::8e1c769e-ea54-4a4a-b798-65ca9679b84f" providerId="AD" clId="Web-{A90E5466-B12B-4DB6-B8DA-8E7EA4F5585C}" dt="2022-05-29T17:10:03.909" v="381" actId="1076"/>
          <ac:picMkLst>
            <pc:docMk/>
            <pc:sldMk cId="3316782600" sldId="263"/>
            <ac:picMk id="4" creationId="{81E77ADB-2299-7929-FE88-7F056F080DF9}"/>
          </ac:picMkLst>
        </pc:picChg>
      </pc:sldChg>
      <pc:sldChg chg="modSp">
        <pc:chgData name="JESUS BARROSO BAEZ" userId="S::jesbarbae@alum.us.es::8e1c769e-ea54-4a4a-b798-65ca9679b84f" providerId="AD" clId="Web-{A90E5466-B12B-4DB6-B8DA-8E7EA4F5585C}" dt="2022-05-29T17:05:48.721" v="323" actId="20577"/>
        <pc:sldMkLst>
          <pc:docMk/>
          <pc:sldMk cId="1906529162" sldId="264"/>
        </pc:sldMkLst>
        <pc:spChg chg="mod">
          <ac:chgData name="JESUS BARROSO BAEZ" userId="S::jesbarbae@alum.us.es::8e1c769e-ea54-4a4a-b798-65ca9679b84f" providerId="AD" clId="Web-{A90E5466-B12B-4DB6-B8DA-8E7EA4F5585C}" dt="2022-05-29T17:05:48.721" v="323" actId="20577"/>
          <ac:spMkLst>
            <pc:docMk/>
            <pc:sldMk cId="1906529162" sldId="264"/>
            <ac:spMk id="3" creationId="{BF7957D9-F97C-1C76-0C95-F01BC7651F5A}"/>
          </ac:spMkLst>
        </pc:spChg>
      </pc:sldChg>
      <pc:sldChg chg="addSp delSp modSp new">
        <pc:chgData name="JESUS BARROSO BAEZ" userId="S::jesbarbae@alum.us.es::8e1c769e-ea54-4a4a-b798-65ca9679b84f" providerId="AD" clId="Web-{A90E5466-B12B-4DB6-B8DA-8E7EA4F5585C}" dt="2022-05-29T17:10:00.081" v="379" actId="20577"/>
        <pc:sldMkLst>
          <pc:docMk/>
          <pc:sldMk cId="501621499" sldId="272"/>
        </pc:sldMkLst>
        <pc:spChg chg="mod">
          <ac:chgData name="JESUS BARROSO BAEZ" userId="S::jesbarbae@alum.us.es::8e1c769e-ea54-4a4a-b798-65ca9679b84f" providerId="AD" clId="Web-{A90E5466-B12B-4DB6-B8DA-8E7EA4F5585C}" dt="2022-05-29T17:10:00.081" v="379" actId="20577"/>
          <ac:spMkLst>
            <pc:docMk/>
            <pc:sldMk cId="501621499" sldId="272"/>
            <ac:spMk id="2" creationId="{066A9C42-E98D-09A3-47FA-F91F360EEC3F}"/>
          </ac:spMkLst>
        </pc:spChg>
        <pc:spChg chg="del">
          <ac:chgData name="JESUS BARROSO BAEZ" userId="S::jesbarbae@alum.us.es::8e1c769e-ea54-4a4a-b798-65ca9679b84f" providerId="AD" clId="Web-{A90E5466-B12B-4DB6-B8DA-8E7EA4F5585C}" dt="2022-05-29T17:03:29.619" v="243"/>
          <ac:spMkLst>
            <pc:docMk/>
            <pc:sldMk cId="501621499" sldId="272"/>
            <ac:spMk id="3" creationId="{408C7354-F4B0-FFB9-600A-0A7CCB26A996}"/>
          </ac:spMkLst>
        </pc:spChg>
        <pc:picChg chg="add mod ord">
          <ac:chgData name="JESUS BARROSO BAEZ" userId="S::jesbarbae@alum.us.es::8e1c769e-ea54-4a4a-b798-65ca9679b84f" providerId="AD" clId="Web-{A90E5466-B12B-4DB6-B8DA-8E7EA4F5585C}" dt="2022-05-29T17:03:29.619" v="243"/>
          <ac:picMkLst>
            <pc:docMk/>
            <pc:sldMk cId="501621499" sldId="272"/>
            <ac:picMk id="4" creationId="{886045D9-8406-1F76-C57A-75DBC8D21D11}"/>
          </ac:picMkLst>
        </pc:picChg>
      </pc:sldChg>
    </pc:docChg>
  </pc:docChgLst>
  <pc:docChgLst>
    <pc:chgData name="JESUS CABEZAS FERNANDEZ" userId="S::jescabfer@alum.us.es::1f42ba0c-6f91-4fe8-8e81-37e5dc54296c" providerId="AD" clId="Web-{6A29A893-3CFA-4832-896E-94AF03E665E0}"/>
    <pc:docChg chg="modSld">
      <pc:chgData name="JESUS CABEZAS FERNANDEZ" userId="S::jescabfer@alum.us.es::1f42ba0c-6f91-4fe8-8e81-37e5dc54296c" providerId="AD" clId="Web-{6A29A893-3CFA-4832-896E-94AF03E665E0}" dt="2022-05-29T16:37:32.839" v="0" actId="20577"/>
      <pc:docMkLst>
        <pc:docMk/>
      </pc:docMkLst>
      <pc:sldChg chg="modSp">
        <pc:chgData name="JESUS CABEZAS FERNANDEZ" userId="S::jescabfer@alum.us.es::1f42ba0c-6f91-4fe8-8e81-37e5dc54296c" providerId="AD" clId="Web-{6A29A893-3CFA-4832-896E-94AF03E665E0}" dt="2022-05-29T16:37:32.839" v="0" actId="20577"/>
        <pc:sldMkLst>
          <pc:docMk/>
          <pc:sldMk cId="4029148106" sldId="262"/>
        </pc:sldMkLst>
        <pc:spChg chg="mod">
          <ac:chgData name="JESUS CABEZAS FERNANDEZ" userId="S::jescabfer@alum.us.es::1f42ba0c-6f91-4fe8-8e81-37e5dc54296c" providerId="AD" clId="Web-{6A29A893-3CFA-4832-896E-94AF03E665E0}" dt="2022-05-29T16:37:32.839" v="0" actId="20577"/>
          <ac:spMkLst>
            <pc:docMk/>
            <pc:sldMk cId="4029148106" sldId="262"/>
            <ac:spMk id="2" creationId="{70C78594-4253-F21C-C3B3-9933E5E766CC}"/>
          </ac:spMkLst>
        </pc:spChg>
      </pc:sldChg>
    </pc:docChg>
  </pc:docChgLst>
  <pc:docChgLst>
    <pc:chgData name="JESUS BARROSO BAEZ" userId="S::jesbarbae@alum.us.es::8e1c769e-ea54-4a4a-b798-65ca9679b84f" providerId="AD" clId="Web-{D72B678E-6DB3-48A4-8491-753363060790}"/>
    <pc:docChg chg="modSld">
      <pc:chgData name="JESUS BARROSO BAEZ" userId="S::jesbarbae@alum.us.es::8e1c769e-ea54-4a4a-b798-65ca9679b84f" providerId="AD" clId="Web-{D72B678E-6DB3-48A4-8491-753363060790}" dt="2022-07-03T16:43:40.449" v="0" actId="14100"/>
      <pc:docMkLst>
        <pc:docMk/>
      </pc:docMkLst>
      <pc:sldChg chg="modSp">
        <pc:chgData name="JESUS BARROSO BAEZ" userId="S::jesbarbae@alum.us.es::8e1c769e-ea54-4a4a-b798-65ca9679b84f" providerId="AD" clId="Web-{D72B678E-6DB3-48A4-8491-753363060790}" dt="2022-07-03T16:43:40.449" v="0" actId="14100"/>
        <pc:sldMkLst>
          <pc:docMk/>
          <pc:sldMk cId="1201615355" sldId="258"/>
        </pc:sldMkLst>
        <pc:picChg chg="mod">
          <ac:chgData name="JESUS BARROSO BAEZ" userId="S::jesbarbae@alum.us.es::8e1c769e-ea54-4a4a-b798-65ca9679b84f" providerId="AD" clId="Web-{D72B678E-6DB3-48A4-8491-753363060790}" dt="2022-07-03T16:43:40.449" v="0" actId="14100"/>
          <ac:picMkLst>
            <pc:docMk/>
            <pc:sldMk cId="1201615355" sldId="258"/>
            <ac:picMk id="4" creationId="{A4CFF86E-03BB-7606-32C4-10057EE4A9CC}"/>
          </ac:picMkLst>
        </pc:picChg>
      </pc:sldChg>
    </pc:docChg>
  </pc:docChgLst>
  <pc:docChgLst>
    <pc:chgData name="JUAN PEREZ GÓMEZ" userId="S::juapergom3@alum.us.es::5c56f710-4ac7-458c-86ee-998dd8b6c394" providerId="AD" clId="Web-{30519E4A-2F3C-4D31-A89F-41B6A5B054C8}"/>
    <pc:docChg chg="modSld">
      <pc:chgData name="JUAN PEREZ GÓMEZ" userId="S::juapergom3@alum.us.es::5c56f710-4ac7-458c-86ee-998dd8b6c394" providerId="AD" clId="Web-{30519E4A-2F3C-4D31-A89F-41B6A5B054C8}" dt="2022-05-29T16:30:39.751" v="32" actId="20577"/>
      <pc:docMkLst>
        <pc:docMk/>
      </pc:docMkLst>
      <pc:sldChg chg="addSp modSp">
        <pc:chgData name="JUAN PEREZ GÓMEZ" userId="S::juapergom3@alum.us.es::5c56f710-4ac7-458c-86ee-998dd8b6c394" providerId="AD" clId="Web-{30519E4A-2F3C-4D31-A89F-41B6A5B054C8}" dt="2022-05-29T16:28:54.916" v="30" actId="1076"/>
        <pc:sldMkLst>
          <pc:docMk/>
          <pc:sldMk cId="1879945071" sldId="265"/>
        </pc:sldMkLst>
        <pc:picChg chg="add mod">
          <ac:chgData name="JUAN PEREZ GÓMEZ" userId="S::juapergom3@alum.us.es::5c56f710-4ac7-458c-86ee-998dd8b6c394" providerId="AD" clId="Web-{30519E4A-2F3C-4D31-A89F-41B6A5B054C8}" dt="2022-05-29T16:28:54.916" v="30" actId="1076"/>
          <ac:picMkLst>
            <pc:docMk/>
            <pc:sldMk cId="1879945071" sldId="265"/>
            <ac:picMk id="4" creationId="{DAFDF16C-0B0B-7740-2943-AB0FD88CE505}"/>
          </ac:picMkLst>
        </pc:picChg>
      </pc:sldChg>
      <pc:sldChg chg="modSp">
        <pc:chgData name="JUAN PEREZ GÓMEZ" userId="S::juapergom3@alum.us.es::5c56f710-4ac7-458c-86ee-998dd8b6c394" providerId="AD" clId="Web-{30519E4A-2F3C-4D31-A89F-41B6A5B054C8}" dt="2022-05-29T15:05:06.375" v="25"/>
        <pc:sldMkLst>
          <pc:docMk/>
          <pc:sldMk cId="2376502887" sldId="266"/>
        </pc:sldMkLst>
        <pc:spChg chg="mod">
          <ac:chgData name="JUAN PEREZ GÓMEZ" userId="S::juapergom3@alum.us.es::5c56f710-4ac7-458c-86ee-998dd8b6c394" providerId="AD" clId="Web-{30519E4A-2F3C-4D31-A89F-41B6A5B054C8}" dt="2022-05-29T14:54:20.576" v="5" actId="20577"/>
          <ac:spMkLst>
            <pc:docMk/>
            <pc:sldMk cId="2376502887" sldId="266"/>
            <ac:spMk id="3" creationId="{8212C0E3-7929-8F3E-FAA2-6FD71C6F5418}"/>
          </ac:spMkLst>
        </pc:spChg>
        <pc:graphicFrameChg chg="mod modGraphic">
          <ac:chgData name="JUAN PEREZ GÓMEZ" userId="S::juapergom3@alum.us.es::5c56f710-4ac7-458c-86ee-998dd8b6c394" providerId="AD" clId="Web-{30519E4A-2F3C-4D31-A89F-41B6A5B054C8}" dt="2022-05-29T15:05:06.375" v="25"/>
          <ac:graphicFrameMkLst>
            <pc:docMk/>
            <pc:sldMk cId="2376502887" sldId="266"/>
            <ac:graphicFrameMk id="9" creationId="{E05B4536-F1D3-F365-9C5D-7BBFA060B5CC}"/>
          </ac:graphicFrameMkLst>
        </pc:graphicFrameChg>
      </pc:sldChg>
      <pc:sldChg chg="modSp">
        <pc:chgData name="JUAN PEREZ GÓMEZ" userId="S::juapergom3@alum.us.es::5c56f710-4ac7-458c-86ee-998dd8b6c394" providerId="AD" clId="Web-{30519E4A-2F3C-4D31-A89F-41B6A5B054C8}" dt="2022-05-29T16:30:39.751" v="32" actId="20577"/>
        <pc:sldMkLst>
          <pc:docMk/>
          <pc:sldMk cId="2540214310" sldId="267"/>
        </pc:sldMkLst>
        <pc:spChg chg="mod">
          <ac:chgData name="JUAN PEREZ GÓMEZ" userId="S::juapergom3@alum.us.es::5c56f710-4ac7-458c-86ee-998dd8b6c394" providerId="AD" clId="Web-{30519E4A-2F3C-4D31-A89F-41B6A5B054C8}" dt="2022-05-29T16:30:39.751" v="32" actId="20577"/>
          <ac:spMkLst>
            <pc:docMk/>
            <pc:sldMk cId="2540214310" sldId="267"/>
            <ac:spMk id="3" creationId="{EBC8E172-A0D1-13A5-395B-2ED5A54EDBD6}"/>
          </ac:spMkLst>
        </pc:spChg>
      </pc:sldChg>
    </pc:docChg>
  </pc:docChgLst>
  <pc:docChgLst>
    <pc:chgData name="JESUS CABEZAS FERNANDEZ" userId="S::jescabfer@alum.us.es::1f42ba0c-6f91-4fe8-8e81-37e5dc54296c" providerId="AD" clId="Web-{7A3075AD-0FF7-4B69-AA71-543414872E8A}"/>
    <pc:docChg chg="addSld delSld modSld sldOrd">
      <pc:chgData name="JESUS CABEZAS FERNANDEZ" userId="S::jescabfer@alum.us.es::1f42ba0c-6f91-4fe8-8e81-37e5dc54296c" providerId="AD" clId="Web-{7A3075AD-0FF7-4B69-AA71-543414872E8A}" dt="2022-05-29T20:50:27.385" v="172" actId="1076"/>
      <pc:docMkLst>
        <pc:docMk/>
      </pc:docMkLst>
      <pc:sldChg chg="addSp delSp modSp">
        <pc:chgData name="JESUS CABEZAS FERNANDEZ" userId="S::jescabfer@alum.us.es::1f42ba0c-6f91-4fe8-8e81-37e5dc54296c" providerId="AD" clId="Web-{7A3075AD-0FF7-4B69-AA71-543414872E8A}" dt="2022-05-29T20:50:27.385" v="172" actId="1076"/>
        <pc:sldMkLst>
          <pc:docMk/>
          <pc:sldMk cId="1879945071" sldId="265"/>
        </pc:sldMkLst>
        <pc:spChg chg="mod">
          <ac:chgData name="JESUS CABEZAS FERNANDEZ" userId="S::jescabfer@alum.us.es::1f42ba0c-6f91-4fe8-8e81-37e5dc54296c" providerId="AD" clId="Web-{7A3075AD-0FF7-4B69-AA71-543414872E8A}" dt="2022-05-29T20:48:00.897" v="163" actId="14100"/>
          <ac:spMkLst>
            <pc:docMk/>
            <pc:sldMk cId="1879945071" sldId="265"/>
            <ac:spMk id="6" creationId="{A9499A31-F357-922D-DFB0-4B6B369F075F}"/>
          </ac:spMkLst>
        </pc:spChg>
        <pc:spChg chg="add del mod">
          <ac:chgData name="JESUS CABEZAS FERNANDEZ" userId="S::jescabfer@alum.us.es::1f42ba0c-6f91-4fe8-8e81-37e5dc54296c" providerId="AD" clId="Web-{7A3075AD-0FF7-4B69-AA71-543414872E8A}" dt="2022-05-29T20:50:07.947" v="168"/>
          <ac:spMkLst>
            <pc:docMk/>
            <pc:sldMk cId="1879945071" sldId="265"/>
            <ac:spMk id="8" creationId="{92D44B92-7B55-4AA3-9534-532E9D832A19}"/>
          </ac:spMkLst>
        </pc:spChg>
        <pc:picChg chg="del">
          <ac:chgData name="JESUS CABEZAS FERNANDEZ" userId="S::jescabfer@alum.us.es::1f42ba0c-6f91-4fe8-8e81-37e5dc54296c" providerId="AD" clId="Web-{7A3075AD-0FF7-4B69-AA71-543414872E8A}" dt="2022-05-29T20:50:04.556" v="164"/>
          <ac:picMkLst>
            <pc:docMk/>
            <pc:sldMk cId="1879945071" sldId="265"/>
            <ac:picMk id="4" creationId="{DAFDF16C-0B0B-7740-2943-AB0FD88CE505}"/>
          </ac:picMkLst>
        </pc:picChg>
        <pc:picChg chg="add mod">
          <ac:chgData name="JESUS CABEZAS FERNANDEZ" userId="S::jescabfer@alum.us.es::1f42ba0c-6f91-4fe8-8e81-37e5dc54296c" providerId="AD" clId="Web-{7A3075AD-0FF7-4B69-AA71-543414872E8A}" dt="2022-05-29T20:50:27.385" v="172" actId="1076"/>
          <ac:picMkLst>
            <pc:docMk/>
            <pc:sldMk cId="1879945071" sldId="265"/>
            <ac:picMk id="9" creationId="{E2D8CE92-F8FC-826B-D3E9-452ABB32D443}"/>
          </ac:picMkLst>
        </pc:picChg>
      </pc:sldChg>
      <pc:sldChg chg="modSp">
        <pc:chgData name="JESUS CABEZAS FERNANDEZ" userId="S::jescabfer@alum.us.es::1f42ba0c-6f91-4fe8-8e81-37e5dc54296c" providerId="AD" clId="Web-{7A3075AD-0FF7-4B69-AA71-543414872E8A}" dt="2022-05-29T20:47:51.271" v="161" actId="20577"/>
        <pc:sldMkLst>
          <pc:docMk/>
          <pc:sldMk cId="3815077972" sldId="268"/>
        </pc:sldMkLst>
        <pc:spChg chg="mod">
          <ac:chgData name="JESUS CABEZAS FERNANDEZ" userId="S::jescabfer@alum.us.es::1f42ba0c-6f91-4fe8-8e81-37e5dc54296c" providerId="AD" clId="Web-{7A3075AD-0FF7-4B69-AA71-543414872E8A}" dt="2022-05-29T20:47:51.271" v="161" actId="20577"/>
          <ac:spMkLst>
            <pc:docMk/>
            <pc:sldMk cId="3815077972" sldId="268"/>
            <ac:spMk id="3" creationId="{F3EE8070-095A-D7E4-05A1-5B47F5185FB4}"/>
          </ac:spMkLst>
        </pc:spChg>
      </pc:sldChg>
      <pc:sldChg chg="modSp add replId">
        <pc:chgData name="JESUS CABEZAS FERNANDEZ" userId="S::jescabfer@alum.us.es::1f42ba0c-6f91-4fe8-8e81-37e5dc54296c" providerId="AD" clId="Web-{7A3075AD-0FF7-4B69-AA71-543414872E8A}" dt="2022-05-29T20:34:43.313" v="134" actId="20577"/>
        <pc:sldMkLst>
          <pc:docMk/>
          <pc:sldMk cId="1136363185" sldId="274"/>
        </pc:sldMkLst>
        <pc:spChg chg="mod">
          <ac:chgData name="JESUS CABEZAS FERNANDEZ" userId="S::jescabfer@alum.us.es::1f42ba0c-6f91-4fe8-8e81-37e5dc54296c" providerId="AD" clId="Web-{7A3075AD-0FF7-4B69-AA71-543414872E8A}" dt="2022-05-29T20:27:42.662" v="32" actId="20577"/>
          <ac:spMkLst>
            <pc:docMk/>
            <pc:sldMk cId="1136363185" sldId="274"/>
            <ac:spMk id="2" creationId="{A641930C-E9D8-A843-E49E-871FD0C6B424}"/>
          </ac:spMkLst>
        </pc:spChg>
        <pc:spChg chg="mod">
          <ac:chgData name="JESUS CABEZAS FERNANDEZ" userId="S::jescabfer@alum.us.es::1f42ba0c-6f91-4fe8-8e81-37e5dc54296c" providerId="AD" clId="Web-{7A3075AD-0FF7-4B69-AA71-543414872E8A}" dt="2022-05-29T20:34:43.313" v="134" actId="20577"/>
          <ac:spMkLst>
            <pc:docMk/>
            <pc:sldMk cId="1136363185" sldId="274"/>
            <ac:spMk id="3" creationId="{8212C0E3-7929-8F3E-FAA2-6FD71C6F5418}"/>
          </ac:spMkLst>
        </pc:spChg>
        <pc:graphicFrameChg chg="mod modGraphic">
          <ac:chgData name="JESUS CABEZAS FERNANDEZ" userId="S::jescabfer@alum.us.es::1f42ba0c-6f91-4fe8-8e81-37e5dc54296c" providerId="AD" clId="Web-{7A3075AD-0FF7-4B69-AA71-543414872E8A}" dt="2022-05-29T20:28:39.616" v="70"/>
          <ac:graphicFrameMkLst>
            <pc:docMk/>
            <pc:sldMk cId="1136363185" sldId="274"/>
            <ac:graphicFrameMk id="9" creationId="{E05B4536-F1D3-F365-9C5D-7BBFA060B5CC}"/>
          </ac:graphicFrameMkLst>
        </pc:graphicFrameChg>
      </pc:sldChg>
      <pc:sldChg chg="modSp add del replId">
        <pc:chgData name="JESUS CABEZAS FERNANDEZ" userId="S::jescabfer@alum.us.es::1f42ba0c-6f91-4fe8-8e81-37e5dc54296c" providerId="AD" clId="Web-{7A3075AD-0FF7-4B69-AA71-543414872E8A}" dt="2022-05-29T20:28:52.757" v="71"/>
        <pc:sldMkLst>
          <pc:docMk/>
          <pc:sldMk cId="1065364435" sldId="275"/>
        </pc:sldMkLst>
        <pc:spChg chg="mod">
          <ac:chgData name="JESUS CABEZAS FERNANDEZ" userId="S::jescabfer@alum.us.es::1f42ba0c-6f91-4fe8-8e81-37e5dc54296c" providerId="AD" clId="Web-{7A3075AD-0FF7-4B69-AA71-543414872E8A}" dt="2022-05-29T20:27:45.802" v="34" actId="20577"/>
          <ac:spMkLst>
            <pc:docMk/>
            <pc:sldMk cId="1065364435" sldId="275"/>
            <ac:spMk id="2" creationId="{A641930C-E9D8-A843-E49E-871FD0C6B424}"/>
          </ac:spMkLst>
        </pc:spChg>
        <pc:graphicFrameChg chg="modGraphic">
          <ac:chgData name="JESUS CABEZAS FERNANDEZ" userId="S::jescabfer@alum.us.es::1f42ba0c-6f91-4fe8-8e81-37e5dc54296c" providerId="AD" clId="Web-{7A3075AD-0FF7-4B69-AA71-543414872E8A}" dt="2022-05-29T20:28:22.459" v="54"/>
          <ac:graphicFrameMkLst>
            <pc:docMk/>
            <pc:sldMk cId="1065364435" sldId="275"/>
            <ac:graphicFrameMk id="9" creationId="{E05B4536-F1D3-F365-9C5D-7BBFA060B5CC}"/>
          </ac:graphicFrameMkLst>
        </pc:graphicFrameChg>
      </pc:sldChg>
      <pc:sldChg chg="modSp add replId">
        <pc:chgData name="JESUS CABEZAS FERNANDEZ" userId="S::jescabfer@alum.us.es::1f42ba0c-6f91-4fe8-8e81-37e5dc54296c" providerId="AD" clId="Web-{7A3075AD-0FF7-4B69-AA71-543414872E8A}" dt="2022-05-29T20:31:12.839" v="109" actId="20577"/>
        <pc:sldMkLst>
          <pc:docMk/>
          <pc:sldMk cId="3497891798" sldId="277"/>
        </pc:sldMkLst>
        <pc:spChg chg="mod">
          <ac:chgData name="JESUS CABEZAS FERNANDEZ" userId="S::jescabfer@alum.us.es::1f42ba0c-6f91-4fe8-8e81-37e5dc54296c" providerId="AD" clId="Web-{7A3075AD-0FF7-4B69-AA71-543414872E8A}" dt="2022-05-29T20:29:04.648" v="87" actId="20577"/>
          <ac:spMkLst>
            <pc:docMk/>
            <pc:sldMk cId="3497891798" sldId="277"/>
            <ac:spMk id="2" creationId="{A641930C-E9D8-A843-E49E-871FD0C6B424}"/>
          </ac:spMkLst>
        </pc:spChg>
        <pc:spChg chg="mod">
          <ac:chgData name="JESUS CABEZAS FERNANDEZ" userId="S::jescabfer@alum.us.es::1f42ba0c-6f91-4fe8-8e81-37e5dc54296c" providerId="AD" clId="Web-{7A3075AD-0FF7-4B69-AA71-543414872E8A}" dt="2022-05-29T20:31:12.839" v="109" actId="20577"/>
          <ac:spMkLst>
            <pc:docMk/>
            <pc:sldMk cId="3497891798" sldId="277"/>
            <ac:spMk id="3" creationId="{8212C0E3-7929-8F3E-FAA2-6FD71C6F5418}"/>
          </ac:spMkLst>
        </pc:spChg>
      </pc:sldChg>
      <pc:sldChg chg="addSp delSp modSp add ord replId">
        <pc:chgData name="JESUS CABEZAS FERNANDEZ" userId="S::jescabfer@alum.us.es::1f42ba0c-6f91-4fe8-8e81-37e5dc54296c" providerId="AD" clId="Web-{7A3075AD-0FF7-4B69-AA71-543414872E8A}" dt="2022-05-29T20:47:42.724" v="160" actId="20577"/>
        <pc:sldMkLst>
          <pc:docMk/>
          <pc:sldMk cId="735226742" sldId="281"/>
        </pc:sldMkLst>
        <pc:spChg chg="mod">
          <ac:chgData name="JESUS CABEZAS FERNANDEZ" userId="S::jescabfer@alum.us.es::1f42ba0c-6f91-4fe8-8e81-37e5dc54296c" providerId="AD" clId="Web-{7A3075AD-0FF7-4B69-AA71-543414872E8A}" dt="2022-05-29T20:47:04.067" v="154" actId="20577"/>
          <ac:spMkLst>
            <pc:docMk/>
            <pc:sldMk cId="735226742" sldId="281"/>
            <ac:spMk id="2" creationId="{67868502-CBE6-19F9-2A1A-FED7A96B8C48}"/>
          </ac:spMkLst>
        </pc:spChg>
        <pc:spChg chg="mod">
          <ac:chgData name="JESUS CABEZAS FERNANDEZ" userId="S::jescabfer@alum.us.es::1f42ba0c-6f91-4fe8-8e81-37e5dc54296c" providerId="AD" clId="Web-{7A3075AD-0FF7-4B69-AA71-543414872E8A}" dt="2022-05-29T20:47:42.724" v="160" actId="20577"/>
          <ac:spMkLst>
            <pc:docMk/>
            <pc:sldMk cId="735226742" sldId="281"/>
            <ac:spMk id="3" creationId="{F3EE8070-095A-D7E4-05A1-5B47F5185FB4}"/>
          </ac:spMkLst>
        </pc:spChg>
        <pc:spChg chg="add del mod">
          <ac:chgData name="JESUS CABEZAS FERNANDEZ" userId="S::jescabfer@alum.us.es::1f42ba0c-6f91-4fe8-8e81-37e5dc54296c" providerId="AD" clId="Web-{7A3075AD-0FF7-4B69-AA71-543414872E8A}" dt="2022-05-29T20:47:10.614" v="156"/>
          <ac:spMkLst>
            <pc:docMk/>
            <pc:sldMk cId="735226742" sldId="281"/>
            <ac:spMk id="6" creationId="{A591F678-D2F1-8357-46C7-F9A98D603B16}"/>
          </ac:spMkLst>
        </pc:spChg>
        <pc:picChg chg="del">
          <ac:chgData name="JESUS CABEZAS FERNANDEZ" userId="S::jescabfer@alum.us.es::1f42ba0c-6f91-4fe8-8e81-37e5dc54296c" providerId="AD" clId="Web-{7A3075AD-0FF7-4B69-AA71-543414872E8A}" dt="2022-05-29T20:47:07.723" v="155"/>
          <ac:picMkLst>
            <pc:docMk/>
            <pc:sldMk cId="735226742" sldId="281"/>
            <ac:picMk id="4" creationId="{F408B5E7-F7A1-FA56-5CD4-5557BD08D573}"/>
          </ac:picMkLst>
        </pc:picChg>
        <pc:picChg chg="add mod ord">
          <ac:chgData name="JESUS CABEZAS FERNANDEZ" userId="S::jescabfer@alum.us.es::1f42ba0c-6f91-4fe8-8e81-37e5dc54296c" providerId="AD" clId="Web-{7A3075AD-0FF7-4B69-AA71-543414872E8A}" dt="2022-05-29T20:47:21.489" v="159" actId="1076"/>
          <ac:picMkLst>
            <pc:docMk/>
            <pc:sldMk cId="735226742" sldId="281"/>
            <ac:picMk id="7" creationId="{E5D50DD7-8CF3-B27C-00AC-87D41C6F7063}"/>
          </ac:picMkLst>
        </pc:picChg>
      </pc:sldChg>
    </pc:docChg>
  </pc:docChgLst>
  <pc:docChgLst>
    <pc:chgData name="JESUS BARROSO BAEZ" userId="S::jesbarbae@alum.us.es::8e1c769e-ea54-4a4a-b798-65ca9679b84f" providerId="AD" clId="Web-{C89F02D9-4C04-405A-B79C-9FBC2E98B9F1}"/>
    <pc:docChg chg="modSld">
      <pc:chgData name="JESUS BARROSO BAEZ" userId="S::jesbarbae@alum.us.es::8e1c769e-ea54-4a4a-b798-65ca9679b84f" providerId="AD" clId="Web-{C89F02D9-4C04-405A-B79C-9FBC2E98B9F1}" dt="2022-05-29T21:23:50.832" v="100" actId="20577"/>
      <pc:docMkLst>
        <pc:docMk/>
      </pc:docMkLst>
      <pc:sldChg chg="modSp">
        <pc:chgData name="JESUS BARROSO BAEZ" userId="S::jesbarbae@alum.us.es::8e1c769e-ea54-4a4a-b798-65ca9679b84f" providerId="AD" clId="Web-{C89F02D9-4C04-405A-B79C-9FBC2E98B9F1}" dt="2022-05-29T21:22:21.236" v="97" actId="20577"/>
        <pc:sldMkLst>
          <pc:docMk/>
          <pc:sldMk cId="1201615355" sldId="258"/>
        </pc:sldMkLst>
        <pc:spChg chg="mod">
          <ac:chgData name="JESUS BARROSO BAEZ" userId="S::jesbarbae@alum.us.es::8e1c769e-ea54-4a4a-b798-65ca9679b84f" providerId="AD" clId="Web-{C89F02D9-4C04-405A-B79C-9FBC2E98B9F1}" dt="2022-05-29T21:22:21.236" v="97" actId="20577"/>
          <ac:spMkLst>
            <pc:docMk/>
            <pc:sldMk cId="1201615355" sldId="258"/>
            <ac:spMk id="3" creationId="{CBD4D609-582B-363B-FD39-AD178518069A}"/>
          </ac:spMkLst>
        </pc:spChg>
      </pc:sldChg>
      <pc:sldChg chg="modSp">
        <pc:chgData name="JESUS BARROSO BAEZ" userId="S::jesbarbae@alum.us.es::8e1c769e-ea54-4a4a-b798-65ca9679b84f" providerId="AD" clId="Web-{C89F02D9-4C04-405A-B79C-9FBC2E98B9F1}" dt="2022-05-29T21:20:54.171" v="55" actId="20577"/>
        <pc:sldMkLst>
          <pc:docMk/>
          <pc:sldMk cId="1906529162" sldId="264"/>
        </pc:sldMkLst>
        <pc:spChg chg="mod">
          <ac:chgData name="JESUS BARROSO BAEZ" userId="S::jesbarbae@alum.us.es::8e1c769e-ea54-4a4a-b798-65ca9679b84f" providerId="AD" clId="Web-{C89F02D9-4C04-405A-B79C-9FBC2E98B9F1}" dt="2022-05-29T21:20:54.171" v="55" actId="20577"/>
          <ac:spMkLst>
            <pc:docMk/>
            <pc:sldMk cId="1906529162" sldId="264"/>
            <ac:spMk id="4" creationId="{111F32A3-7BF1-994C-0DEE-60C3087D57F6}"/>
          </ac:spMkLst>
        </pc:spChg>
      </pc:sldChg>
      <pc:sldChg chg="addSp modSp">
        <pc:chgData name="JESUS BARROSO BAEZ" userId="S::jesbarbae@alum.us.es::8e1c769e-ea54-4a4a-b798-65ca9679b84f" providerId="AD" clId="Web-{C89F02D9-4C04-405A-B79C-9FBC2E98B9F1}" dt="2022-05-29T21:23:50.832" v="100" actId="20577"/>
        <pc:sldMkLst>
          <pc:docMk/>
          <pc:sldMk cId="877930145" sldId="284"/>
        </pc:sldMkLst>
        <pc:spChg chg="add mod">
          <ac:chgData name="JESUS BARROSO BAEZ" userId="S::jesbarbae@alum.us.es::8e1c769e-ea54-4a4a-b798-65ca9679b84f" providerId="AD" clId="Web-{C89F02D9-4C04-405A-B79C-9FBC2E98B9F1}" dt="2022-05-29T21:23:50.832" v="100" actId="20577"/>
          <ac:spMkLst>
            <pc:docMk/>
            <pc:sldMk cId="877930145" sldId="284"/>
            <ac:spMk id="2" creationId="{48BD1885-7346-C902-9ED0-4E11B1C5952D}"/>
          </ac:spMkLst>
        </pc:spChg>
        <pc:spChg chg="add mod">
          <ac:chgData name="JESUS BARROSO BAEZ" userId="S::jesbarbae@alum.us.es::8e1c769e-ea54-4a4a-b798-65ca9679b84f" providerId="AD" clId="Web-{C89F02D9-4C04-405A-B79C-9FBC2E98B9F1}" dt="2022-05-29T21:21:21.219" v="76" actId="1076"/>
          <ac:spMkLst>
            <pc:docMk/>
            <pc:sldMk cId="877930145" sldId="284"/>
            <ac:spMk id="3" creationId="{A6B72C99-6E0A-6C5C-E1D2-ACDEAC5B5D94}"/>
          </ac:spMkLst>
        </pc:spChg>
      </pc:sldChg>
    </pc:docChg>
  </pc:docChgLst>
  <pc:docChgLst>
    <pc:chgData name="PABLO PEREZ VERDUGO" userId="S::pabperver@alum.us.es::cca28c48-c5c0-4a06-91d8-be330695ba78" providerId="AD" clId="Web-{57357616-AD61-44E1-89FA-6AC0CBFC7AD7}"/>
    <pc:docChg chg="modSld">
      <pc:chgData name="PABLO PEREZ VERDUGO" userId="S::pabperver@alum.us.es::cca28c48-c5c0-4a06-91d8-be330695ba78" providerId="AD" clId="Web-{57357616-AD61-44E1-89FA-6AC0CBFC7AD7}" dt="2022-05-29T20:33:45.171" v="82" actId="1076"/>
      <pc:docMkLst>
        <pc:docMk/>
      </pc:docMkLst>
      <pc:sldChg chg="addSp modSp">
        <pc:chgData name="PABLO PEREZ VERDUGO" userId="S::pabperver@alum.us.es::cca28c48-c5c0-4a06-91d8-be330695ba78" providerId="AD" clId="Web-{57357616-AD61-44E1-89FA-6AC0CBFC7AD7}" dt="2022-05-29T20:33:45.171" v="82" actId="1076"/>
        <pc:sldMkLst>
          <pc:docMk/>
          <pc:sldMk cId="3815077972" sldId="268"/>
        </pc:sldMkLst>
        <pc:spChg chg="add mod">
          <ac:chgData name="PABLO PEREZ VERDUGO" userId="S::pabperver@alum.us.es::cca28c48-c5c0-4a06-91d8-be330695ba78" providerId="AD" clId="Web-{57357616-AD61-44E1-89FA-6AC0CBFC7AD7}" dt="2022-05-29T20:33:45.171" v="82" actId="1076"/>
          <ac:spMkLst>
            <pc:docMk/>
            <pc:sldMk cId="3815077972" sldId="268"/>
            <ac:spMk id="3" creationId="{F3EE8070-095A-D7E4-05A1-5B47F5185FB4}"/>
          </ac:spMkLst>
        </pc:spChg>
        <pc:picChg chg="mod">
          <ac:chgData name="PABLO PEREZ VERDUGO" userId="S::pabperver@alum.us.es::cca28c48-c5c0-4a06-91d8-be330695ba78" providerId="AD" clId="Web-{57357616-AD61-44E1-89FA-6AC0CBFC7AD7}" dt="2022-05-29T20:30:15.447" v="48" actId="1076"/>
          <ac:picMkLst>
            <pc:docMk/>
            <pc:sldMk cId="3815077972" sldId="268"/>
            <ac:picMk id="4" creationId="{F408B5E7-F7A1-FA56-5CD4-5557BD08D573}"/>
          </ac:picMkLst>
        </pc:picChg>
      </pc:sldChg>
      <pc:sldChg chg="modSp">
        <pc:chgData name="PABLO PEREZ VERDUGO" userId="S::pabperver@alum.us.es::cca28c48-c5c0-4a06-91d8-be330695ba78" providerId="AD" clId="Web-{57357616-AD61-44E1-89FA-6AC0CBFC7AD7}" dt="2022-05-29T20:28:24.522" v="47" actId="20577"/>
        <pc:sldMkLst>
          <pc:docMk/>
          <pc:sldMk cId="1090804014" sldId="269"/>
        </pc:sldMkLst>
        <pc:spChg chg="mod">
          <ac:chgData name="PABLO PEREZ VERDUGO" userId="S::pabperver@alum.us.es::cca28c48-c5c0-4a06-91d8-be330695ba78" providerId="AD" clId="Web-{57357616-AD61-44E1-89FA-6AC0CBFC7AD7}" dt="2022-05-29T20:28:24.522" v="47" actId="20577"/>
          <ac:spMkLst>
            <pc:docMk/>
            <pc:sldMk cId="1090804014" sldId="269"/>
            <ac:spMk id="3" creationId="{8212C0E3-7929-8F3E-FAA2-6FD71C6F5418}"/>
          </ac:spMkLst>
        </pc:spChg>
      </pc:sldChg>
    </pc:docChg>
  </pc:docChgLst>
  <pc:docChgLst>
    <pc:chgData name="JESUS BARROSO BAEZ" userId="S::jesbarbae@alum.us.es::8e1c769e-ea54-4a4a-b798-65ca9679b84f" providerId="AD" clId="Web-{1D5C90E6-0B4A-4DDF-BAF9-3B9E298846F1}"/>
    <pc:docChg chg="addSld modSld">
      <pc:chgData name="JESUS BARROSO BAEZ" userId="S::jesbarbae@alum.us.es::8e1c769e-ea54-4a4a-b798-65ca9679b84f" providerId="AD" clId="Web-{1D5C90E6-0B4A-4DDF-BAF9-3B9E298846F1}" dt="2022-05-29T20:58:39.964" v="103" actId="1076"/>
      <pc:docMkLst>
        <pc:docMk/>
      </pc:docMkLst>
      <pc:sldChg chg="modSp">
        <pc:chgData name="JESUS BARROSO BAEZ" userId="S::jesbarbae@alum.us.es::8e1c769e-ea54-4a4a-b798-65ca9679b84f" providerId="AD" clId="Web-{1D5C90E6-0B4A-4DDF-BAF9-3B9E298846F1}" dt="2022-05-29T20:58:27.714" v="101" actId="20577"/>
        <pc:sldMkLst>
          <pc:docMk/>
          <pc:sldMk cId="1201615355" sldId="258"/>
        </pc:sldMkLst>
        <pc:spChg chg="mod">
          <ac:chgData name="JESUS BARROSO BAEZ" userId="S::jesbarbae@alum.us.es::8e1c769e-ea54-4a4a-b798-65ca9679b84f" providerId="AD" clId="Web-{1D5C90E6-0B4A-4DDF-BAF9-3B9E298846F1}" dt="2022-05-29T20:58:27.714" v="101" actId="20577"/>
          <ac:spMkLst>
            <pc:docMk/>
            <pc:sldMk cId="1201615355" sldId="258"/>
            <ac:spMk id="3" creationId="{CBD4D609-582B-363B-FD39-AD178518069A}"/>
          </ac:spMkLst>
        </pc:spChg>
      </pc:sldChg>
      <pc:sldChg chg="modSp">
        <pc:chgData name="JESUS BARROSO BAEZ" userId="S::jesbarbae@alum.us.es::8e1c769e-ea54-4a4a-b798-65ca9679b84f" providerId="AD" clId="Web-{1D5C90E6-0B4A-4DDF-BAF9-3B9E298846F1}" dt="2022-05-29T20:57:10.275" v="74" actId="14100"/>
        <pc:sldMkLst>
          <pc:docMk/>
          <pc:sldMk cId="261673117" sldId="261"/>
        </pc:sldMkLst>
        <pc:spChg chg="mod">
          <ac:chgData name="JESUS BARROSO BAEZ" userId="S::jesbarbae@alum.us.es::8e1c769e-ea54-4a4a-b798-65ca9679b84f" providerId="AD" clId="Web-{1D5C90E6-0B4A-4DDF-BAF9-3B9E298846F1}" dt="2022-05-29T20:48:52.497" v="14" actId="20577"/>
          <ac:spMkLst>
            <pc:docMk/>
            <pc:sldMk cId="261673117" sldId="261"/>
            <ac:spMk id="3" creationId="{771F8A1D-4B9A-A98D-1016-9C8E7F0B34C6}"/>
          </ac:spMkLst>
        </pc:spChg>
        <pc:picChg chg="mod">
          <ac:chgData name="JESUS BARROSO BAEZ" userId="S::jesbarbae@alum.us.es::8e1c769e-ea54-4a4a-b798-65ca9679b84f" providerId="AD" clId="Web-{1D5C90E6-0B4A-4DDF-BAF9-3B9E298846F1}" dt="2022-05-29T20:57:10.275" v="74" actId="14100"/>
          <ac:picMkLst>
            <pc:docMk/>
            <pc:sldMk cId="261673117" sldId="261"/>
            <ac:picMk id="4" creationId="{EAD683DF-A900-A442-5AB4-CE7C474F1685}"/>
          </ac:picMkLst>
        </pc:picChg>
      </pc:sldChg>
      <pc:sldChg chg="modSp">
        <pc:chgData name="JESUS BARROSO BAEZ" userId="S::jesbarbae@alum.us.es::8e1c769e-ea54-4a4a-b798-65ca9679b84f" providerId="AD" clId="Web-{1D5C90E6-0B4A-4DDF-BAF9-3B9E298846F1}" dt="2022-05-29T20:58:39.964" v="103" actId="1076"/>
        <pc:sldMkLst>
          <pc:docMk/>
          <pc:sldMk cId="501621499" sldId="272"/>
        </pc:sldMkLst>
        <pc:picChg chg="mod">
          <ac:chgData name="JESUS BARROSO BAEZ" userId="S::jesbarbae@alum.us.es::8e1c769e-ea54-4a4a-b798-65ca9679b84f" providerId="AD" clId="Web-{1D5C90E6-0B4A-4DDF-BAF9-3B9E298846F1}" dt="2022-05-29T20:58:39.964" v="103" actId="1076"/>
          <ac:picMkLst>
            <pc:docMk/>
            <pc:sldMk cId="501621499" sldId="272"/>
            <ac:picMk id="4" creationId="{886045D9-8406-1F76-C57A-75DBC8D21D11}"/>
          </ac:picMkLst>
        </pc:picChg>
      </pc:sldChg>
      <pc:sldChg chg="addSp delSp modSp new">
        <pc:chgData name="JESUS BARROSO BAEZ" userId="S::jesbarbae@alum.us.es::8e1c769e-ea54-4a4a-b798-65ca9679b84f" providerId="AD" clId="Web-{1D5C90E6-0B4A-4DDF-BAF9-3B9E298846F1}" dt="2022-05-29T20:51:43.923" v="65" actId="1076"/>
        <pc:sldMkLst>
          <pc:docMk/>
          <pc:sldMk cId="3012688195" sldId="283"/>
        </pc:sldMkLst>
        <pc:spChg chg="del">
          <ac:chgData name="JESUS BARROSO BAEZ" userId="S::jesbarbae@alum.us.es::8e1c769e-ea54-4a4a-b798-65ca9679b84f" providerId="AD" clId="Web-{1D5C90E6-0B4A-4DDF-BAF9-3B9E298846F1}" dt="2022-05-29T20:51:27.157" v="57"/>
          <ac:spMkLst>
            <pc:docMk/>
            <pc:sldMk cId="3012688195" sldId="283"/>
            <ac:spMk id="3" creationId="{9395C53C-1E4B-368E-D9F2-4ACD908B15E4}"/>
          </ac:spMkLst>
        </pc:spChg>
        <pc:picChg chg="add mod ord">
          <ac:chgData name="JESUS BARROSO BAEZ" userId="S::jesbarbae@alum.us.es::8e1c769e-ea54-4a4a-b798-65ca9679b84f" providerId="AD" clId="Web-{1D5C90E6-0B4A-4DDF-BAF9-3B9E298846F1}" dt="2022-05-29T20:51:43.923" v="65" actId="1076"/>
          <ac:picMkLst>
            <pc:docMk/>
            <pc:sldMk cId="3012688195" sldId="283"/>
            <ac:picMk id="4" creationId="{7F4DC4D1-2F22-9228-B6EE-C14A00051ECE}"/>
          </ac:picMkLst>
        </pc:picChg>
      </pc:sldChg>
      <pc:sldChg chg="addSp delSp modSp new">
        <pc:chgData name="JESUS BARROSO BAEZ" userId="S::jesbarbae@alum.us.es::8e1c769e-ea54-4a4a-b798-65ca9679b84f" providerId="AD" clId="Web-{1D5C90E6-0B4A-4DDF-BAF9-3B9E298846F1}" dt="2022-05-29T20:57:53.760" v="88" actId="14100"/>
        <pc:sldMkLst>
          <pc:docMk/>
          <pc:sldMk cId="877930145" sldId="284"/>
        </pc:sldMkLst>
        <pc:spChg chg="del">
          <ac:chgData name="JESUS BARROSO BAEZ" userId="S::jesbarbae@alum.us.es::8e1c769e-ea54-4a4a-b798-65ca9679b84f" providerId="AD" clId="Web-{1D5C90E6-0B4A-4DDF-BAF9-3B9E298846F1}" dt="2022-05-29T20:57:15.712" v="76"/>
          <ac:spMkLst>
            <pc:docMk/>
            <pc:sldMk cId="877930145" sldId="284"/>
            <ac:spMk id="3" creationId="{D7E39773-E409-7A1C-5B59-1684A51D1C57}"/>
          </ac:spMkLst>
        </pc:spChg>
        <pc:picChg chg="add mod ord">
          <ac:chgData name="JESUS BARROSO BAEZ" userId="S::jesbarbae@alum.us.es::8e1c769e-ea54-4a4a-b798-65ca9679b84f" providerId="AD" clId="Web-{1D5C90E6-0B4A-4DDF-BAF9-3B9E298846F1}" dt="2022-05-29T20:57:53.760" v="88" actId="14100"/>
          <ac:picMkLst>
            <pc:docMk/>
            <pc:sldMk cId="877930145" sldId="284"/>
            <ac:picMk id="4" creationId="{1DF8EF05-0F8A-23AF-B514-FB15D1E85AF1}"/>
          </ac:picMkLst>
        </pc:picChg>
      </pc:sldChg>
    </pc:docChg>
  </pc:docChgLst>
  <pc:docChgLst>
    <pc:chgData name="JUAN PEREZ GÓMEZ" userId="S::juapergom3@alum.us.es::5c56f710-4ac7-458c-86ee-998dd8b6c394" providerId="AD" clId="Web-{07B72F7E-4102-4E08-9996-6ACCE02E083E}"/>
    <pc:docChg chg="addSld modSld">
      <pc:chgData name="JUAN PEREZ GÓMEZ" userId="S::juapergom3@alum.us.es::5c56f710-4ac7-458c-86ee-998dd8b6c394" providerId="AD" clId="Web-{07B72F7E-4102-4E08-9996-6ACCE02E083E}" dt="2022-05-29T21:11:08.651" v="388" actId="1076"/>
      <pc:docMkLst>
        <pc:docMk/>
      </pc:docMkLst>
      <pc:sldChg chg="addSp delSp modSp">
        <pc:chgData name="JUAN PEREZ GÓMEZ" userId="S::juapergom3@alum.us.es::5c56f710-4ac7-458c-86ee-998dd8b6c394" providerId="AD" clId="Web-{07B72F7E-4102-4E08-9996-6ACCE02E083E}" dt="2022-05-29T20:47:49.430" v="112" actId="20577"/>
        <pc:sldMkLst>
          <pc:docMk/>
          <pc:sldMk cId="1879945071" sldId="265"/>
        </pc:sldMkLst>
        <pc:spChg chg="add del">
          <ac:chgData name="JUAN PEREZ GÓMEZ" userId="S::juapergom3@alum.us.es::5c56f710-4ac7-458c-86ee-998dd8b6c394" providerId="AD" clId="Web-{07B72F7E-4102-4E08-9996-6ACCE02E083E}" dt="2022-05-29T20:42:30.391" v="4"/>
          <ac:spMkLst>
            <pc:docMk/>
            <pc:sldMk cId="1879945071" sldId="265"/>
            <ac:spMk id="5" creationId="{DEC1458D-9224-4C58-82FB-5BF152B0C060}"/>
          </ac:spMkLst>
        </pc:spChg>
        <pc:spChg chg="add mod">
          <ac:chgData name="JUAN PEREZ GÓMEZ" userId="S::juapergom3@alum.us.es::5c56f710-4ac7-458c-86ee-998dd8b6c394" providerId="AD" clId="Web-{07B72F7E-4102-4E08-9996-6ACCE02E083E}" dt="2022-05-29T20:44:39.019" v="38" actId="20577"/>
          <ac:spMkLst>
            <pc:docMk/>
            <pc:sldMk cId="1879945071" sldId="265"/>
            <ac:spMk id="6" creationId="{A9499A31-F357-922D-DFB0-4B6B369F075F}"/>
          </ac:spMkLst>
        </pc:spChg>
        <pc:spChg chg="add mod">
          <ac:chgData name="JUAN PEREZ GÓMEZ" userId="S::juapergom3@alum.us.es::5c56f710-4ac7-458c-86ee-998dd8b6c394" providerId="AD" clId="Web-{07B72F7E-4102-4E08-9996-6ACCE02E083E}" dt="2022-05-29T20:47:49.430" v="112" actId="20577"/>
          <ac:spMkLst>
            <pc:docMk/>
            <pc:sldMk cId="1879945071" sldId="265"/>
            <ac:spMk id="7" creationId="{5BB0287B-C08D-0765-B083-1A7D135AB916}"/>
          </ac:spMkLst>
        </pc:spChg>
        <pc:picChg chg="mod">
          <ac:chgData name="JUAN PEREZ GÓMEZ" userId="S::juapergom3@alum.us.es::5c56f710-4ac7-458c-86ee-998dd8b6c394" providerId="AD" clId="Web-{07B72F7E-4102-4E08-9996-6ACCE02E083E}" dt="2022-05-29T20:41:44.984" v="0" actId="1076"/>
          <ac:picMkLst>
            <pc:docMk/>
            <pc:sldMk cId="1879945071" sldId="265"/>
            <ac:picMk id="4" creationId="{DAFDF16C-0B0B-7740-2943-AB0FD88CE505}"/>
          </ac:picMkLst>
        </pc:picChg>
      </pc:sldChg>
      <pc:sldChg chg="addSp delSp modSp new">
        <pc:chgData name="JUAN PEREZ GÓMEZ" userId="S::juapergom3@alum.us.es::5c56f710-4ac7-458c-86ee-998dd8b6c394" providerId="AD" clId="Web-{07B72F7E-4102-4E08-9996-6ACCE02E083E}" dt="2022-05-29T21:11:08.651" v="388" actId="1076"/>
        <pc:sldMkLst>
          <pc:docMk/>
          <pc:sldMk cId="3272743010" sldId="282"/>
        </pc:sldMkLst>
        <pc:spChg chg="mod">
          <ac:chgData name="JUAN PEREZ GÓMEZ" userId="S::juapergom3@alum.us.es::5c56f710-4ac7-458c-86ee-998dd8b6c394" providerId="AD" clId="Web-{07B72F7E-4102-4E08-9996-6ACCE02E083E}" dt="2022-05-29T20:49:14.260" v="125" actId="20577"/>
          <ac:spMkLst>
            <pc:docMk/>
            <pc:sldMk cId="3272743010" sldId="282"/>
            <ac:spMk id="2" creationId="{F7ED8E7A-EC98-5A30-EE9F-A1A1EE642A81}"/>
          </ac:spMkLst>
        </pc:spChg>
        <pc:spChg chg="del">
          <ac:chgData name="JUAN PEREZ GÓMEZ" userId="S::juapergom3@alum.us.es::5c56f710-4ac7-458c-86ee-998dd8b6c394" providerId="AD" clId="Web-{07B72F7E-4102-4E08-9996-6ACCE02E083E}" dt="2022-05-29T20:52:32.937" v="126"/>
          <ac:spMkLst>
            <pc:docMk/>
            <pc:sldMk cId="3272743010" sldId="282"/>
            <ac:spMk id="3" creationId="{96143748-448C-40F3-035B-D6295C6C25CB}"/>
          </ac:spMkLst>
        </pc:spChg>
        <pc:spChg chg="add del">
          <ac:chgData name="JUAN PEREZ GÓMEZ" userId="S::juapergom3@alum.us.es::5c56f710-4ac7-458c-86ee-998dd8b6c394" providerId="AD" clId="Web-{07B72F7E-4102-4E08-9996-6ACCE02E083E}" dt="2022-05-29T20:53:02.906" v="130"/>
          <ac:spMkLst>
            <pc:docMk/>
            <pc:sldMk cId="3272743010" sldId="282"/>
            <ac:spMk id="5" creationId="{4CC3631E-1609-04B2-DF1A-51BF4CC10BE8}"/>
          </ac:spMkLst>
        </pc:spChg>
        <pc:spChg chg="add del mod">
          <ac:chgData name="JUAN PEREZ GÓMEZ" userId="S::juapergom3@alum.us.es::5c56f710-4ac7-458c-86ee-998dd8b6c394" providerId="AD" clId="Web-{07B72F7E-4102-4E08-9996-6ACCE02E083E}" dt="2022-05-29T21:01:11.168" v="209" actId="20577"/>
          <ac:spMkLst>
            <pc:docMk/>
            <pc:sldMk cId="3272743010" sldId="282"/>
            <ac:spMk id="10" creationId="{ED5F866C-E0E9-2CAE-BFE3-A561F4AFC926}"/>
          </ac:spMkLst>
        </pc:spChg>
        <pc:spChg chg="add mod">
          <ac:chgData name="JUAN PEREZ GÓMEZ" userId="S::juapergom3@alum.us.es::5c56f710-4ac7-458c-86ee-998dd8b6c394" providerId="AD" clId="Web-{07B72F7E-4102-4E08-9996-6ACCE02E083E}" dt="2022-05-29T21:04:23.329" v="256" actId="14100"/>
          <ac:spMkLst>
            <pc:docMk/>
            <pc:sldMk cId="3272743010" sldId="282"/>
            <ac:spMk id="12" creationId="{03E9F441-28BA-F1F3-008D-94D099F3CAD2}"/>
          </ac:spMkLst>
        </pc:spChg>
        <pc:spChg chg="add mod">
          <ac:chgData name="JUAN PEREZ GÓMEZ" userId="S::juapergom3@alum.us.es::5c56f710-4ac7-458c-86ee-998dd8b6c394" providerId="AD" clId="Web-{07B72F7E-4102-4E08-9996-6ACCE02E083E}" dt="2022-05-29T21:03:16.718" v="227" actId="14100"/>
          <ac:spMkLst>
            <pc:docMk/>
            <pc:sldMk cId="3272743010" sldId="282"/>
            <ac:spMk id="14" creationId="{F151FE08-CBD8-B6D8-1287-83B02B5EC515}"/>
          </ac:spMkLst>
        </pc:spChg>
        <pc:spChg chg="add mod">
          <ac:chgData name="JUAN PEREZ GÓMEZ" userId="S::juapergom3@alum.us.es::5c56f710-4ac7-458c-86ee-998dd8b6c394" providerId="AD" clId="Web-{07B72F7E-4102-4E08-9996-6ACCE02E083E}" dt="2022-05-29T21:11:05.307" v="387" actId="1076"/>
          <ac:spMkLst>
            <pc:docMk/>
            <pc:sldMk cId="3272743010" sldId="282"/>
            <ac:spMk id="16" creationId="{B6CF1278-D427-8583-1E9E-1A0910C3DFC1}"/>
          </ac:spMkLst>
        </pc:spChg>
        <pc:picChg chg="add mod ord">
          <ac:chgData name="JUAN PEREZ GÓMEZ" userId="S::juapergom3@alum.us.es::5c56f710-4ac7-458c-86ee-998dd8b6c394" providerId="AD" clId="Web-{07B72F7E-4102-4E08-9996-6ACCE02E083E}" dt="2022-05-29T20:59:30.853" v="161" actId="1076"/>
          <ac:picMkLst>
            <pc:docMk/>
            <pc:sldMk cId="3272743010" sldId="282"/>
            <ac:picMk id="4" creationId="{4B13A11A-9805-B1E9-5857-451B2273C114}"/>
          </ac:picMkLst>
        </pc:picChg>
        <pc:picChg chg="add mod">
          <ac:chgData name="JUAN PEREZ GÓMEZ" userId="S::juapergom3@alum.us.es::5c56f710-4ac7-458c-86ee-998dd8b6c394" providerId="AD" clId="Web-{07B72F7E-4102-4E08-9996-6ACCE02E083E}" dt="2022-05-29T21:04:25.845" v="257" actId="1076"/>
          <ac:picMkLst>
            <pc:docMk/>
            <pc:sldMk cId="3272743010" sldId="282"/>
            <ac:picMk id="13" creationId="{3CD7A86D-DEF0-A597-17A9-EC53E86A97D6}"/>
          </ac:picMkLst>
        </pc:picChg>
        <pc:picChg chg="add mod">
          <ac:chgData name="JUAN PEREZ GÓMEZ" userId="S::juapergom3@alum.us.es::5c56f710-4ac7-458c-86ee-998dd8b6c394" providerId="AD" clId="Web-{07B72F7E-4102-4E08-9996-6ACCE02E083E}" dt="2022-05-29T21:03:44.812" v="232" actId="1076"/>
          <ac:picMkLst>
            <pc:docMk/>
            <pc:sldMk cId="3272743010" sldId="282"/>
            <ac:picMk id="15" creationId="{2AD3272B-7CAF-2BD6-6482-2194DEB3EC31}"/>
          </ac:picMkLst>
        </pc:picChg>
        <pc:picChg chg="add mod">
          <ac:chgData name="JUAN PEREZ GÓMEZ" userId="S::juapergom3@alum.us.es::5c56f710-4ac7-458c-86ee-998dd8b6c394" providerId="AD" clId="Web-{07B72F7E-4102-4E08-9996-6ACCE02E083E}" dt="2022-05-29T21:11:08.651" v="388" actId="1076"/>
          <ac:picMkLst>
            <pc:docMk/>
            <pc:sldMk cId="3272743010" sldId="282"/>
            <ac:picMk id="17" creationId="{6FF58C58-8EA5-C567-2CA9-8C317B9A53A8}"/>
          </ac:picMkLst>
        </pc:picChg>
        <pc:cxnChg chg="add del mod">
          <ac:chgData name="JUAN PEREZ GÓMEZ" userId="S::juapergom3@alum.us.es::5c56f710-4ac7-458c-86ee-998dd8b6c394" providerId="AD" clId="Web-{07B72F7E-4102-4E08-9996-6ACCE02E083E}" dt="2022-05-29T20:58:49.321" v="151"/>
          <ac:cxnSpMkLst>
            <pc:docMk/>
            <pc:sldMk cId="3272743010" sldId="282"/>
            <ac:cxnSpMk id="6" creationId="{6E137DC3-AB00-C110-F1E0-1F2254F96884}"/>
          </ac:cxnSpMkLst>
        </pc:cxnChg>
        <pc:cxnChg chg="add del mod">
          <ac:chgData name="JUAN PEREZ GÓMEZ" userId="S::juapergom3@alum.us.es::5c56f710-4ac7-458c-86ee-998dd8b6c394" providerId="AD" clId="Web-{07B72F7E-4102-4E08-9996-6ACCE02E083E}" dt="2022-05-29T20:55:47.738" v="150"/>
          <ac:cxnSpMkLst>
            <pc:docMk/>
            <pc:sldMk cId="3272743010" sldId="282"/>
            <ac:cxnSpMk id="7" creationId="{5CF090E2-2618-25F5-56B8-523297EF7453}"/>
          </ac:cxnSpMkLst>
        </pc:cxnChg>
        <pc:cxnChg chg="add del mod">
          <ac:chgData name="JUAN PEREZ GÓMEZ" userId="S::juapergom3@alum.us.es::5c56f710-4ac7-458c-86ee-998dd8b6c394" providerId="AD" clId="Web-{07B72F7E-4102-4E08-9996-6ACCE02E083E}" dt="2022-05-29T20:59:08.587" v="156"/>
          <ac:cxnSpMkLst>
            <pc:docMk/>
            <pc:sldMk cId="3272743010" sldId="282"/>
            <ac:cxnSpMk id="8" creationId="{EAE99722-609B-6085-CB86-530B511EF225}"/>
          </ac:cxnSpMkLst>
        </pc:cxnChg>
        <pc:cxnChg chg="add mod">
          <ac:chgData name="JUAN PEREZ GÓMEZ" userId="S::juapergom3@alum.us.es::5c56f710-4ac7-458c-86ee-998dd8b6c394" providerId="AD" clId="Web-{07B72F7E-4102-4E08-9996-6ACCE02E083E}" dt="2022-05-29T20:59:51.510" v="166"/>
          <ac:cxnSpMkLst>
            <pc:docMk/>
            <pc:sldMk cId="3272743010" sldId="282"/>
            <ac:cxnSpMk id="9" creationId="{86C754DF-B287-1EB1-5765-098E27D9E574}"/>
          </ac:cxnSpMkLst>
        </pc:cxnChg>
        <pc:cxnChg chg="add del mod">
          <ac:chgData name="JUAN PEREZ GÓMEZ" userId="S::juapergom3@alum.us.es::5c56f710-4ac7-458c-86ee-998dd8b6c394" providerId="AD" clId="Web-{07B72F7E-4102-4E08-9996-6ACCE02E083E}" dt="2022-05-29T21:00:49.386" v="183"/>
          <ac:cxnSpMkLst>
            <pc:docMk/>
            <pc:sldMk cId="3272743010" sldId="282"/>
            <ac:cxnSpMk id="11" creationId="{994B1657-3327-E14E-EB6E-038B4E5D6D2D}"/>
          </ac:cxnSpMkLst>
        </pc:cxnChg>
      </pc:sldChg>
    </pc:docChg>
  </pc:docChgLst>
  <pc:docChgLst>
    <pc:chgData name="marvazaco@alum.us.es" userId="S::marvazaco@alum.us.es::fa51b8b3-2288-43af-8b76-b70a0f1d26bb" providerId="AD" clId="Web-{38EFCC55-DF23-4700-B319-68AC89BE66D5}"/>
    <pc:docChg chg="addSld modSld">
      <pc:chgData name="marvazaco@alum.us.es" userId="S::marvazaco@alum.us.es::fa51b8b3-2288-43af-8b76-b70a0f1d26bb" providerId="AD" clId="Web-{38EFCC55-DF23-4700-B319-68AC89BE66D5}" dt="2022-05-29T20:29:18.924" v="79" actId="1076"/>
      <pc:docMkLst>
        <pc:docMk/>
      </pc:docMkLst>
      <pc:sldChg chg="addSp delSp modSp new">
        <pc:chgData name="marvazaco@alum.us.es" userId="S::marvazaco@alum.us.es::fa51b8b3-2288-43af-8b76-b70a0f1d26bb" providerId="AD" clId="Web-{38EFCC55-DF23-4700-B319-68AC89BE66D5}" dt="2022-05-29T20:29:18.924" v="79" actId="1076"/>
        <pc:sldMkLst>
          <pc:docMk/>
          <pc:sldMk cId="4021498350" sldId="276"/>
        </pc:sldMkLst>
        <pc:spChg chg="mod">
          <ac:chgData name="marvazaco@alum.us.es" userId="S::marvazaco@alum.us.es::fa51b8b3-2288-43af-8b76-b70a0f1d26bb" providerId="AD" clId="Web-{38EFCC55-DF23-4700-B319-68AC89BE66D5}" dt="2022-05-29T20:26:05.575" v="30" actId="20577"/>
          <ac:spMkLst>
            <pc:docMk/>
            <pc:sldMk cId="4021498350" sldId="276"/>
            <ac:spMk id="2" creationId="{59DFDE54-5A99-43A1-5117-411AD7B06C06}"/>
          </ac:spMkLst>
        </pc:spChg>
        <pc:spChg chg="mod">
          <ac:chgData name="marvazaco@alum.us.es" userId="S::marvazaco@alum.us.es::fa51b8b3-2288-43af-8b76-b70a0f1d26bb" providerId="AD" clId="Web-{38EFCC55-DF23-4700-B319-68AC89BE66D5}" dt="2022-05-29T20:27:06.514" v="51" actId="20577"/>
          <ac:spMkLst>
            <pc:docMk/>
            <pc:sldMk cId="4021498350" sldId="276"/>
            <ac:spMk id="3" creationId="{B1826F60-5708-02B7-BE2B-9BDBBC5958BF}"/>
          </ac:spMkLst>
        </pc:spChg>
        <pc:spChg chg="add mod">
          <ac:chgData name="marvazaco@alum.us.es" userId="S::marvazaco@alum.us.es::fa51b8b3-2288-43af-8b76-b70a0f1d26bb" providerId="AD" clId="Web-{38EFCC55-DF23-4700-B319-68AC89BE66D5}" dt="2022-05-29T20:29:18.924" v="79" actId="1076"/>
          <ac:spMkLst>
            <pc:docMk/>
            <pc:sldMk cId="4021498350" sldId="276"/>
            <ac:spMk id="7" creationId="{9B9A6C54-E701-BDFD-F077-1F1A6F7E1724}"/>
          </ac:spMkLst>
        </pc:spChg>
        <pc:picChg chg="add mod">
          <ac:chgData name="marvazaco@alum.us.es" userId="S::marvazaco@alum.us.es::fa51b8b3-2288-43af-8b76-b70a0f1d26bb" providerId="AD" clId="Web-{38EFCC55-DF23-4700-B319-68AC89BE66D5}" dt="2022-05-29T20:27:19.014" v="55" actId="1076"/>
          <ac:picMkLst>
            <pc:docMk/>
            <pc:sldMk cId="4021498350" sldId="276"/>
            <ac:picMk id="4" creationId="{8F634A64-C071-5B44-8491-293091F2F4D5}"/>
          </ac:picMkLst>
        </pc:picChg>
        <pc:picChg chg="add del mod">
          <ac:chgData name="marvazaco@alum.us.es" userId="S::marvazaco@alum.us.es::fa51b8b3-2288-43af-8b76-b70a0f1d26bb" providerId="AD" clId="Web-{38EFCC55-DF23-4700-B319-68AC89BE66D5}" dt="2022-05-29T20:28:41.157" v="60"/>
          <ac:picMkLst>
            <pc:docMk/>
            <pc:sldMk cId="4021498350" sldId="276"/>
            <ac:picMk id="5" creationId="{48CFCF45-C952-1C15-D301-0A0650D488D6}"/>
          </ac:picMkLst>
        </pc:picChg>
        <pc:picChg chg="add mod">
          <ac:chgData name="marvazaco@alum.us.es" userId="S::marvazaco@alum.us.es::fa51b8b3-2288-43af-8b76-b70a0f1d26bb" providerId="AD" clId="Web-{38EFCC55-DF23-4700-B319-68AC89BE66D5}" dt="2022-05-29T20:29:04.252" v="67" actId="14100"/>
          <ac:picMkLst>
            <pc:docMk/>
            <pc:sldMk cId="4021498350" sldId="276"/>
            <ac:picMk id="6" creationId="{5D4EE8BD-31AA-E8F7-CBE6-47259462E5F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ses0.sharepoint.com/sites/ClculodeAeronaves675/Documentos%20compartidos/Aerodin&#225;mica/Aero%20inici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Variación</a:t>
            </a:r>
            <a:r>
              <a:rPr lang="es-ES" baseline="0"/>
              <a:t> de los coeficientes con la deflexión del flap fowler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8.2795795327564259E-2"/>
          <c:y val="0.1170770202020202"/>
          <c:w val="0.86851602089342783"/>
          <c:h val="0.80020505249343832"/>
        </c:manualLayout>
      </c:layout>
      <c:scatterChart>
        <c:scatterStyle val="lineMarker"/>
        <c:varyColors val="0"/>
        <c:ser>
          <c:idx val="0"/>
          <c:order val="0"/>
          <c:tx>
            <c:strRef>
              <c:f>'HLD fowler'!$M$17</c:f>
              <c:strCache>
                <c:ptCount val="1"/>
                <c:pt idx="0">
                  <c:v>ΔCL_max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'HLD fowler'!$J$18:$J$27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</c:numCache>
            </c:numRef>
          </c:xVal>
          <c:yVal>
            <c:numRef>
              <c:f>'HLD fowler'!$M$18:$M$27</c:f>
              <c:numCache>
                <c:formatCode>0.00E+00</c:formatCode>
                <c:ptCount val="10"/>
                <c:pt idx="0" formatCode="General">
                  <c:v>0</c:v>
                </c:pt>
                <c:pt idx="1">
                  <c:v>0.22101718298617201</c:v>
                </c:pt>
                <c:pt idx="2" formatCode="General">
                  <c:v>0.43146116665119311</c:v>
                </c:pt>
                <c:pt idx="3">
                  <c:v>0.56000017275134562</c:v>
                </c:pt>
                <c:pt idx="4" formatCode="General">
                  <c:v>0.69513187960470002</c:v>
                </c:pt>
                <c:pt idx="5" formatCode="General">
                  <c:v>0.80243119412735076</c:v>
                </c:pt>
                <c:pt idx="6" formatCode="General">
                  <c:v>0.86292233330238621</c:v>
                </c:pt>
                <c:pt idx="7" formatCode="General">
                  <c:v>0.94831024711418666</c:v>
                </c:pt>
                <c:pt idx="8" formatCode="General">
                  <c:v>0.98504278546166646</c:v>
                </c:pt>
                <c:pt idx="9" formatCode="General">
                  <c:v>1.0067427221861172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5D-43FA-9B42-F2466A8DE001}"/>
            </c:ext>
          </c:extLst>
        </c:ser>
        <c:ser>
          <c:idx val="1"/>
          <c:order val="1"/>
          <c:tx>
            <c:strRef>
              <c:f>'HLD fowler'!$R$17</c:f>
              <c:strCache>
                <c:ptCount val="1"/>
                <c:pt idx="0">
                  <c:v>ΔCD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'HLD fowler'!$J$18:$J$27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</c:numCache>
            </c:numRef>
          </c:xVal>
          <c:yVal>
            <c:numRef>
              <c:f>'HLD fowler'!$R$18:$R$27</c:f>
              <c:numCache>
                <c:formatCode>General</c:formatCode>
                <c:ptCount val="10"/>
                <c:pt idx="0">
                  <c:v>0</c:v>
                </c:pt>
                <c:pt idx="1">
                  <c:v>8.1117016333960706E-3</c:v>
                </c:pt>
                <c:pt idx="2">
                  <c:v>6.5350165986264697E-2</c:v>
                </c:pt>
                <c:pt idx="3">
                  <c:v>8.0078731905400033E-2</c:v>
                </c:pt>
                <c:pt idx="4">
                  <c:v>0.13730511297678008</c:v>
                </c:pt>
                <c:pt idx="5">
                  <c:v>0.17765534869928495</c:v>
                </c:pt>
                <c:pt idx="6">
                  <c:v>0.20945952078338806</c:v>
                </c:pt>
                <c:pt idx="7">
                  <c:v>0.25571706135089517</c:v>
                </c:pt>
                <c:pt idx="8">
                  <c:v>0.27603034090045742</c:v>
                </c:pt>
                <c:pt idx="9">
                  <c:v>0.28293346676787523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F5D-43FA-9B42-F2466A8DE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959296"/>
        <c:axId val="176959712"/>
        <c:extLst/>
      </c:scatterChart>
      <c:valAx>
        <c:axId val="176959296"/>
        <c:scaling>
          <c:orientation val="minMax"/>
          <c:max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Deflexión del flap (º)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6959712"/>
        <c:crosses val="autoZero"/>
        <c:crossBetween val="midCat"/>
        <c:majorUnit val="5"/>
      </c:valAx>
      <c:valAx>
        <c:axId val="1769597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Incremento en el coeficiente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6959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9.2716015696057794E-2"/>
          <c:y val="0.13265788292298558"/>
          <c:w val="0.19957927288791871"/>
          <c:h val="0.14874209865499918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9T22:08:31.33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9T22:08:37.85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0,'-1'0,"0"0,0 0,0 0,0 0,0 0,0 1,0-1,0 0,0 0,0 0,0 1,0-1,1 1,-1-1,0 0,-1 2,2-2,0 0,-1 1,1-1,0 0,0 1,0-1,0 0,0 1,0-1,0 0,0 1,0-1,0 0,0 1,0-1,0 0,0 1,0-1,0 0,0 1,1-1,-1 0,0 1,0-1,0 0,0 0,1 1,-1-1,0 0,2 2,0 0,-1-1,1 1,0-1,0 1,0-1,0 0,0 0,0 0,0 0,0 0,4 0,14 2,1-2,28 0,-35-2,1 1,0 1,0 0,0 1,0 0,16 6,8 5,1-2,-1-1,54 5,-71-11,-1 0,36 13,5 1,-35-14,0-1,0-1,1-1,33-4,10 0,56 2,132 3,-240 1,1 1,-1 0,31 12,15 5,160 27,-174-37,0-2,103 5,-127-12,47 12,4 0,1 2,-58-11,1 0,0-2,30 2,23-4,107-4,-81-13,-72 10,0 2,52-3,499 8,-565 0,-1 1,1 0,-1 2,1-1,-1 2,0 0,-1 1,1 0,-1 1,22 15,-34-22,-1 0,1 0,-1 0,0 1,1-1,-1 0,0 0,1 0,-1 1,0-1,1 0,-1 0,0 1,0-1,1 0,-1 1,0-1,0 0,1 1,-1-1,0 0,0 1,0-1,0 1,0-1,0 0,0 1,1-1,-1 1,0-1,0 0,0 1,-1-1,1 1,0-1,0 0,0 1,-17 5,-31-5,45-1,-438-2,266 2,161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9T22:08:41.22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2185 56,'-59'-9,"8"1,-337 6,198 4,-200-2,311-8,57 4,-37-1,-191-6,151 4,-100 8,71 1,50-1,-85-2,148-2,1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9T22:08:46.89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66,'53'-1,"-30"-1,2 2,-1 1,-1 0,29 6,-47-4,-8-1,-19 1,-30 0,-32-5,27 0,-59 5,109-1,7 1,16 4,25 5,295 58,-300-67,59-2,-70-3,-1 2,1 1,0 0,0 2,33 8,-56-10,1 0,-1 0,1 0,-1-1,1 0,-1 1,1-1,-1 0,1 0,-1 0,1 0,-1-1,4 0,-5 0,0 1,-1-1,1 0,0 0,-1 0,1 0,0 1,-1-1,1 0,-1 0,0 0,1 0,-1 0,0 0,1 0,-1 0,0 0,0 0,0 0,0 0,0 0,0-1,0 1,-1 0,1 0,0 0,0 0,-1 0,1 0,-1 0,1 1,-1-1,0-2,-2-4,-1-5,0 1,-1 0,0 0,-1 0,-7-9,11 17,-1 0,1 0,-1 0,0 1,0-1,0 1,0 0,-1 0,1 0,-1 0,1 1,-1 0,1-1,-1 1,0 0,0 1,1-1,-1 1,-8-1,-74 5,61-2,0 0,0-2,0-1,0-1,0-1,-43-11,44 6,-1 2,0 0,0 1,0 2,-47-2,58 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latin typeface="MotoGP Display Bold" panose="020B0506030202020204" pitchFamily="34" charset="0"/>
              </a:rPr>
              <a:t>ADLAIR</a:t>
            </a:r>
            <a:br>
              <a:rPr lang="es-ES">
                <a:latin typeface="MotoGP Display Bold" panose="020B0506030202020204" pitchFamily="34" charset="0"/>
              </a:rPr>
            </a:br>
            <a:r>
              <a:rPr lang="es-ES">
                <a:latin typeface="MotoGP Display Bold" panose="020B0506030202020204" pitchFamily="34" charset="0"/>
              </a:rPr>
              <a:t>MILITARY &amp; DEFENCE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D4846-D147-503E-DC9D-CF63618E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Derivadas de estabilidad</a:t>
            </a:r>
            <a:endParaRPr lang="en-GB"/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E77ADB-2299-7929-FE88-7F056F080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071" y="1342062"/>
            <a:ext cx="7293857" cy="5150813"/>
          </a:xfr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C79DC57-78D7-569D-1AA1-EB3D18D23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8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A9C42-E98D-09A3-47FA-F91F360E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Estabilidad dinámica (preliminar)</a:t>
            </a:r>
            <a:endParaRPr lang="es-ES"/>
          </a:p>
        </p:txBody>
      </p:sp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86045D9-8406-1F76-C57A-75DBC8D21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873" y="1690688"/>
            <a:ext cx="5090253" cy="4753904"/>
          </a:xfr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18D318-2FB4-DF97-5AE7-AFAC0EA4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2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4F8F-564C-C697-BCB0-4F6A36D2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Ratio de giro para aeronave de Clase II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7957D9-F97C-1C76-0C95-F01BC765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88565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>
                    <a:cs typeface="Calibri"/>
                  </a:rPr>
                  <a:t>Velocidad de </a:t>
                </a:r>
                <a:r>
                  <a:rPr lang="en-GB" err="1">
                    <a:cs typeface="Calibri"/>
                  </a:rPr>
                  <a:t>maniobra</a:t>
                </a:r>
                <a:r>
                  <a:rPr lang="en-GB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/>
                      </a:rPr>
                      <m:t>1.3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</a:rPr>
                          <m:t>𝑠𝑡𝑎𝑙𝑙</m:t>
                        </m:r>
                      </m:sub>
                    </m:sSub>
                  </m:oMath>
                </a14:m>
                <a:r>
                  <a:rPr lang="en-GB">
                    <a:cs typeface="Calibri"/>
                  </a:rPr>
                  <a:t> a </a:t>
                </a:r>
                <a:r>
                  <a:rPr lang="en-GB" err="1">
                    <a:cs typeface="Calibri"/>
                  </a:rPr>
                  <a:t>altura</a:t>
                </a:r>
                <a:r>
                  <a:rPr lang="en-GB">
                    <a:cs typeface="Calibri"/>
                  </a:rPr>
                  <a:t> de </a:t>
                </a:r>
                <a:r>
                  <a:rPr lang="en-GB" err="1">
                    <a:cs typeface="Calibri"/>
                  </a:rPr>
                  <a:t>maniobra</a:t>
                </a:r>
                <a:r>
                  <a:rPr lang="en-GB">
                    <a:cs typeface="Calibri"/>
                  </a:rPr>
                  <a:t> y </a:t>
                </a:r>
                <a:r>
                  <a:rPr lang="en-GB" err="1">
                    <a:cs typeface="Calibri"/>
                  </a:rPr>
                  <a:t>configuracion</a:t>
                </a:r>
                <a:r>
                  <a:rPr lang="en-GB">
                    <a:cs typeface="Calibri"/>
                  </a:rPr>
                  <a:t> </a:t>
                </a:r>
                <a:r>
                  <a:rPr lang="en-GB" err="1">
                    <a:cs typeface="Calibri"/>
                  </a:rPr>
                  <a:t>limpia</a:t>
                </a:r>
                <a:endParaRPr lang="en-GB">
                  <a:cs typeface="Calibri"/>
                </a:endParaRPr>
              </a:p>
              <a:p>
                <a:r>
                  <a:rPr lang="en-GB">
                    <a:cs typeface="Calibri"/>
                  </a:rPr>
                  <a:t>Deflexion maxima de </a:t>
                </a:r>
                <a:r>
                  <a:rPr lang="en-GB" err="1">
                    <a:cs typeface="Calibri"/>
                  </a:rPr>
                  <a:t>alerón</a:t>
                </a:r>
                <a:r>
                  <a:rPr lang="en-GB">
                    <a:cs typeface="Calibri"/>
                  </a:rPr>
                  <a:t> 20 º</a:t>
                </a:r>
              </a:p>
              <a:p>
                <a:r>
                  <a:rPr lang="en-GB" err="1">
                    <a:cs typeface="Calibri"/>
                  </a:rPr>
                  <a:t>Clase</a:t>
                </a:r>
                <a:r>
                  <a:rPr lang="en-GB">
                    <a:cs typeface="Calibri"/>
                  </a:rPr>
                  <a:t> II: 45º </a:t>
                </a:r>
                <a:r>
                  <a:rPr lang="en-GB" err="1">
                    <a:cs typeface="Calibri"/>
                  </a:rPr>
                  <a:t>en</a:t>
                </a:r>
                <a:r>
                  <a:rPr lang="en-GB">
                    <a:cs typeface="Calibri"/>
                  </a:rPr>
                  <a:t> 1.4 s (FAA)</a:t>
                </a:r>
              </a:p>
              <a:p>
                <a:r>
                  <a:rPr lang="en-GB">
                    <a:cs typeface="Calibri"/>
                  </a:rPr>
                  <a:t>Para </a:t>
                </a:r>
                <a:r>
                  <a:rPr lang="en-GB" err="1">
                    <a:cs typeface="Calibri"/>
                  </a:rPr>
                  <a:t>ello</a:t>
                </a:r>
                <a:r>
                  <a:rPr lang="en-GB">
                    <a:cs typeface="Calibri"/>
                  </a:rPr>
                  <a:t> se </a:t>
                </a:r>
                <a:r>
                  <a:rPr lang="en-GB" err="1">
                    <a:cs typeface="Calibri"/>
                  </a:rPr>
                  <a:t>hizo</a:t>
                </a:r>
                <a:r>
                  <a:rPr lang="en-GB">
                    <a:cs typeface="Calibri"/>
                  </a:rPr>
                  <a:t> un </a:t>
                </a:r>
                <a:r>
                  <a:rPr lang="en-GB" err="1">
                    <a:cs typeface="Calibri"/>
                  </a:rPr>
                  <a:t>diseño</a:t>
                </a:r>
                <a:r>
                  <a:rPr lang="en-GB">
                    <a:cs typeface="Calibri"/>
                  </a:rPr>
                  <a:t> de </a:t>
                </a:r>
                <a:r>
                  <a:rPr lang="en-GB" err="1">
                    <a:cs typeface="Calibri"/>
                  </a:rPr>
                  <a:t>aleron</a:t>
                </a:r>
                <a:r>
                  <a:rPr lang="en-GB">
                    <a:cs typeface="Calibri"/>
                  </a:rPr>
                  <a:t> </a:t>
                </a:r>
                <a:r>
                  <a:rPr lang="en-GB" err="1">
                    <a:cs typeface="Calibri"/>
                  </a:rPr>
                  <a:t>propio</a:t>
                </a:r>
                <a:endParaRPr lang="en-GB">
                  <a:cs typeface="Calibri"/>
                </a:endParaRPr>
              </a:p>
              <a:p>
                <a:endParaRPr lang="en-GB">
                  <a:cs typeface="Calibri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7957D9-F97C-1C76-0C95-F01BC765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88565" cy="4351338"/>
              </a:xfrm>
              <a:blipFill>
                <a:blip r:embed="rId2"/>
                <a:stretch>
                  <a:fillRect l="-239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111F32A3-7BF1-994C-0DEE-60C3087D57F6}"/>
              </a:ext>
            </a:extLst>
          </p:cNvPr>
          <p:cNvSpPr txBox="1"/>
          <p:nvPr/>
        </p:nvSpPr>
        <p:spPr>
          <a:xfrm>
            <a:off x="5944680" y="1717328"/>
            <a:ext cx="5723445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/>
              <a:t>Datos del alerón: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/>
              <a:t>Superficie respecto la del ala = 5%</a:t>
            </a:r>
            <a:endParaRPr lang="es-ES" sz="2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/>
              <a:t>Superficie de 6.42 m2</a:t>
            </a:r>
            <a:endParaRPr lang="es-ES" sz="2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/>
              <a:t>Distancia de 0.7 a 0.95 respecto b/2 medido desde la raíz </a:t>
            </a:r>
            <a:endParaRPr lang="es-ES" sz="2800">
              <a:cs typeface="Calibri"/>
            </a:endParaRPr>
          </a:p>
          <a:p>
            <a:endParaRPr lang="en-GB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1B2A355F-C291-1444-900B-6D3A2E98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10" y="4267736"/>
            <a:ext cx="2751082" cy="1934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C375ED3-E47C-72F8-F65A-B47E9DAAA082}"/>
                  </a:ext>
                </a:extLst>
              </p14:cNvPr>
              <p14:cNvContentPartPr/>
              <p14:nvPr/>
            </p14:nvContentPartPr>
            <p14:xfrm>
              <a:off x="7693751" y="5461187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C375ED3-E47C-72F8-F65A-B47E9DAAA0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7751" y="5389187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24445E1-F18C-41A3-2CD8-BA46578C4F7E}"/>
                  </a:ext>
                </a:extLst>
              </p14:cNvPr>
              <p14:cNvContentPartPr/>
              <p14:nvPr/>
            </p14:nvContentPartPr>
            <p14:xfrm>
              <a:off x="7635431" y="5466947"/>
              <a:ext cx="1271520" cy="1400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24445E1-F18C-41A3-2CD8-BA46578C4F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9431" y="5394947"/>
                <a:ext cx="13431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DA18F41-D624-BC31-B202-1E0C1B5A7EAF}"/>
                  </a:ext>
                </a:extLst>
              </p14:cNvPr>
              <p14:cNvContentPartPr/>
              <p14:nvPr/>
            </p14:nvContentPartPr>
            <p14:xfrm>
              <a:off x="7839191" y="5493587"/>
              <a:ext cx="786600" cy="201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DA18F41-D624-BC31-B202-1E0C1B5A7E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3191" y="5421587"/>
                <a:ext cx="8582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2E86FE3-2A2E-F085-50EE-E6F5380B6C74}"/>
                  </a:ext>
                </a:extLst>
              </p14:cNvPr>
              <p14:cNvContentPartPr/>
              <p14:nvPr/>
            </p14:nvContentPartPr>
            <p14:xfrm>
              <a:off x="8657831" y="5524547"/>
              <a:ext cx="271440" cy="720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2E86FE3-2A2E-F085-50EE-E6F5380B6C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1831" y="5452547"/>
                <a:ext cx="343080" cy="215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34BABF65-2258-5F8F-77B2-AE514191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2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F32C6-4BAA-F1F7-B9EC-EDD7D4BF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ACTUACIONES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C33B-8608-C60C-AB6D-2A78AA2C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Misión 1: </a:t>
            </a:r>
            <a:r>
              <a:rPr lang="es-ES">
                <a:ea typeface="+mn-lt"/>
                <a:cs typeface="+mn-lt"/>
              </a:rPr>
              <a:t>Observación/Vigilancia/Intercepción,  Búsqueda y Rescate 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499A31-F357-922D-DFB0-4B6B369F075F}"/>
              </a:ext>
            </a:extLst>
          </p:cNvPr>
          <p:cNvSpPr txBox="1"/>
          <p:nvPr/>
        </p:nvSpPr>
        <p:spPr>
          <a:xfrm>
            <a:off x="6940914" y="3718029"/>
            <a:ext cx="29588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err="1"/>
              <a:t>W</a:t>
            </a:r>
            <a:r>
              <a:rPr lang="es-ES" sz="2000" baseline="-25000" err="1"/>
              <a:t>to</a:t>
            </a:r>
            <a:r>
              <a:rPr lang="es-ES" sz="2000"/>
              <a:t> = 63229,69 Kg</a:t>
            </a:r>
            <a:endParaRPr lang="es-ES" sz="2000"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B0287B-C08D-0765-B083-1A7D135AB916}"/>
              </a:ext>
            </a:extLst>
          </p:cNvPr>
          <p:cNvSpPr txBox="1"/>
          <p:nvPr/>
        </p:nvSpPr>
        <p:spPr>
          <a:xfrm>
            <a:off x="7834859" y="5436433"/>
            <a:ext cx="2193560" cy="8434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/>
              <a:t>* Perfil de subida igual  al recomendado en el RFP</a:t>
            </a:r>
            <a:endParaRPr lang="es-ES" sz="1600">
              <a:cs typeface="Calibri"/>
            </a:endParaRP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2D8CE92-F8FC-826B-D3E9-452ABB32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5" y="2456540"/>
            <a:ext cx="4324709" cy="36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1930C-E9D8-A843-E49E-871FD0C6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2C0E3-7929-8F3E-FAA2-6FD71C6F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s-ES">
                <a:cs typeface="Calibri"/>
              </a:rPr>
              <a:t>Distancias despegue: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457200" indent="-457200"/>
            <a:r>
              <a:rPr lang="es-ES">
                <a:cs typeface="Calibri"/>
              </a:rPr>
              <a:t>Carga de combustible: 29727,08 kg</a:t>
            </a:r>
          </a:p>
          <a:p>
            <a:pPr marL="457200" indent="-457200"/>
            <a:r>
              <a:rPr lang="es-ES">
                <a:cs typeface="Calibri"/>
              </a:rPr>
              <a:t>Distancia recorrida: 5408,348 km</a:t>
            </a:r>
          </a:p>
          <a:p>
            <a:pPr marL="457200" indent="-457200"/>
            <a:r>
              <a:rPr lang="es-ES">
                <a:cs typeface="Calibri"/>
              </a:rPr>
              <a:t>Tiempo empleado: 16,12 h</a:t>
            </a:r>
          </a:p>
          <a:p>
            <a:pPr marL="457200" indent="-457200"/>
            <a:r>
              <a:rPr lang="es-ES">
                <a:cs typeface="Calibri"/>
              </a:rPr>
              <a:t>CASM: 15,78 cent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05B4536-F1D3-F365-9C5D-7BBFA060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50602"/>
              </p:ext>
            </p:extLst>
          </p:nvPr>
        </p:nvGraphicFramePr>
        <p:xfrm>
          <a:off x="862434" y="2296344"/>
          <a:ext cx="66885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32">
                  <a:extLst>
                    <a:ext uri="{9D8B030D-6E8A-4147-A177-3AD203B41FA5}">
                      <a16:colId xmlns:a16="http://schemas.microsoft.com/office/drawing/2014/main" val="1508171778"/>
                    </a:ext>
                  </a:extLst>
                </a:gridCol>
                <a:gridCol w="2229532">
                  <a:extLst>
                    <a:ext uri="{9D8B030D-6E8A-4147-A177-3AD203B41FA5}">
                      <a16:colId xmlns:a16="http://schemas.microsoft.com/office/drawing/2014/main" val="3549728376"/>
                    </a:ext>
                  </a:extLst>
                </a:gridCol>
                <a:gridCol w="2229532">
                  <a:extLst>
                    <a:ext uri="{9D8B030D-6E8A-4147-A177-3AD203B41FA5}">
                      <a16:colId xmlns:a16="http://schemas.microsoft.com/office/drawing/2014/main" val="405411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High 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Fallo de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4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333,78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518,14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367,48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9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5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68502-CBE6-19F9-2A1A-FED7A96B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Misión 2: </a:t>
            </a:r>
            <a:r>
              <a:rPr lang="es-ES">
                <a:latin typeface="Calibri"/>
                <a:cs typeface="Calibri"/>
              </a:rPr>
              <a:t>Misión de carga </a:t>
            </a:r>
            <a:endParaRPr lang="es-ES"/>
          </a:p>
        </p:txBody>
      </p:sp>
      <p:pic>
        <p:nvPicPr>
          <p:cNvPr id="4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408B5E7-F7A1-FA56-5CD4-5557BD08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461" y="1687178"/>
            <a:ext cx="5150943" cy="435133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3EE8070-095A-D7E4-05A1-5B47F5185FB4}"/>
              </a:ext>
            </a:extLst>
          </p:cNvPr>
          <p:cNvSpPr txBox="1"/>
          <p:nvPr/>
        </p:nvSpPr>
        <p:spPr>
          <a:xfrm>
            <a:off x="7329947" y="3339690"/>
            <a:ext cx="37346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err="1">
                <a:ea typeface="Calibri"/>
                <a:cs typeface="Calibri"/>
              </a:rPr>
              <a:t>W</a:t>
            </a:r>
            <a:r>
              <a:rPr lang="es-ES" sz="2400" baseline="-25000" err="1">
                <a:ea typeface="Calibri"/>
                <a:cs typeface="Calibri"/>
              </a:rPr>
              <a:t>to</a:t>
            </a:r>
            <a:r>
              <a:rPr lang="es-ES" sz="2400">
                <a:ea typeface="Calibri"/>
                <a:cs typeface="Calibri"/>
              </a:rPr>
              <a:t> = 76163,12 Kg</a:t>
            </a:r>
          </a:p>
        </p:txBody>
      </p:sp>
    </p:spTree>
    <p:extLst>
      <p:ext uri="{BB962C8B-B14F-4D97-AF65-F5344CB8AC3E}">
        <p14:creationId xmlns:p14="http://schemas.microsoft.com/office/powerpoint/2010/main" val="381507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1930C-E9D8-A843-E49E-871FD0C6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Misión 2: </a:t>
            </a:r>
            <a:r>
              <a:rPr lang="es-ES">
                <a:latin typeface="Calibri"/>
                <a:cs typeface="Calibri"/>
              </a:rPr>
              <a:t>Misión de carga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2C0E3-7929-8F3E-FAA2-6FD71C6F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s-ES">
                <a:cs typeface="Calibri"/>
              </a:rPr>
              <a:t>Distancias despegue: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457200" indent="-457200"/>
            <a:r>
              <a:rPr lang="es-ES">
                <a:cs typeface="Calibri"/>
              </a:rPr>
              <a:t>Carga de combustible: 29653,41 kg</a:t>
            </a:r>
            <a:endParaRPr lang="es-ES">
              <a:ea typeface="Calibri"/>
              <a:cs typeface="Calibri"/>
            </a:endParaRPr>
          </a:p>
          <a:p>
            <a:pPr marL="457200" indent="-457200"/>
            <a:r>
              <a:rPr lang="es-ES">
                <a:cs typeface="Calibri"/>
              </a:rPr>
              <a:t>Distancia recorrida: 7613,16 km</a:t>
            </a:r>
            <a:endParaRPr lang="es-ES">
              <a:ea typeface="Calibri"/>
              <a:cs typeface="Calibri"/>
            </a:endParaRPr>
          </a:p>
          <a:p>
            <a:pPr marL="457200" indent="-457200"/>
            <a:r>
              <a:rPr lang="es-ES">
                <a:cs typeface="Calibri"/>
              </a:rPr>
              <a:t>Tiempo empleado: 12,65 h</a:t>
            </a:r>
            <a:endParaRPr lang="es-ES">
              <a:ea typeface="Calibri"/>
              <a:cs typeface="Calibri"/>
            </a:endParaRPr>
          </a:p>
          <a:p>
            <a:pPr marL="457200" indent="-457200"/>
            <a:r>
              <a:rPr lang="es-ES">
                <a:cs typeface="Calibri"/>
              </a:rPr>
              <a:t>CASM: 3,50 cent $</a:t>
            </a:r>
            <a:endParaRPr lang="es-ES">
              <a:ea typeface="Calibri"/>
              <a:cs typeface="Calibri"/>
            </a:endParaRPr>
          </a:p>
          <a:p>
            <a:pPr marL="457200" indent="-457200"/>
            <a:r>
              <a:rPr lang="es-ES">
                <a:ea typeface="Calibri"/>
                <a:cs typeface="Calibri"/>
              </a:rPr>
              <a:t>Carga de combustible reserva: 2124,73 kg  -&gt;   7,1%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05B4536-F1D3-F365-9C5D-7BBFA060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21155"/>
              </p:ext>
            </p:extLst>
          </p:nvPr>
        </p:nvGraphicFramePr>
        <p:xfrm>
          <a:off x="862434" y="2296344"/>
          <a:ext cx="70732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20">
                  <a:extLst>
                    <a:ext uri="{9D8B030D-6E8A-4147-A177-3AD203B41FA5}">
                      <a16:colId xmlns:a16="http://schemas.microsoft.com/office/drawing/2014/main" val="1508171778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3549728376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4054117679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529463607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Fallo de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High-</a:t>
                      </a:r>
                      <a:r>
                        <a:rPr lang="es-ES" err="1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High-Hot (</a:t>
                      </a:r>
                      <a:r>
                        <a:rPr lang="es-ES" err="1"/>
                        <a:t>grass</a:t>
                      </a:r>
                      <a:r>
                        <a:rPr lang="es-E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4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445,28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489,03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548,23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566,60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9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0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68502-CBE6-19F9-2A1A-FED7A96B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Misión 3: </a:t>
            </a:r>
            <a:r>
              <a:rPr lang="es-ES">
                <a:latin typeface="Calibri"/>
                <a:cs typeface="Calibri"/>
              </a:rPr>
              <a:t>Transporte/MED-EVAC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EE8070-095A-D7E4-05A1-5B47F5185FB4}"/>
              </a:ext>
            </a:extLst>
          </p:cNvPr>
          <p:cNvSpPr txBox="1"/>
          <p:nvPr/>
        </p:nvSpPr>
        <p:spPr>
          <a:xfrm>
            <a:off x="7329947" y="3339690"/>
            <a:ext cx="37346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err="1">
                <a:ea typeface="Calibri"/>
                <a:cs typeface="Calibri"/>
              </a:rPr>
              <a:t>W</a:t>
            </a:r>
            <a:r>
              <a:rPr lang="es-ES" sz="2400" baseline="-25000" err="1">
                <a:ea typeface="Calibri"/>
                <a:cs typeface="Calibri"/>
              </a:rPr>
              <a:t>to</a:t>
            </a:r>
            <a:r>
              <a:rPr lang="es-ES" sz="2400">
                <a:ea typeface="Calibri"/>
                <a:cs typeface="Calibri"/>
              </a:rPr>
              <a:t> = 76163,12 Kg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5D50DD7-8CF3-B27C-00AC-87D41C6F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789" y="1634102"/>
            <a:ext cx="5147894" cy="4351338"/>
          </a:xfrm>
        </p:spPr>
      </p:pic>
    </p:spTree>
    <p:extLst>
      <p:ext uri="{BB962C8B-B14F-4D97-AF65-F5344CB8AC3E}">
        <p14:creationId xmlns:p14="http://schemas.microsoft.com/office/powerpoint/2010/main" val="73522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1930C-E9D8-A843-E49E-871FD0C6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Misión 3: </a:t>
            </a:r>
            <a:r>
              <a:rPr lang="es-ES">
                <a:latin typeface="Calibri"/>
                <a:cs typeface="Calibri"/>
              </a:rPr>
              <a:t>Misión de Transporte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2C0E3-7929-8F3E-FAA2-6FD71C6F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s-ES">
                <a:cs typeface="Calibri"/>
              </a:rPr>
              <a:t>Distancias despegue: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457200" indent="-457200"/>
            <a:r>
              <a:rPr lang="es-ES">
                <a:cs typeface="Calibri"/>
              </a:rPr>
              <a:t>Carga de combustible: 41631,91 kg</a:t>
            </a:r>
          </a:p>
          <a:p>
            <a:pPr marL="457200" indent="-457200"/>
            <a:r>
              <a:rPr lang="es-ES">
                <a:cs typeface="Calibri"/>
              </a:rPr>
              <a:t>Distancia recorrida: 10139,86 km</a:t>
            </a:r>
          </a:p>
          <a:p>
            <a:pPr marL="457200" indent="-457200"/>
            <a:r>
              <a:rPr lang="es-ES">
                <a:cs typeface="Calibri"/>
              </a:rPr>
              <a:t>Tiempo empleado: 16,5 h</a:t>
            </a:r>
          </a:p>
          <a:p>
            <a:pPr marL="457200" indent="-457200"/>
            <a:r>
              <a:rPr lang="es-ES">
                <a:cs typeface="Calibri"/>
              </a:rPr>
              <a:t>CASM: 8,94 cent $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05B4536-F1D3-F365-9C5D-7BBFA060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29766"/>
              </p:ext>
            </p:extLst>
          </p:nvPr>
        </p:nvGraphicFramePr>
        <p:xfrm>
          <a:off x="862434" y="2296344"/>
          <a:ext cx="53049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20">
                  <a:extLst>
                    <a:ext uri="{9D8B030D-6E8A-4147-A177-3AD203B41FA5}">
                      <a16:colId xmlns:a16="http://schemas.microsoft.com/office/drawing/2014/main" val="1508171778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3549728376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4054117679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Fallo de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High-</a:t>
                      </a:r>
                      <a:r>
                        <a:rPr lang="es-ES" err="1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4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394,54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473,13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481,97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9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36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1930C-E9D8-A843-E49E-871FD0C6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Misión 3: </a:t>
            </a:r>
            <a:r>
              <a:rPr lang="es-ES">
                <a:latin typeface="Calibri"/>
                <a:cs typeface="Calibri"/>
              </a:rPr>
              <a:t>Evacuación Médica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2C0E3-7929-8F3E-FAA2-6FD71C6F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s-ES">
                <a:cs typeface="Calibri"/>
              </a:rPr>
              <a:t>Distancias despegue:</a:t>
            </a: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457200" indent="-457200"/>
            <a:r>
              <a:rPr lang="es-ES">
                <a:cs typeface="Calibri"/>
              </a:rPr>
              <a:t>Carga de combustible: 44886,48 kg</a:t>
            </a:r>
          </a:p>
          <a:p>
            <a:pPr marL="457200" indent="-457200"/>
            <a:r>
              <a:rPr lang="es-ES">
                <a:cs typeface="Calibri"/>
              </a:rPr>
              <a:t>Distancia recorrida: 10803,39 km</a:t>
            </a:r>
          </a:p>
          <a:p>
            <a:pPr marL="457200" indent="-457200"/>
            <a:r>
              <a:rPr lang="es-ES">
                <a:cs typeface="Calibri"/>
              </a:rPr>
              <a:t>Tiempo empleado: 17,55 h</a:t>
            </a:r>
          </a:p>
          <a:p>
            <a:pPr marL="457200" indent="-457200"/>
            <a:r>
              <a:rPr lang="es-ES">
                <a:cs typeface="Calibri"/>
              </a:rPr>
              <a:t>CASM: 9,01 cent $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05B4536-F1D3-F365-9C5D-7BBFA060B5CC}"/>
              </a:ext>
            </a:extLst>
          </p:cNvPr>
          <p:cNvGraphicFramePr>
            <a:graphicFrameLocks noGrp="1"/>
          </p:cNvGraphicFramePr>
          <p:nvPr/>
        </p:nvGraphicFramePr>
        <p:xfrm>
          <a:off x="862434" y="2296344"/>
          <a:ext cx="53049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20">
                  <a:extLst>
                    <a:ext uri="{9D8B030D-6E8A-4147-A177-3AD203B41FA5}">
                      <a16:colId xmlns:a16="http://schemas.microsoft.com/office/drawing/2014/main" val="1508171778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3549728376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4054117679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Fallo de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High-</a:t>
                      </a:r>
                      <a:r>
                        <a:rPr lang="es-ES" err="1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4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394,54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473,13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481,97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9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4281-1F79-AB21-7E11-6A694CD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DISEÑO: Fuselaje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50949-7935-21C9-24F1-68811A63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Nueva forma del fuselaje</a:t>
            </a:r>
          </a:p>
          <a:p>
            <a:pPr lvl="1"/>
            <a:r>
              <a:rPr lang="es-ES">
                <a:cs typeface="Calibri"/>
              </a:rPr>
              <a:t>Reducir superficie mojada</a:t>
            </a:r>
          </a:p>
          <a:p>
            <a:pPr lvl="1"/>
            <a:r>
              <a:rPr lang="es-ES">
                <a:cs typeface="Calibri"/>
              </a:rPr>
              <a:t>Optimizar espacio interior</a:t>
            </a:r>
          </a:p>
          <a:p>
            <a:pPr lvl="1"/>
            <a:r>
              <a:rPr lang="es-ES">
                <a:cs typeface="Calibri"/>
              </a:rPr>
              <a:t>Fuselaje cilíndrico -&gt; fuselaje más rectangular</a:t>
            </a:r>
          </a:p>
          <a:p>
            <a:pPr lvl="1"/>
            <a:endParaRPr lang="es-ES">
              <a:cs typeface="Calibri"/>
            </a:endParaRPr>
          </a:p>
          <a:p>
            <a:pPr lvl="1"/>
            <a:endParaRPr lang="es-ES">
              <a:cs typeface="Calibri"/>
            </a:endParaRPr>
          </a:p>
          <a:p>
            <a:pPr lvl="1"/>
            <a:endParaRPr lang="es-ES"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79171-D2C7-19FB-CC00-BA2D95E1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" y="3809952"/>
            <a:ext cx="6494106" cy="236701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33143A9-569C-6D79-99F6-73CAFE2F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Un papalote volando en el cielo&#10;&#10;Descripción generada automáticamente con confianza baja">
            <a:extLst>
              <a:ext uri="{FF2B5EF4-FFF2-40B4-BE49-F238E27FC236}">
                <a16:creationId xmlns:a16="http://schemas.microsoft.com/office/drawing/2014/main" id="{A3B517AA-A9E2-CC84-9F66-17F1D9B8D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47" y="1298575"/>
            <a:ext cx="357370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8E7A-EC98-5A30-EE9F-A1A1EE64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PROPULSIÓN</a:t>
            </a:r>
            <a:endParaRPr lang="es-ES"/>
          </a:p>
        </p:txBody>
      </p:sp>
      <p:pic>
        <p:nvPicPr>
          <p:cNvPr id="4" name="Imagen 4" descr="Texto, Tabla&#10;&#10;Descripción generada automáticamente">
            <a:extLst>
              <a:ext uri="{FF2B5EF4-FFF2-40B4-BE49-F238E27FC236}">
                <a16:creationId xmlns:a16="http://schemas.microsoft.com/office/drawing/2014/main" id="{4B13A11A-9805-B1E9-5857-451B2273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930" y="1559711"/>
            <a:ext cx="6019800" cy="762000"/>
          </a:xfrm>
        </p:spPr>
      </p:pic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86C754DF-B287-1EB1-5765-098E27D9E574}"/>
              </a:ext>
            </a:extLst>
          </p:cNvPr>
          <p:cNvCxnSpPr/>
          <p:nvPr/>
        </p:nvCxnSpPr>
        <p:spPr>
          <a:xfrm flipV="1">
            <a:off x="1151467" y="2023534"/>
            <a:ext cx="681568" cy="41909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5F866C-E0E9-2CAE-BFE3-A561F4AFC926}"/>
              </a:ext>
            </a:extLst>
          </p:cNvPr>
          <p:cNvSpPr txBox="1"/>
          <p:nvPr/>
        </p:nvSpPr>
        <p:spPr>
          <a:xfrm>
            <a:off x="771525" y="2443692"/>
            <a:ext cx="22775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/>
              <a:t>Alternativa elegida, menos consumo específico</a:t>
            </a:r>
            <a:endParaRPr lang="es-ES" sz="1400">
              <a:cs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E9F441-28BA-F1F3-008D-94D099F3CAD2}"/>
              </a:ext>
            </a:extLst>
          </p:cNvPr>
          <p:cNvSpPr txBox="1"/>
          <p:nvPr/>
        </p:nvSpPr>
        <p:spPr>
          <a:xfrm>
            <a:off x="877358" y="3163358"/>
            <a:ext cx="3261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Escalado por un factor de 1,3:</a:t>
            </a:r>
            <a:endParaRPr lang="es-ES">
              <a:cs typeface="Calibri"/>
            </a:endParaRPr>
          </a:p>
        </p:txBody>
      </p:sp>
      <p:pic>
        <p:nvPicPr>
          <p:cNvPr id="13" name="Imagen 13" descr="Tabla&#10;&#10;Descripción generada automáticamente">
            <a:extLst>
              <a:ext uri="{FF2B5EF4-FFF2-40B4-BE49-F238E27FC236}">
                <a16:creationId xmlns:a16="http://schemas.microsoft.com/office/drawing/2014/main" id="{3CD7A86D-DEF0-A597-17A9-EC53E86A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6" y="3531839"/>
            <a:ext cx="3462866" cy="2651820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151FE08-CBD8-B6D8-1287-83B02B5EC515}"/>
              </a:ext>
            </a:extLst>
          </p:cNvPr>
          <p:cNvSpPr/>
          <p:nvPr/>
        </p:nvSpPr>
        <p:spPr>
          <a:xfrm>
            <a:off x="4548463" y="4657766"/>
            <a:ext cx="1153582" cy="26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5" descr="Texto&#10;&#10;Descripción generada automáticamente">
            <a:extLst>
              <a:ext uri="{FF2B5EF4-FFF2-40B4-BE49-F238E27FC236}">
                <a16:creationId xmlns:a16="http://schemas.microsoft.com/office/drawing/2014/main" id="{2AD3272B-7CAF-2BD6-6482-2194DEB3E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1" y="4584521"/>
            <a:ext cx="4246033" cy="38770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6CF1278-D427-8583-1E9E-1A0910C3DFC1}"/>
              </a:ext>
            </a:extLst>
          </p:cNvPr>
          <p:cNvSpPr txBox="1"/>
          <p:nvPr/>
        </p:nvSpPr>
        <p:spPr>
          <a:xfrm>
            <a:off x="7227359" y="2486025"/>
            <a:ext cx="274320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Hélice: </a:t>
            </a:r>
            <a:r>
              <a:rPr lang="es-ES" sz="1600"/>
              <a:t>Se mantiene la geometría de la hélice e la configuración nominal</a:t>
            </a:r>
            <a:endParaRPr lang="es-ES" sz="1600">
              <a:cs typeface="Calibri"/>
            </a:endParaRPr>
          </a:p>
          <a:p>
            <a:r>
              <a:rPr lang="es-ES" err="1">
                <a:cs typeface="Calibri"/>
              </a:rPr>
              <a:t>Nº</a:t>
            </a:r>
            <a:r>
              <a:rPr lang="es-ES">
                <a:cs typeface="Calibri"/>
              </a:rPr>
              <a:t> palas: 8</a:t>
            </a:r>
          </a:p>
          <a:p>
            <a:endParaRPr lang="es-ES">
              <a:cs typeface="Calibri"/>
            </a:endParaRPr>
          </a:p>
        </p:txBody>
      </p:sp>
      <p:pic>
        <p:nvPicPr>
          <p:cNvPr id="17" name="Imagen 17">
            <a:extLst>
              <a:ext uri="{FF2B5EF4-FFF2-40B4-BE49-F238E27FC236}">
                <a16:creationId xmlns:a16="http://schemas.microsoft.com/office/drawing/2014/main" id="{6FF58C58-8EA5-C567-2CA9-8C317B9A5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066" y="3585566"/>
            <a:ext cx="3282950" cy="3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010A-5FE1-4550-5863-FF903EE5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AERODINÁMICA: Diseño de HLD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F2159-EA1A-BC10-9C6A-8D00407F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Sin dispositivos de borde de ataque</a:t>
            </a:r>
          </a:p>
          <a:p>
            <a:r>
              <a:rPr lang="es-ES" err="1"/>
              <a:t>Fowler</a:t>
            </a:r>
            <a:r>
              <a:rPr lang="es-ES"/>
              <a:t> </a:t>
            </a:r>
            <a:r>
              <a:rPr lang="es-ES" err="1"/>
              <a:t>flap</a:t>
            </a:r>
            <a:r>
              <a:rPr lang="es-ES"/>
              <a:t> </a:t>
            </a:r>
            <a:r>
              <a:rPr lang="es-ES" err="1"/>
              <a:t>monorranurado</a:t>
            </a:r>
          </a:p>
          <a:p>
            <a:r>
              <a:rPr lang="es-ES"/>
              <a:t>Incremento de sustentación por: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/>
              <a:t>Aumento de superficie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/>
              <a:t>Aumento de curvatura</a:t>
            </a:r>
          </a:p>
        </p:txBody>
      </p:sp>
      <p:pic>
        <p:nvPicPr>
          <p:cNvPr id="7" name="Imagen 6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20B679A-313F-DA27-4099-697EB96D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48" y="3635477"/>
            <a:ext cx="6902534" cy="24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A72930-11EE-AA76-9465-B147341A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31" y="290698"/>
            <a:ext cx="8262337" cy="269830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9E7CAA-9384-9E7D-FA26-49E94B894099}"/>
              </a:ext>
            </a:extLst>
          </p:cNvPr>
          <p:cNvSpPr txBox="1"/>
          <p:nvPr/>
        </p:nvSpPr>
        <p:spPr>
          <a:xfrm>
            <a:off x="484368" y="3079171"/>
            <a:ext cx="312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GEOMETRÍA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0,2&lt;y/(b/2)&lt;0,7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err="1"/>
              <a:t>c_f</a:t>
            </a:r>
            <a:r>
              <a:rPr lang="es-ES"/>
              <a:t>=0,25c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8F7BB63-B365-4DF8-96EA-52781D987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607190"/>
              </p:ext>
            </p:extLst>
          </p:nvPr>
        </p:nvGraphicFramePr>
        <p:xfrm>
          <a:off x="2687103" y="3079171"/>
          <a:ext cx="6817794" cy="358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354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C6FA78B-4214-4BAC-AE92-205C6CECD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66" y="1499271"/>
            <a:ext cx="6666667" cy="50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D0A5C2-E509-ADD7-867D-C4259BF3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45" y="817909"/>
            <a:ext cx="7865307" cy="4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FDE54-5A99-43A1-5117-411AD7B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ANÁLISIS DE LOS ESTABILIZADORES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26F60-5708-02B7-BE2B-9BDBBC59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Calibri"/>
                <a:cs typeface="Calibri"/>
              </a:rPr>
              <a:t>Estabilizador Horizontal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F634A64-C071-5B44-8491-293091F2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2351803"/>
            <a:ext cx="3951203" cy="2154394"/>
          </a:xfrm>
          <a:prstGeom prst="rect">
            <a:avLst/>
          </a:prstGeom>
        </p:spPr>
      </p:pic>
      <p:pic>
        <p:nvPicPr>
          <p:cNvPr id="6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D4EE8BD-31AA-E8F7-CBE6-47259462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35" y="1265100"/>
            <a:ext cx="4952708" cy="49118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A6C54-E701-BDFD-F077-1F1A6F7E1724}"/>
              </a:ext>
            </a:extLst>
          </p:cNvPr>
          <p:cNvSpPr txBox="1"/>
          <p:nvPr/>
        </p:nvSpPr>
        <p:spPr>
          <a:xfrm>
            <a:off x="5723964" y="6176963"/>
            <a:ext cx="744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XFLR5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3327C0-F0F4-45FF-9D8D-2AC28A73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227" y="4643224"/>
            <a:ext cx="2902045" cy="16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Diagrama&#10;&#10;Descripción generada automáticamente">
            <a:extLst>
              <a:ext uri="{FF2B5EF4-FFF2-40B4-BE49-F238E27FC236}">
                <a16:creationId xmlns:a16="http://schemas.microsoft.com/office/drawing/2014/main" id="{1FC49166-27F2-471F-AFBF-EA0744D63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4" y="382665"/>
            <a:ext cx="5801782" cy="435133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602267-FDFF-4EBF-AA30-3237DA51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4892806"/>
            <a:ext cx="4670571" cy="1511354"/>
          </a:xfrm>
          <a:prstGeom prst="rect">
            <a:avLst/>
          </a:prstGeom>
        </p:spPr>
      </p:pic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4C7D31A-1264-49DE-BF89-5F17A17D3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6" y="382665"/>
            <a:ext cx="5801781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54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38EF4-C540-4243-BBC9-C925E597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372"/>
            <a:ext cx="10515600" cy="4351338"/>
          </a:xfrm>
        </p:spPr>
        <p:txBody>
          <a:bodyPr/>
          <a:lstStyle/>
          <a:p>
            <a:r>
              <a:rPr lang="es-ES"/>
              <a:t>Estabilizador Vertical</a:t>
            </a: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2F21D8A-EC33-4457-8B35-9A02FF88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5" y="1462955"/>
            <a:ext cx="4032015" cy="41536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6F1A61-B20D-4E41-A57B-413CA581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30" y="2433508"/>
            <a:ext cx="4449549" cy="19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9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Diagrama&#10;&#10;Descripción generada automáticamente">
            <a:extLst>
              <a:ext uri="{FF2B5EF4-FFF2-40B4-BE49-F238E27FC236}">
                <a16:creationId xmlns:a16="http://schemas.microsoft.com/office/drawing/2014/main" id="{19745860-E984-468A-971C-379C4726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13" y="848471"/>
            <a:ext cx="4551529" cy="3413647"/>
          </a:xfrm>
          <a:prstGeom prst="rect">
            <a:avLst/>
          </a:prstGeom>
        </p:spPr>
      </p:pic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2582B29-91A5-4812-A37E-13227ED8E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8471"/>
            <a:ext cx="4551529" cy="34136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9872F0-ADC3-489D-B004-C4864741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493" y="4791572"/>
            <a:ext cx="4085127" cy="6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4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78CD4-026D-45B1-3572-07A49F5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DISEÑO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C5B34-D4F0-E77F-E003-169A4488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Modelado de la planta alar</a:t>
            </a:r>
          </a:p>
          <a:p>
            <a:pPr lvl="1"/>
            <a:r>
              <a:rPr lang="es-ES">
                <a:cs typeface="Calibri"/>
              </a:rPr>
              <a:t>Ala hexagonal siguiendo los parámetros de Aerodinámica</a:t>
            </a:r>
          </a:p>
          <a:p>
            <a:pPr lvl="1"/>
            <a:r>
              <a:rPr lang="es-ES">
                <a:cs typeface="Calibri"/>
              </a:rPr>
              <a:t>Introducción del perfil NACA a través de macros</a:t>
            </a:r>
          </a:p>
          <a:p>
            <a:pPr lvl="1"/>
            <a:r>
              <a:rPr lang="es-ES">
                <a:cs typeface="Calibri"/>
              </a:rPr>
              <a:t>Incorporación de </a:t>
            </a:r>
            <a:r>
              <a:rPr lang="es-ES" err="1">
                <a:cs typeface="Calibri"/>
              </a:rPr>
              <a:t>winglets</a:t>
            </a:r>
            <a:endParaRPr lang="es-ES">
              <a:cs typeface="Calibri"/>
            </a:endParaRPr>
          </a:p>
          <a:p>
            <a:pPr lvl="1"/>
            <a:r>
              <a:rPr lang="es-ES">
                <a:cs typeface="Calibri"/>
              </a:rPr>
              <a:t>Volumen de combustible disponible: 57.25 m</a:t>
            </a:r>
            <a:r>
              <a:rPr lang="es-ES" baseline="30000">
                <a:cs typeface="Calibri"/>
              </a:rPr>
              <a:t>3</a:t>
            </a:r>
            <a:endParaRPr lang="es-ES"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46D7A2-836D-A29D-8895-AB03592B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3351CD81-CF32-DA3E-5B80-71D941B24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3" y="4112629"/>
            <a:ext cx="5343331" cy="2380246"/>
          </a:xfrm>
          <a:prstGeom prst="rect">
            <a:avLst/>
          </a:prstGeom>
        </p:spPr>
      </p:pic>
      <p:pic>
        <p:nvPicPr>
          <p:cNvPr id="8" name="Imagen 7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B84CBA7-CBC6-8588-AAC0-B39005EF8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31" y="4112609"/>
            <a:ext cx="5546396" cy="23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40614-6BF8-1501-7ED4-4D95B8A1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DISEÑO: Estabilizadores horizontal y vertical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141F4-B174-5960-A2A5-360078C5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Introducción de los perfiles NACA mediante macros</a:t>
            </a:r>
          </a:p>
          <a:p>
            <a:r>
              <a:rPr lang="es-ES">
                <a:cs typeface="Calibri"/>
              </a:rPr>
              <a:t>Volumen de combustible disponible: 11.782 m</a:t>
            </a:r>
            <a:r>
              <a:rPr lang="es-ES" baseline="30000">
                <a:cs typeface="Calibri"/>
              </a:rPr>
              <a:t>3</a:t>
            </a: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ED425C-C960-C5A1-B5C8-EF95D005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magen que contiene estacionaria, computadora, señal&#10;&#10;Descripción generada automáticamente">
            <a:extLst>
              <a:ext uri="{FF2B5EF4-FFF2-40B4-BE49-F238E27FC236}">
                <a16:creationId xmlns:a16="http://schemas.microsoft.com/office/drawing/2014/main" id="{321A0EFB-1FDB-7EF3-2FA3-2A6F543FA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88" y="2475168"/>
            <a:ext cx="4564224" cy="41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51CB-5857-82F0-C047-1437E2F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ESTRUCTURAS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18490F-1628-5FDD-D79E-9A41CCEB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975538"/>
            <a:ext cx="3819675" cy="4733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A5BA6-1E4C-A34A-E394-F67B13CC2FBF}"/>
              </a:ext>
            </a:extLst>
          </p:cNvPr>
          <p:cNvSpPr txBox="1"/>
          <p:nvPr/>
        </p:nvSpPr>
        <p:spPr>
          <a:xfrm>
            <a:off x="1446591" y="1325638"/>
            <a:ext cx="29609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cs typeface="Calibri"/>
              </a:rPr>
              <a:t>MISIÓN 1</a:t>
            </a:r>
            <a:endParaRPr lang="en-GB">
              <a:cs typeface="Calibri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64A28B7-45FB-8285-FE9D-41149E22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98C625B-A4A9-A147-BD1A-80378B832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956" y="1973180"/>
            <a:ext cx="2795866" cy="4598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AF908-20B0-2E14-5DCF-80ADD5BD2CD5}"/>
              </a:ext>
            </a:extLst>
          </p:cNvPr>
          <p:cNvSpPr txBox="1"/>
          <p:nvPr/>
        </p:nvSpPr>
        <p:spPr>
          <a:xfrm>
            <a:off x="7019311" y="1319909"/>
            <a:ext cx="29609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cs typeface="Calibri"/>
              </a:rPr>
              <a:t>MISIÓN 2</a:t>
            </a:r>
            <a:endParaRPr lang="en-GB"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D022FCB5-0341-E8EC-4005-7E83FBB8B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213" y="2742046"/>
            <a:ext cx="4037389" cy="24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FBD50-06CE-42F1-9AB9-3D9079057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1940-DA3B-DB4A-E356-A7B555D3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</p:spPr>
        <p:txBody>
          <a:bodyPr>
            <a:normAutofit/>
          </a:bodyPr>
          <a:lstStyle/>
          <a:p>
            <a:r>
              <a:rPr lang="es-ES" sz="4000">
                <a:cs typeface="Calibri Light"/>
              </a:rPr>
              <a:t>Estabilidad longitudinal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A4CFF86E-03BB-7606-32C4-10057EE4A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" r="4416" b="-1"/>
          <a:stretch/>
        </p:blipFill>
        <p:spPr>
          <a:xfrm>
            <a:off x="656844" y="722376"/>
            <a:ext cx="4822194" cy="5413248"/>
          </a:xfrm>
          <a:prstGeom prst="rect">
            <a:avLst/>
          </a:prstGeom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4D609-582B-363B-FD39-AD178518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cs typeface="Calibri" panose="020F0502020204030204"/>
              </a:rPr>
              <a:t>Nuevo trimado:</a:t>
            </a:r>
            <a:endParaRPr lang="es-ES"/>
          </a:p>
          <a:p>
            <a:r>
              <a:rPr lang="es-ES" sz="2000">
                <a:cs typeface="Calibri" panose="020F0502020204030204"/>
              </a:rPr>
              <a:t>Debido al cambio del centro de gravedad</a:t>
            </a:r>
          </a:p>
          <a:p>
            <a:r>
              <a:rPr lang="es-ES" sz="2000">
                <a:cs typeface="Calibri" panose="020F0502020204030204"/>
              </a:rPr>
              <a:t>Mejora de eficiencia</a:t>
            </a:r>
          </a:p>
          <a:p>
            <a:r>
              <a:rPr lang="es-ES" sz="2000">
                <a:cs typeface="Calibri" panose="020F0502020204030204"/>
              </a:rPr>
              <a:t>Cambio de margen estático (en torno al 12%)</a:t>
            </a: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5DBB1F-7C08-0E1B-6E55-89CAEC60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F4DC4D1-2F22-9228-B6EE-C14A00051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0" r="1" b="7444"/>
          <a:stretch/>
        </p:blipFill>
        <p:spPr>
          <a:xfrm>
            <a:off x="1551786" y="873355"/>
            <a:ext cx="9088427" cy="5111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EC534E-AE4C-AFDD-DCCF-728F981A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63" y="48006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8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3E4DD-C504-80E1-5105-920DB4B5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4000"/>
              <a:t>Estabilidad lateral</a:t>
            </a:r>
            <a:endParaRPr lang="en-GB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AD683DF-A900-A442-5AB4-CE7C474F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2" y="1397339"/>
            <a:ext cx="6064660" cy="4063321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71F8A1D-4B9A-A98D-1016-9C8E7F0B3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5753" y="2438401"/>
                <a:ext cx="3667036" cy="37795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1800">
                    <a:cs typeface="Calibri"/>
                  </a:rPr>
                  <a:t>Control direccional para:</a:t>
                </a:r>
              </a:p>
              <a:p>
                <a:pPr lvl="1"/>
                <a:r>
                  <a:rPr lang="en-GB" sz="1800">
                    <a:cs typeface="Calibri"/>
                  </a:rPr>
                  <a:t>Fallo de motor </a:t>
                </a:r>
                <a14:m>
                  <m:oMath xmlns:m="http://schemas.openxmlformats.org/officeDocument/2006/math">
                    <m:r>
                      <a:rPr lang="es-ES" sz="1800" b="0" i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=0, </m:t>
                    </m:r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=1.2 </m:t>
                    </m:r>
                    <m:sSub>
                      <m:sSubPr>
                        <m:ctrlP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  <m:t>𝑇𝑂</m:t>
                        </m:r>
                      </m:sub>
                    </m:sSub>
                    <m:r>
                      <a:rPr lang="es-ES" sz="1800" b="0" i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GB" sz="1800">
                  <a:cs typeface="Calibri"/>
                </a:endParaRPr>
              </a:p>
              <a:p>
                <a:pPr lvl="1"/>
                <a:r>
                  <a:rPr lang="en-GB" sz="1800">
                    <a:cs typeface="Calibri"/>
                  </a:rPr>
                  <a:t>Viento cruzado en crucero </a:t>
                </a:r>
                <a14:m>
                  <m:oMath xmlns:m="http://schemas.openxmlformats.org/officeDocument/2006/math">
                    <m:r>
                      <a:rPr lang="es-ES" sz="1800" b="0" i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=15, </m:t>
                    </m:r>
                    <m:sSup>
                      <m:sSupPr>
                        <m:ctrlP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p>
                        <m: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=0.2</m:t>
                    </m:r>
                    <m:sSub>
                      <m:sSubPr>
                        <m:ctrlP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s-ES" sz="1800" b="0" i="1">
                            <a:latin typeface="Cambria Math" panose="02040503050406030204" pitchFamily="18" charset="0"/>
                            <a:cs typeface="Calibri"/>
                          </a:rPr>
                          <m:t>𝑠𝑡𝑎𝑙𝑙</m:t>
                        </m:r>
                      </m:sub>
                    </m:sSub>
                    <m:r>
                      <a:rPr lang="es-ES" sz="1800" b="0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GB" sz="1800">
                  <a:cs typeface="Calibri"/>
                </a:endParaRPr>
              </a:p>
              <a:p>
                <a:pPr lvl="1"/>
                <a:r>
                  <a:rPr lang="en-GB" sz="1800">
                    <a:cs typeface="Calibri"/>
                  </a:rPr>
                  <a:t>Dimensionado del estabilizador vertical </a:t>
                </a:r>
              </a:p>
              <a:p>
                <a:pPr lvl="1"/>
                <a:r>
                  <a:rPr lang="en-GB" sz="1800">
                    <a:cs typeface="Calibri"/>
                  </a:rPr>
                  <a:t>Dimensionado del rudder para que cumpla condición de viento cruzado con deflexión máxima de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∓</m:t>
                    </m:r>
                    <m:sSup>
                      <m:sSupPr>
                        <m:ctrlPr>
                          <a:rPr lang="es-E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s-E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23</m:t>
                        </m:r>
                      </m:e>
                      <m:sup>
                        <m:r>
                          <a:rPr lang="es-E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∘</m:t>
                        </m:r>
                      </m:sup>
                    </m:sSup>
                  </m:oMath>
                </a14:m>
                <a:endParaRPr lang="en-GB" sz="1800">
                  <a:cs typeface="Calibri"/>
                </a:endParaRPr>
              </a:p>
              <a:p>
                <a:pPr lvl="1"/>
                <a:endParaRPr lang="en-GB" sz="1800">
                  <a:cs typeface="Calibri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71F8A1D-4B9A-A98D-1016-9C8E7F0B3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5753" y="2438401"/>
                <a:ext cx="3667036" cy="3779520"/>
              </a:xfrm>
              <a:blipFill>
                <a:blip r:embed="rId3"/>
                <a:stretch>
                  <a:fillRect l="-1165" t="-1452" r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8580B23A-33FD-DB8F-6AC8-1EA36ED2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1DF8EF05-0F8A-23AF-B514-FB15D1E8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00" y="2994263"/>
            <a:ext cx="10504999" cy="869473"/>
          </a:xfr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8819CB2-EDA4-2D3D-F335-D9D8004A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5" y="0"/>
            <a:ext cx="10572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BD1885-7346-C902-9ED0-4E11B1C5952D}"/>
              </a:ext>
            </a:extLst>
          </p:cNvPr>
          <p:cNvSpPr txBox="1"/>
          <p:nvPr/>
        </p:nvSpPr>
        <p:spPr>
          <a:xfrm>
            <a:off x="1939374" y="2173273"/>
            <a:ext cx="34132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1 </a:t>
            </a:r>
            <a:r>
              <a:rPr lang="es-ES" sz="2800" b="1" err="1">
                <a:cs typeface="Calibri"/>
              </a:rPr>
              <a:t>Engine</a:t>
            </a:r>
            <a:r>
              <a:rPr lang="es-ES" sz="2800" b="1">
                <a:cs typeface="Calibri"/>
              </a:rPr>
              <a:t> Inoperative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B72C99-6E0A-6C5C-E1D2-ACDEAC5B5D94}"/>
              </a:ext>
            </a:extLst>
          </p:cNvPr>
          <p:cNvSpPr txBox="1"/>
          <p:nvPr/>
        </p:nvSpPr>
        <p:spPr>
          <a:xfrm>
            <a:off x="7391184" y="217520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Cross </a:t>
            </a:r>
            <a:r>
              <a:rPr lang="es-ES" sz="2800" b="1" err="1">
                <a:cs typeface="Calibri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87793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7F0A594A53A4409567562FA7D9F61D" ma:contentTypeVersion="14" ma:contentTypeDescription="Crear nuevo documento." ma:contentTypeScope="" ma:versionID="efb9dde12e13d0d0fc0a0a41332f4531">
  <xsd:schema xmlns:xsd="http://www.w3.org/2001/XMLSchema" xmlns:xs="http://www.w3.org/2001/XMLSchema" xmlns:p="http://schemas.microsoft.com/office/2006/metadata/properties" xmlns:ns2="c45c24d4-65c8-4a8f-8fb5-891f8da7a9c9" xmlns:ns3="d50ba7e9-b516-4a74-86f6-a856d2ae5b5f" targetNamespace="http://schemas.microsoft.com/office/2006/metadata/properties" ma:root="true" ma:fieldsID="b5ac3a5b3d0180ab55cd7a164fb05303" ns2:_="" ns3:_="">
    <xsd:import namespace="c45c24d4-65c8-4a8f-8fb5-891f8da7a9c9"/>
    <xsd:import namespace="d50ba7e9-b516-4a74-86f6-a856d2ae5b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c24d4-65c8-4a8f-8fb5-891f8da7a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5543dc2c-c282-4bcc-a46d-3826255963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ba7e9-b516-4a74-86f6-a856d2ae5b5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ce423ce-779c-4b54-8fea-10077c603ca3}" ma:internalName="TaxCatchAll" ma:showField="CatchAllData" ma:web="d50ba7e9-b516-4a74-86f6-a856d2ae5b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5c24d4-65c8-4a8f-8fb5-891f8da7a9c9">
      <Terms xmlns="http://schemas.microsoft.com/office/infopath/2007/PartnerControls"/>
    </lcf76f155ced4ddcb4097134ff3c332f>
    <TaxCatchAll xmlns="d50ba7e9-b516-4a74-86f6-a856d2ae5b5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500DA-2502-4584-BCBF-1E047D320A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5c24d4-65c8-4a8f-8fb5-891f8da7a9c9"/>
    <ds:schemaRef ds:uri="d50ba7e9-b516-4a74-86f6-a856d2ae5b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8009C9-1703-4695-81BA-0E2559DA0CB6}">
  <ds:schemaRefs>
    <ds:schemaRef ds:uri="http://schemas.microsoft.com/office/2006/metadata/properties"/>
    <ds:schemaRef ds:uri="http://schemas.microsoft.com/office/infopath/2007/PartnerControls"/>
    <ds:schemaRef ds:uri="c45c24d4-65c8-4a8f-8fb5-891f8da7a9c9"/>
    <ds:schemaRef ds:uri="d50ba7e9-b516-4a74-86f6-a856d2ae5b5f"/>
  </ds:schemaRefs>
</ds:datastoreItem>
</file>

<file path=customXml/itemProps3.xml><?xml version="1.0" encoding="utf-8"?>
<ds:datastoreItem xmlns:ds="http://schemas.openxmlformats.org/officeDocument/2006/customXml" ds:itemID="{65627FC9-6622-41E3-A2C0-59F97F94EE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ADLAIR MILITARY &amp; DEFENCE</vt:lpstr>
      <vt:lpstr>DISEÑO: Fuselaje</vt:lpstr>
      <vt:lpstr>DISEÑO</vt:lpstr>
      <vt:lpstr>DISEÑO: Estabilizadores horizontal y vertical</vt:lpstr>
      <vt:lpstr>ESTRUCTURAS</vt:lpstr>
      <vt:lpstr>Estabilidad longitudinal</vt:lpstr>
      <vt:lpstr>Presentación de PowerPoint</vt:lpstr>
      <vt:lpstr>Estabilidad lateral</vt:lpstr>
      <vt:lpstr>Presentación de PowerPoint</vt:lpstr>
      <vt:lpstr> Derivadas de estabilidad</vt:lpstr>
      <vt:lpstr>Estabilidad dinámica (preliminar)</vt:lpstr>
      <vt:lpstr>Ratio de giro para aeronave de Clase II</vt:lpstr>
      <vt:lpstr>ACTUACIONES</vt:lpstr>
      <vt:lpstr>Presentación de PowerPoint</vt:lpstr>
      <vt:lpstr>Misión 2: Misión de carga </vt:lpstr>
      <vt:lpstr>Misión 2: Misión de carga</vt:lpstr>
      <vt:lpstr>Misión 3: Transporte/MED-EVAC</vt:lpstr>
      <vt:lpstr>Misión 3: Misión de Transporte</vt:lpstr>
      <vt:lpstr>Misión 3: Evacuación Médica</vt:lpstr>
      <vt:lpstr>PROPULSIÓN</vt:lpstr>
      <vt:lpstr>AERODINÁMICA: Diseño de HLD</vt:lpstr>
      <vt:lpstr>Presentación de PowerPoint</vt:lpstr>
      <vt:lpstr>Presentación de PowerPoint</vt:lpstr>
      <vt:lpstr>ANÁLISIS DE LOS ESTABILIZADORES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2022-05-28T20:47:02Z</dcterms:created>
  <dcterms:modified xsi:type="dcterms:W3CDTF">2022-07-03T16:43:40Z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0x010100057F0A594A53A4409567562FA7D9F61D</vt:lpwstr>
  </property>
  <property fmtid="{D5CDD505-2E9C-101B-9397-08002B2CF9AE}" pid="3" name="MediaServiceImageTags">
    <vt:lpwstr/>
  </property>
</Properties>
</file>