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33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5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2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0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0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48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8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9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83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50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0E6E-A37F-4F67-AD0A-A58B2DE2719E}" type="datetimeFigureOut">
              <a:rPr lang="es-MX" smtClean="0"/>
              <a:t>10/06/2023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3D27-7B3E-461D-838E-B9C9A85ABF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PRUEBA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32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PRUEBA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Brandon Guadalupe Ibarra Alcantar</dc:creator>
  <cp:lastModifiedBy>Brandon Guadalupe Ibarra Alcantar</cp:lastModifiedBy>
  <cp:revision>1</cp:revision>
  <dcterms:created xsi:type="dcterms:W3CDTF">2023-06-10T15:12:40Z</dcterms:created>
  <dcterms:modified xsi:type="dcterms:W3CDTF">2023-06-10T15:12:55Z</dcterms:modified>
</cp:coreProperties>
</file>