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22/05/2022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383024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22/05/2022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69556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22/05/2022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925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22/05/2022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7084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D2D61E8-1A28-49FD-B8D9-EE383520F327}" type="datetimeFigureOut">
              <a:rPr lang="es-ES" smtClean="0"/>
              <a:t>22/05/2022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26771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D2D61E8-1A28-49FD-B8D9-EE383520F327}" type="datetimeFigureOut">
              <a:rPr lang="es-ES" smtClean="0"/>
              <a:t>22/05/2022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383127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D2D61E8-1A28-49FD-B8D9-EE383520F327}" type="datetimeFigureOut">
              <a:rPr lang="es-ES" smtClean="0"/>
              <a:t>22/05/2022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8802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D2D61E8-1A28-49FD-B8D9-EE383520F327}" type="datetimeFigureOut">
              <a:rPr lang="es-ES" smtClean="0"/>
              <a:t>22/05/2022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172508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2D61E8-1A28-49FD-B8D9-EE383520F327}" type="datetimeFigureOut">
              <a:rPr lang="es-ES" smtClean="0"/>
              <a:t>22/05/2022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401075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D2D61E8-1A28-49FD-B8D9-EE383520F327}" type="datetimeFigureOut">
              <a:rPr lang="es-ES" smtClean="0"/>
              <a:t>22/05/2022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5464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D2D61E8-1A28-49FD-B8D9-EE383520F327}" type="datetimeFigureOut">
              <a:rPr lang="es-ES" smtClean="0"/>
              <a:t>22/05/2022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099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D61E8-1A28-49FD-B8D9-EE383520F327}" type="datetimeFigureOut">
              <a:rPr lang="es-ES" smtClean="0"/>
              <a:t>22/05/2022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0BAB0-52C2-4622-8CB1-2133BC6A5B66}" type="slidenum">
              <a:rPr lang="es-ES" smtClean="0"/>
              <a:t>‹Nº›</a:t>
            </a:fld>
            <a:endParaRPr lang="es-ES"/>
          </a:p>
        </p:txBody>
      </p:sp>
    </p:spTree>
    <p:extLst>
      <p:ext uri="{BB962C8B-B14F-4D97-AF65-F5344CB8AC3E}">
        <p14:creationId xmlns:p14="http://schemas.microsoft.com/office/powerpoint/2010/main" val="28028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25378"/>
          </a:xfrm>
        </p:spPr>
        <p:txBody>
          <a:bodyPr/>
          <a:lstStyle/>
          <a:p>
            <a:r>
              <a:rPr lang="es-ES" dirty="0" smtClean="0"/>
              <a:t>Declaración de la renta</a:t>
            </a:r>
            <a:endParaRPr lang="es-ES" dirty="0"/>
          </a:p>
        </p:txBody>
      </p:sp>
      <p:sp>
        <p:nvSpPr>
          <p:cNvPr id="3" name="Subtítulo 2"/>
          <p:cNvSpPr>
            <a:spLocks noGrp="1"/>
          </p:cNvSpPr>
          <p:nvPr>
            <p:ph type="subTitle" idx="1"/>
          </p:nvPr>
        </p:nvSpPr>
        <p:spPr>
          <a:xfrm>
            <a:off x="1524000" y="2150772"/>
            <a:ext cx="9144000" cy="3107028"/>
          </a:xfrm>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75" y="2150772"/>
            <a:ext cx="5734850" cy="3229426"/>
          </a:xfrm>
          <a:prstGeom prst="rect">
            <a:avLst/>
          </a:prstGeom>
        </p:spPr>
      </p:pic>
    </p:spTree>
    <p:extLst>
      <p:ext uri="{BB962C8B-B14F-4D97-AF65-F5344CB8AC3E}">
        <p14:creationId xmlns:p14="http://schemas.microsoft.com/office/powerpoint/2010/main" val="1661934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 usuario y </a:t>
            </a:r>
            <a:r>
              <a:rPr lang="es-ES" dirty="0" err="1" smtClean="0"/>
              <a:t>logueo</a:t>
            </a:r>
            <a:endParaRPr lang="es-ES" dirty="0"/>
          </a:p>
        </p:txBody>
      </p:sp>
      <p:sp>
        <p:nvSpPr>
          <p:cNvPr id="3" name="Marcador de contenido 2"/>
          <p:cNvSpPr>
            <a:spLocks noGrp="1"/>
          </p:cNvSpPr>
          <p:nvPr>
            <p:ph idx="1"/>
          </p:nvPr>
        </p:nvSpPr>
        <p:spPr/>
        <p:txBody>
          <a:bodyPr/>
          <a:lstStyle/>
          <a:p>
            <a:pPr marL="0" indent="0">
              <a:buNone/>
            </a:pPr>
            <a:r>
              <a:rPr lang="es-ES" dirty="0" smtClean="0"/>
              <a:t>Si no se tiene creado ninguna cuenta aún, se puede crear en crear cuenta, una vez ahí se tendrá que introducir un usuario, una contraseña y un correo.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90" y="2710947"/>
            <a:ext cx="1819529" cy="3600953"/>
          </a:xfrm>
          <a:prstGeom prst="rect">
            <a:avLst/>
          </a:prstGeom>
        </p:spPr>
      </p:pic>
      <p:sp>
        <p:nvSpPr>
          <p:cNvPr id="5" name="Marcador de contenido 2"/>
          <p:cNvSpPr txBox="1">
            <a:spLocks/>
          </p:cNvSpPr>
          <p:nvPr/>
        </p:nvSpPr>
        <p:spPr>
          <a:xfrm>
            <a:off x="838200" y="138774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Una vez creado el usuario ya puede iniciar sesión en la pantalla principal introduciendo el usuario y la contraseña creados anteriormente, y se le da a iniciar sesión, también se le puede dar a recordar datos para que la próxima vez que se entre en la aplicación no se tenga que introducir nuevamente los datos, si se quiere quitar los datos guardados solamente hay que desmarcarlo.</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133" y="3387144"/>
            <a:ext cx="1690073" cy="3329189"/>
          </a:xfrm>
          <a:prstGeom prst="rect">
            <a:avLst/>
          </a:prstGeom>
        </p:spPr>
      </p:pic>
    </p:spTree>
    <p:extLst>
      <p:ext uri="{BB962C8B-B14F-4D97-AF65-F5344CB8AC3E}">
        <p14:creationId xmlns:p14="http://schemas.microsoft.com/office/powerpoint/2010/main" val="11468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Insertar y editar</a:t>
            </a:r>
            <a:endParaRPr lang="es-ES" dirty="0"/>
          </a:p>
        </p:txBody>
      </p:sp>
      <p:sp>
        <p:nvSpPr>
          <p:cNvPr id="3" name="Marcador de contenido 2"/>
          <p:cNvSpPr>
            <a:spLocks noGrp="1"/>
          </p:cNvSpPr>
          <p:nvPr>
            <p:ph idx="1"/>
          </p:nvPr>
        </p:nvSpPr>
        <p:spPr/>
        <p:txBody>
          <a:bodyPr/>
          <a:lstStyle/>
          <a:p>
            <a:pPr marL="0" indent="0">
              <a:buNone/>
            </a:pPr>
            <a:r>
              <a:rPr lang="es-ES" dirty="0" smtClean="0"/>
              <a:t>Una vez </a:t>
            </a:r>
            <a:r>
              <a:rPr lang="es-ES" dirty="0" err="1" smtClean="0"/>
              <a:t>logueado</a:t>
            </a:r>
            <a:r>
              <a:rPr lang="es-ES" dirty="0" smtClean="0"/>
              <a:t> aparecerá una ventana que al ser la primera vez aparecerá dos botones; Insertar datos y declaración de la renta.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82302"/>
            <a:ext cx="1771897" cy="3734319"/>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910" y="2634669"/>
            <a:ext cx="1790950" cy="3781953"/>
          </a:xfrm>
          <a:prstGeom prst="rect">
            <a:avLst/>
          </a:prstGeom>
        </p:spPr>
      </p:pic>
      <p:sp>
        <p:nvSpPr>
          <p:cNvPr id="6" name="Marcador de contenido 2"/>
          <p:cNvSpPr txBox="1">
            <a:spLocks/>
          </p:cNvSpPr>
          <p:nvPr/>
        </p:nvSpPr>
        <p:spPr>
          <a:xfrm>
            <a:off x="838200" y="158596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Una vez se le dé a insertar datos aparecerán 3 campos a rellenar; salario bruto, seguridad social y retenciones, esos tres datos se han tenido que obtener anteriormente de forma externa para poder guardarlos aquí y realizar posteriormente el cálculo. </a:t>
            </a:r>
            <a:endParaRPr lang="es-ES" dirty="0"/>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870" y="3168144"/>
            <a:ext cx="1724266" cy="3248478"/>
          </a:xfrm>
          <a:prstGeom prst="rect">
            <a:avLst/>
          </a:prstGeom>
        </p:spPr>
      </p:pic>
    </p:spTree>
    <p:extLst>
      <p:ext uri="{BB962C8B-B14F-4D97-AF65-F5344CB8AC3E}">
        <p14:creationId xmlns:p14="http://schemas.microsoft.com/office/powerpoint/2010/main" val="372229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Declaración de la renta(cálculo)</a:t>
            </a:r>
            <a:endParaRPr lang="es-ES" dirty="0"/>
          </a:p>
        </p:txBody>
      </p:sp>
      <p:sp>
        <p:nvSpPr>
          <p:cNvPr id="3" name="Marcador de contenido 2"/>
          <p:cNvSpPr>
            <a:spLocks noGrp="1"/>
          </p:cNvSpPr>
          <p:nvPr>
            <p:ph idx="1"/>
          </p:nvPr>
        </p:nvSpPr>
        <p:spPr/>
        <p:txBody>
          <a:bodyPr/>
          <a:lstStyle/>
          <a:p>
            <a:pPr marL="0" indent="0">
              <a:buNone/>
            </a:pPr>
            <a:r>
              <a:rPr lang="es-ES" dirty="0" smtClean="0"/>
              <a:t>El botón de declaración de la renta lo que hace es un cálculo para comprobar si se tiene que pagar o tiene que devolver, según lo que salga pondrá una cosa u otra.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301" y="3447098"/>
            <a:ext cx="2691684" cy="686116"/>
          </a:xfrm>
          <a:prstGeom prst="rect">
            <a:avLst/>
          </a:prstGeom>
        </p:spPr>
      </p:pic>
    </p:spTree>
    <p:extLst>
      <p:ext uri="{BB962C8B-B14F-4D97-AF65-F5344CB8AC3E}">
        <p14:creationId xmlns:p14="http://schemas.microsoft.com/office/powerpoint/2010/main" val="170265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Olvide la contraseña</a:t>
            </a:r>
            <a:endParaRPr lang="es-ES" dirty="0"/>
          </a:p>
        </p:txBody>
      </p:sp>
      <p:sp>
        <p:nvSpPr>
          <p:cNvPr id="3" name="Marcador de contenido 2"/>
          <p:cNvSpPr>
            <a:spLocks noGrp="1"/>
          </p:cNvSpPr>
          <p:nvPr>
            <p:ph idx="1"/>
          </p:nvPr>
        </p:nvSpPr>
        <p:spPr>
          <a:xfrm>
            <a:off x="767366" y="1380896"/>
            <a:ext cx="10515600" cy="4351338"/>
          </a:xfrm>
        </p:spPr>
        <p:txBody>
          <a:bodyPr/>
          <a:lstStyle/>
          <a:p>
            <a:pPr marL="0" indent="0">
              <a:buNone/>
            </a:pPr>
            <a:r>
              <a:rPr lang="es-ES" dirty="0" smtClean="0"/>
              <a:t>Por ultimo está el botón de la ventana principal olvide la contraseña, primero se tiene que poner el usuario y el correo que se puso al crear la cuenta.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113" y="2725499"/>
            <a:ext cx="1505160" cy="2772162"/>
          </a:xfrm>
          <a:prstGeom prst="rect">
            <a:avLst/>
          </a:prstGeom>
        </p:spPr>
      </p:pic>
      <p:sp>
        <p:nvSpPr>
          <p:cNvPr id="5" name="Marcador de contenido 2"/>
          <p:cNvSpPr txBox="1">
            <a:spLocks/>
          </p:cNvSpPr>
          <p:nvPr/>
        </p:nvSpPr>
        <p:spPr>
          <a:xfrm>
            <a:off x="767366" y="138089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Lo primero que se tiene que hacer es revisar el buzón de la cuenta de correos introducida, si no aparece en la bandeja principal estará en la bandeja de spam, una vez que se tiene el código que se ha enviado, se tendrá que introducir en la aplicación, si no es correcto porque por ejemplo se ha equivocado al introducirlo, se recomienda que se copie el código y se pegue en el campo de la aplicación.</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481" y="3354237"/>
            <a:ext cx="1638529" cy="2143424"/>
          </a:xfrm>
          <a:prstGeom prst="rect">
            <a:avLst/>
          </a:prstGeom>
        </p:spPr>
      </p:pic>
      <p:sp>
        <p:nvSpPr>
          <p:cNvPr id="7" name="Marcador de contenido 2"/>
          <p:cNvSpPr txBox="1">
            <a:spLocks/>
          </p:cNvSpPr>
          <p:nvPr/>
        </p:nvSpPr>
        <p:spPr>
          <a:xfrm>
            <a:off x="838200" y="138089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Lo último que se tendrá que hacer es introducir la nueva contraseña y teniendo cuidado de que coincidan en ambos campos para que luego no haya confusiones en la contraseña.</a:t>
            </a:r>
            <a:endParaRPr lang="es-ES"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3677" y="3065278"/>
            <a:ext cx="1552792" cy="2324424"/>
          </a:xfrm>
          <a:prstGeom prst="rect">
            <a:avLst/>
          </a:prstGeom>
        </p:spPr>
      </p:pic>
    </p:spTree>
    <p:extLst>
      <p:ext uri="{BB962C8B-B14F-4D97-AF65-F5344CB8AC3E}">
        <p14:creationId xmlns:p14="http://schemas.microsoft.com/office/powerpoint/2010/main" val="30528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83323" y="3139729"/>
            <a:ext cx="10515600" cy="1325563"/>
          </a:xfrm>
        </p:spPr>
        <p:txBody>
          <a:bodyPr/>
          <a:lstStyle/>
          <a:p>
            <a:r>
              <a:rPr lang="es-ES" dirty="0" smtClean="0"/>
              <a:t>Fin.</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21561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371</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Declaración de la renta</vt:lpstr>
      <vt:lpstr>Creación de usuario y logueo</vt:lpstr>
      <vt:lpstr>Insertar y editar</vt:lpstr>
      <vt:lpstr>Declaración de la renta(cálculo)</vt:lpstr>
      <vt:lpstr>Olvide la contraseña</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la renta</dc:title>
  <dc:creator>Jesús Cueto Gonzalez</dc:creator>
  <cp:lastModifiedBy>Jesús Cueto Gonzalez</cp:lastModifiedBy>
  <cp:revision>5</cp:revision>
  <dcterms:created xsi:type="dcterms:W3CDTF">2022-05-13T07:33:54Z</dcterms:created>
  <dcterms:modified xsi:type="dcterms:W3CDTF">2022-05-22T15:27:42Z</dcterms:modified>
</cp:coreProperties>
</file>