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80" r:id="rId25"/>
    <p:sldId id="281" r:id="rId26"/>
    <p:sldId id="282" r:id="rId27"/>
    <p:sldId id="278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59" autoAdjust="0"/>
    <p:restoredTop sz="94684" autoAdjust="0"/>
  </p:normalViewPr>
  <p:slideViewPr>
    <p:cSldViewPr>
      <p:cViewPr>
        <p:scale>
          <a:sx n="82" d="100"/>
          <a:sy n="82" d="100"/>
        </p:scale>
        <p:origin x="-966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35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FF2D7-D050-4641-9BB0-CC6575DFD317}" type="datetimeFigureOut">
              <a:rPr lang="en-US" smtClean="0"/>
              <a:t>11/5/2014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D2F7A-9151-4727-9EFE-FF525F1DB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109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FF2D7-D050-4641-9BB0-CC6575DFD317}" type="datetimeFigureOut">
              <a:rPr lang="en-US" smtClean="0"/>
              <a:t>11/5/2014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D2F7A-9151-4727-9EFE-FF525F1DB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608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FF2D7-D050-4641-9BB0-CC6575DFD317}" type="datetimeFigureOut">
              <a:rPr lang="en-US" smtClean="0"/>
              <a:t>11/5/2014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D2F7A-9151-4727-9EFE-FF525F1DB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273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FF2D7-D050-4641-9BB0-CC6575DFD317}" type="datetimeFigureOut">
              <a:rPr lang="en-US" smtClean="0"/>
              <a:t>11/5/2014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D2F7A-9151-4727-9EFE-FF525F1DB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074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FF2D7-D050-4641-9BB0-CC6575DFD317}" type="datetimeFigureOut">
              <a:rPr lang="en-US" smtClean="0"/>
              <a:t>11/5/2014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D2F7A-9151-4727-9EFE-FF525F1DB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74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FF2D7-D050-4641-9BB0-CC6575DFD317}" type="datetimeFigureOut">
              <a:rPr lang="en-US" smtClean="0"/>
              <a:t>11/5/2014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D2F7A-9151-4727-9EFE-FF525F1DB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207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FF2D7-D050-4641-9BB0-CC6575DFD317}" type="datetimeFigureOut">
              <a:rPr lang="en-US" smtClean="0"/>
              <a:t>11/5/2014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D2F7A-9151-4727-9EFE-FF525F1DB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357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FF2D7-D050-4641-9BB0-CC6575DFD317}" type="datetimeFigureOut">
              <a:rPr lang="en-US" smtClean="0"/>
              <a:t>11/5/2014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D2F7A-9151-4727-9EFE-FF525F1DB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228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FF2D7-D050-4641-9BB0-CC6575DFD317}" type="datetimeFigureOut">
              <a:rPr lang="en-US" smtClean="0"/>
              <a:t>11/5/2014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D2F7A-9151-4727-9EFE-FF525F1DB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838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FF2D7-D050-4641-9BB0-CC6575DFD317}" type="datetimeFigureOut">
              <a:rPr lang="en-US" smtClean="0"/>
              <a:t>11/5/2014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D2F7A-9151-4727-9EFE-FF525F1DB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072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FF2D7-D050-4641-9BB0-CC6575DFD317}" type="datetimeFigureOut">
              <a:rPr lang="en-US" smtClean="0"/>
              <a:t>11/5/2014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D2F7A-9151-4727-9EFE-FF525F1DB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497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FF2D7-D050-4641-9BB0-CC6575DFD317}" type="datetimeFigureOut">
              <a:rPr lang="en-US" smtClean="0"/>
              <a:t>11/5/2014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D2F7A-9151-4727-9EFE-FF525F1DB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838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slide" Target="slide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slide" Target="slide10.xml"/><Relationship Id="rId4" Type="http://schemas.openxmlformats.org/officeDocument/2006/relationships/slide" Target="slide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slide" Target="sl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slide" Target="slide14.xml"/><Relationship Id="rId4" Type="http://schemas.openxmlformats.org/officeDocument/2006/relationships/slide" Target="slide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slide" Target="slide8.xml"/><Relationship Id="rId4" Type="http://schemas.openxmlformats.org/officeDocument/2006/relationships/slide" Target="slide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slide" Target="slide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slide" Target="slide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slide" Target="slide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slide" Target="slide22.xml"/><Relationship Id="rId4" Type="http://schemas.openxmlformats.org/officeDocument/2006/relationships/slide" Target="slide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5" Type="http://schemas.openxmlformats.org/officeDocument/2006/relationships/slide" Target="slide27.xml"/><Relationship Id="rId4" Type="http://schemas.openxmlformats.org/officeDocument/2006/relationships/slide" Target="slide2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slide" Target="slide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slide" Target="slide2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slide" Target="slide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slide" Target="slide2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slide" Target="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slide" Target="slide6.xml"/><Relationship Id="rId4" Type="http://schemas.openxmlformats.org/officeDocument/2006/relationships/slide" Target="slide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slide" Target="slide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slide" Target="slide9.xml"/><Relationship Id="rId4" Type="http://schemas.openxmlformats.org/officeDocument/2006/relationships/slide" Target="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slide" Target="slide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7" Type="http://schemas.openxmlformats.org/officeDocument/2006/relationships/slide" Target="slide10.xm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slide" Target="slide15.xml"/><Relationship Id="rId4" Type="http://schemas.openxmlformats.org/officeDocument/2006/relationships/slide" Target="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Laberinto</a:t>
            </a:r>
            <a:r>
              <a:rPr lang="en-US" b="1" baseline="0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baseline="0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Imperio</a:t>
            </a:r>
            <a:r>
              <a:rPr lang="en-US" b="1" baseline="0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baseline="0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Subterraneo</a:t>
            </a:r>
            <a:endParaRPr lang="en-US" b="1" dirty="0"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8934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Pasaje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angosto</a:t>
            </a:r>
            <a:endParaRPr lang="en-US" b="1" dirty="0"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Este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un largo y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corredor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se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extiende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norte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sur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haciendose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mas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angosto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al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recorrerlo</a:t>
            </a:r>
            <a:endParaRPr lang="en-US" sz="2200" b="1" dirty="0"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" name="Rectangle 41">
            <a:hlinkClick r:id="rId3" action="ppaction://hlinksldjump"/>
          </p:cNvPr>
          <p:cNvSpPr/>
          <p:nvPr/>
        </p:nvSpPr>
        <p:spPr>
          <a:xfrm>
            <a:off x="4191000" y="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43" name="Rectangle 42">
            <a:hlinkClick r:id="rId4" action="ppaction://hlinksldjump"/>
          </p:cNvPr>
          <p:cNvSpPr/>
          <p:nvPr/>
        </p:nvSpPr>
        <p:spPr>
          <a:xfrm>
            <a:off x="4191000" y="63246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493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Habitacion</a:t>
            </a:r>
            <a:r>
              <a:rPr lang="en-US" b="1" baseline="0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</a:t>
            </a:r>
            <a:r>
              <a:rPr lang="en-US" b="1" baseline="0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espejos</a:t>
            </a:r>
            <a:endParaRPr lang="en-US" b="1" dirty="0"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Estás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una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gran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habitacion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con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techos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altos, al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sur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la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habitacion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hay un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enorme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espejo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llena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la pared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entera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hay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salidas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las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otras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tres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paredes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-US" sz="2200" b="1" dirty="0"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>
            <a:hlinkClick r:id="rId3" action="ppaction://hlinksldjump"/>
          </p:cNvPr>
          <p:cNvSpPr/>
          <p:nvPr/>
        </p:nvSpPr>
        <p:spPr>
          <a:xfrm>
            <a:off x="0" y="28956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</a:t>
            </a:r>
            <a:endParaRPr lang="en-US" dirty="0"/>
          </a:p>
        </p:txBody>
      </p:sp>
      <p:sp>
        <p:nvSpPr>
          <p:cNvPr id="9" name="Rectangle 8">
            <a:hlinkClick r:id="rId4" action="ppaction://hlinksldjump"/>
          </p:cNvPr>
          <p:cNvSpPr/>
          <p:nvPr/>
        </p:nvSpPr>
        <p:spPr>
          <a:xfrm>
            <a:off x="8610600" y="28956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0" name="Rectangle 9">
            <a:hlinkClick r:id="rId5" action="ppaction://hlinksldjump"/>
          </p:cNvPr>
          <p:cNvSpPr/>
          <p:nvPr/>
        </p:nvSpPr>
        <p:spPr>
          <a:xfrm>
            <a:off x="4191000" y="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493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Pasaje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retorcido</a:t>
            </a:r>
            <a:endParaRPr lang="en-US" b="1" dirty="0"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Este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un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pasaje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se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abre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varios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caminos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solo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parecen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tener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salidas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hacia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el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este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y el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norte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-US" sz="2200" b="1" dirty="0"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>
            <a:hlinkClick r:id="rId3" action="ppaction://hlinksldjump"/>
          </p:cNvPr>
          <p:cNvSpPr/>
          <p:nvPr/>
        </p:nvSpPr>
        <p:spPr>
          <a:xfrm>
            <a:off x="8610600" y="28956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0" name="Rectangle 9">
            <a:hlinkClick r:id="rId4" action="ppaction://hlinksldjump"/>
          </p:cNvPr>
          <p:cNvSpPr/>
          <p:nvPr/>
        </p:nvSpPr>
        <p:spPr>
          <a:xfrm>
            <a:off x="4191000" y="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493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Cueva</a:t>
            </a:r>
            <a:endParaRPr lang="en-US" b="1" dirty="0"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Esta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una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pequeña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caverna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con entradas al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oeste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y al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norte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y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una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escalera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amenazante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se dirige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hacia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abajo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el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ala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sur.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espada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empieza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brillar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con un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debil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resplandor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azul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-US" sz="2200" b="1" dirty="0"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>
            <a:hlinkClick r:id="rId3" action="ppaction://hlinksldjump"/>
          </p:cNvPr>
          <p:cNvSpPr/>
          <p:nvPr/>
        </p:nvSpPr>
        <p:spPr>
          <a:xfrm>
            <a:off x="0" y="28956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</a:t>
            </a:r>
            <a:endParaRPr lang="en-US" dirty="0"/>
          </a:p>
        </p:txBody>
      </p:sp>
      <p:sp>
        <p:nvSpPr>
          <p:cNvPr id="10" name="Rectangle 9">
            <a:hlinkClick r:id="rId4" action="ppaction://hlinksldjump"/>
          </p:cNvPr>
          <p:cNvSpPr/>
          <p:nvPr/>
        </p:nvSpPr>
        <p:spPr>
          <a:xfrm>
            <a:off x="4191000" y="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11" name="Rectangle 10">
            <a:hlinkClick r:id="rId5" action="ppaction://hlinksldjump"/>
          </p:cNvPr>
          <p:cNvSpPr/>
          <p:nvPr/>
        </p:nvSpPr>
        <p:spPr>
          <a:xfrm>
            <a:off x="4191000" y="63246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4936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Entrada al Hades</a:t>
            </a:r>
            <a:endParaRPr lang="en-US" b="1" dirty="0"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Estás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afuera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un gran portico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el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esta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inscrito</a:t>
            </a:r>
            <a:endParaRPr lang="en-US" sz="2200" b="1" dirty="0" smtClean="0"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“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Abandonad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toda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esperanza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aquellos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aqui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entreis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!”</a:t>
            </a:r>
            <a:endParaRPr lang="en-US" sz="2200" b="1" dirty="0"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puerta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esta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abierta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a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través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ella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puedes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la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desolacion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una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pila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cuerpos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mutilados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una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esquina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0" indent="0">
              <a:buNone/>
            </a:pP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Miles de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voces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lamentando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algun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destino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horrendo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pueden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escuchadas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0" indent="0">
              <a:buNone/>
            </a:pP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camino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través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la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puerta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se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impedido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por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espiritus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malvados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se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mofan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tus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intentos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pasar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-US" sz="2200" b="1" dirty="0"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espada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brilla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con un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resplandor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mucho mayor.</a:t>
            </a:r>
          </a:p>
        </p:txBody>
      </p:sp>
      <p:sp>
        <p:nvSpPr>
          <p:cNvPr id="10" name="Rectangle 9">
            <a:hlinkClick r:id="rId3" action="ppaction://hlinksldjump"/>
          </p:cNvPr>
          <p:cNvSpPr/>
          <p:nvPr/>
        </p:nvSpPr>
        <p:spPr>
          <a:xfrm>
            <a:off x="4191000" y="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4936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Habitacion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Ruidosa</a:t>
            </a:r>
            <a:endParaRPr lang="en-US" b="1" dirty="0"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Esta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una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gran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habitacion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con un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techo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no se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logra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divisar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desde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el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suelo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Hay un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pasaje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angosto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este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oeste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y con base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el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norte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una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escalinata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piedra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conduce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hacia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arriba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0" indent="0">
              <a:buNone/>
            </a:pP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habitacion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ensordece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on un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ruido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una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fuente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no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logras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distinguir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el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sonido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paree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reverberar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todas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las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paredes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haciendo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dificil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incluso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pensar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el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suelo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hay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una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gran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barra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platino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-US" sz="2200" b="1" dirty="0"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>
            <a:hlinkClick r:id="rId3" action="ppaction://hlinksldjump"/>
          </p:cNvPr>
          <p:cNvSpPr/>
          <p:nvPr/>
        </p:nvSpPr>
        <p:spPr>
          <a:xfrm>
            <a:off x="0" y="28956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</a:t>
            </a:r>
            <a:endParaRPr lang="en-US" dirty="0"/>
          </a:p>
        </p:txBody>
      </p:sp>
      <p:sp>
        <p:nvSpPr>
          <p:cNvPr id="9" name="Rectangle 8">
            <a:hlinkClick r:id="rId4" action="ppaction://hlinksldjump"/>
          </p:cNvPr>
          <p:cNvSpPr/>
          <p:nvPr/>
        </p:nvSpPr>
        <p:spPr>
          <a:xfrm>
            <a:off x="8610600" y="28956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0" name="Rectangle 9">
            <a:hlinkClick r:id="rId5" action="ppaction://hlinksldjump"/>
          </p:cNvPr>
          <p:cNvSpPr/>
          <p:nvPr/>
        </p:nvSpPr>
        <p:spPr>
          <a:xfrm>
            <a:off x="4191000" y="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493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Cueva </a:t>
            </a:r>
            <a:r>
              <a:rPr lang="en-US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Humeda</a:t>
            </a:r>
            <a:endParaRPr lang="en-US" b="1" dirty="0"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Esta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cueva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tiene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salida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al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oeste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extraños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dibujos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las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paredes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muestran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la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historia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un hombre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corre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tratando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salvarse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un troll. La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tierra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particularmente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humeda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esta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habitacion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-US" sz="2200" b="1" dirty="0"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2200" b="1" dirty="0"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>
            <a:hlinkClick r:id="rId3" action="ppaction://hlinksldjump"/>
          </p:cNvPr>
          <p:cNvSpPr/>
          <p:nvPr/>
        </p:nvSpPr>
        <p:spPr>
          <a:xfrm>
            <a:off x="0" y="28956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4936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Cueva </a:t>
            </a:r>
            <a:r>
              <a:rPr lang="en-US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tallada</a:t>
            </a:r>
            <a:endParaRPr lang="en-US" b="1" dirty="0"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Has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entrado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una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cueva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con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techos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bajos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tiene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pasajes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llevan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al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noroeste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y al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este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0" indent="0">
              <a:buNone/>
            </a:pP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Hay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talladas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la pared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unas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escrituras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hechas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por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una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mano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desconocida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estas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representan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de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manera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simbolica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las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creencias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los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antiguos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Zorkers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0" indent="0">
              <a:buNone/>
            </a:pP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Habilmente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entretejidas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con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las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grabaciones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se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encuentran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extractos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ilustran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los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principios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religiosos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la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epoca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Desafortunadamente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mas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tarde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el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tiempo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parecen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haber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sido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considerados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blasfemos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-US" sz="2200" b="1" dirty="0"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>
            <a:hlinkClick r:id="rId3" action="ppaction://hlinksldjump"/>
          </p:cNvPr>
          <p:cNvSpPr/>
          <p:nvPr/>
        </p:nvSpPr>
        <p:spPr>
          <a:xfrm>
            <a:off x="0" y="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9" name="Rectangle 8">
            <a:hlinkClick r:id="rId4" action="ppaction://hlinksldjump"/>
          </p:cNvPr>
          <p:cNvSpPr/>
          <p:nvPr/>
        </p:nvSpPr>
        <p:spPr>
          <a:xfrm>
            <a:off x="8610600" y="28956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4936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Domo</a:t>
            </a:r>
            <a:endParaRPr lang="en-US" b="1" dirty="0"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encuentras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la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periferia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un gran domo, 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hace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el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papel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techo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para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una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habitacion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se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encuentra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debajo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Protegiendote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una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caida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precipitosa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hay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una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barandilla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madera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rodea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la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cupula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Donde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termina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la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barandilla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del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lado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sur</a:t>
            </a:r>
            <a:r>
              <a:rPr lang="en-US" sz="2200" b="1" dirty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 domo, hay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una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cuerda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</a:t>
            </a:r>
            <a:r>
              <a:rPr lang="en-US" sz="2200" b="1" dirty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cuelga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hasta un par de metros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sobre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el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suelo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-US" sz="2200" b="1" dirty="0"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2200" b="1" dirty="0"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>
            <a:hlinkClick r:id="rId3" action="ppaction://hlinksldjump"/>
          </p:cNvPr>
          <p:cNvSpPr/>
          <p:nvPr/>
        </p:nvSpPr>
        <p:spPr>
          <a:xfrm>
            <a:off x="0" y="28956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</a:t>
            </a:r>
            <a:endParaRPr lang="en-US" dirty="0"/>
          </a:p>
        </p:txBody>
      </p:sp>
      <p:sp>
        <p:nvSpPr>
          <p:cNvPr id="11" name="Rectangle 10">
            <a:hlinkClick r:id="rId4" action="ppaction://hlinksldjump"/>
          </p:cNvPr>
          <p:cNvSpPr/>
          <p:nvPr/>
        </p:nvSpPr>
        <p:spPr>
          <a:xfrm>
            <a:off x="4191000" y="63246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4936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Habitacion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</a:t>
            </a:r>
            <a:r>
              <a:rPr lang="en-US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antorcha</a:t>
            </a:r>
            <a:endParaRPr lang="en-US" b="1" dirty="0"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Esta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una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gran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habitacion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con un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prominente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portal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lleva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una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escalera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hacia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abajo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Sobre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hay un gran domo, al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borde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del domo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ves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una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barandilla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madera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la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desciende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una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cuerda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termina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un par de metros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sobre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cabeza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0" indent="0">
              <a:buNone/>
            </a:pP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el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centro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la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habitacion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se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encuentra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un pedestal de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marmol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blanco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el hay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una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antorcha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hecha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marfil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0" indent="0">
              <a:buNone/>
            </a:pP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sur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la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habitacion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hay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una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salida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-US" sz="2200" b="1" dirty="0"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>
            <a:hlinkClick r:id="rId3" action="ppaction://hlinksldjump"/>
          </p:cNvPr>
          <p:cNvSpPr/>
          <p:nvPr/>
        </p:nvSpPr>
        <p:spPr>
          <a:xfrm>
            <a:off x="4191000" y="63246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493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Sala de </a:t>
            </a:r>
            <a:r>
              <a:rPr lang="en-US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Estar</a:t>
            </a:r>
            <a:endParaRPr lang="en-US" b="1" dirty="0"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encuentras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una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sala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estar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Hay un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pasaje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hacia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el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este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una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puerta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con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una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extraña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inscripcion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gotica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al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oeste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parece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estar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clavada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al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marco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una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vitrina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con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trofeos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y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una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gran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alfombra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oriental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el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ala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sur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la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habitacion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0" indent="0">
              <a:buNone/>
            </a:pPr>
            <a:endParaRPr lang="en-US" sz="2200" b="1" dirty="0" smtClean="0"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Sobre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la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vitrina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trofeos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hay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una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espada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elfica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gran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antiguedad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llevas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contigo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0" indent="0">
              <a:buNone/>
            </a:pPr>
            <a:endParaRPr lang="en-US" sz="2200" b="1" dirty="0" smtClean="0"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Dentro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la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vitrina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hay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una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linterna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guardas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bolso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0" indent="0">
              <a:buNone/>
            </a:pPr>
            <a:endParaRPr lang="en-US" sz="2200" b="1" dirty="0" smtClean="0"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 mover la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alfombra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ves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una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puerta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comunica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con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una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bodega.</a:t>
            </a:r>
          </a:p>
        </p:txBody>
      </p:sp>
      <p:sp>
        <p:nvSpPr>
          <p:cNvPr id="9" name="Rectangle 8">
            <a:hlinkClick r:id="rId3" action="ppaction://hlinksldjump"/>
          </p:cNvPr>
          <p:cNvSpPr/>
          <p:nvPr/>
        </p:nvSpPr>
        <p:spPr>
          <a:xfrm>
            <a:off x="8610600" y="28956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1" name="Rectangle 10">
            <a:hlinkClick r:id="rId4" action="ppaction://hlinksldjump"/>
          </p:cNvPr>
          <p:cNvSpPr/>
          <p:nvPr/>
        </p:nvSpPr>
        <p:spPr>
          <a:xfrm>
            <a:off x="4191000" y="63246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60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Templo</a:t>
            </a:r>
            <a:endParaRPr lang="en-US" b="1" dirty="0"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Este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el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extremo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norte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un gran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templo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al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este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la pared hay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una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inscripcion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probablemente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una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plegaria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un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lenguaje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olvidado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hace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mucho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tiempo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Bajo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la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plegaria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hay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una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escalinata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se dirige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hacia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abajo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el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oeste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la pared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granito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solido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La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salida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hacia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el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norte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la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habitacion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traves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enormes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columnas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marmol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Hay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una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campana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bronce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el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centro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la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habitacion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0" indent="0">
              <a:buNone/>
            </a:pP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suroeste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la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habitacion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hay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una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puerta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parece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dar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 un altar.</a:t>
            </a:r>
            <a:endParaRPr lang="en-US" sz="2200" b="1" dirty="0"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>
            <a:hlinkClick r:id="rId3" action="ppaction://hlinksldjump"/>
          </p:cNvPr>
          <p:cNvSpPr/>
          <p:nvPr/>
        </p:nvSpPr>
        <p:spPr>
          <a:xfrm>
            <a:off x="8610600" y="28956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0" name="Rectangle 9">
            <a:hlinkClick r:id="rId4" action="ppaction://hlinksldjump"/>
          </p:cNvPr>
          <p:cNvSpPr/>
          <p:nvPr/>
        </p:nvSpPr>
        <p:spPr>
          <a:xfrm>
            <a:off x="4191000" y="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11" name="Rectangle 10">
            <a:hlinkClick r:id="rId5" action="ppaction://hlinksldjump"/>
          </p:cNvPr>
          <p:cNvSpPr/>
          <p:nvPr/>
        </p:nvSpPr>
        <p:spPr>
          <a:xfrm>
            <a:off x="4191000" y="63246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4936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Habitacion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Egipcia</a:t>
            </a:r>
            <a:endParaRPr lang="en-US" b="1" dirty="0"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Esta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una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habitacion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parece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una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tumba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egipcia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al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oeste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hay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una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escalera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ascendente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0" indent="0">
              <a:buNone/>
            </a:pP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el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centro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la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habitacion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hay un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ataúd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fue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usado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para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enterrar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 Ramses II, al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abrir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el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ataud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ves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una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momia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sostiene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un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cetro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con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zafiros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y rubies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incrustados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-US" sz="2200" b="1" dirty="0"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>
            <a:hlinkClick r:id="rId3" action="ppaction://hlinksldjump"/>
          </p:cNvPr>
          <p:cNvSpPr/>
          <p:nvPr/>
        </p:nvSpPr>
        <p:spPr>
          <a:xfrm>
            <a:off x="0" y="28956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4936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Altar</a:t>
            </a:r>
            <a:endParaRPr lang="en-US" b="1" dirty="0"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Este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el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extremo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sur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un gran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templo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Frente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se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encuentra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lo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parece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un altar.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las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esquinas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sureste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y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suroeste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hay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pequeños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hoyos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el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suelo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llevan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 la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oscuridad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Probablemente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no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puedas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volver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traves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ellos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ambos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extremos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del altar hay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velas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encendidas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el altar hay un gran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libro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negro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abierto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la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pagina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569.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Marcado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la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pagina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puedes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leer:</a:t>
            </a:r>
          </a:p>
        </p:txBody>
      </p:sp>
      <p:sp>
        <p:nvSpPr>
          <p:cNvPr id="5" name="Rectangle 4">
            <a:hlinkClick r:id="rId3" action="ppaction://hlinksldjump"/>
          </p:cNvPr>
          <p:cNvSpPr/>
          <p:nvPr/>
        </p:nvSpPr>
        <p:spPr>
          <a:xfrm>
            <a:off x="0" y="63246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</a:t>
            </a:r>
          </a:p>
        </p:txBody>
      </p:sp>
      <p:sp>
        <p:nvSpPr>
          <p:cNvPr id="10" name="Rectangle 9">
            <a:hlinkClick r:id="rId4" action="ppaction://hlinksldjump"/>
          </p:cNvPr>
          <p:cNvSpPr/>
          <p:nvPr/>
        </p:nvSpPr>
        <p:spPr>
          <a:xfrm>
            <a:off x="4191000" y="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604122" y="3754378"/>
            <a:ext cx="624055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Mandamiento</a:t>
            </a:r>
            <a:r>
              <a:rPr lang="en-US" dirty="0" smtClean="0"/>
              <a:t> #12592</a:t>
            </a:r>
            <a:br>
              <a:rPr lang="en-US" dirty="0" smtClean="0"/>
            </a:br>
            <a:r>
              <a:rPr lang="en-US" dirty="0" smtClean="0"/>
              <a:t>Oh </a:t>
            </a:r>
            <a:r>
              <a:rPr lang="en-US" dirty="0" err="1" smtClean="0"/>
              <a:t>vosotros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vas </a:t>
            </a:r>
            <a:r>
              <a:rPr lang="en-US" dirty="0" err="1" smtClean="0"/>
              <a:t>diciendo</a:t>
            </a:r>
            <a:r>
              <a:rPr lang="en-US" dirty="0" smtClean="0"/>
              <a:t> a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uno</a:t>
            </a:r>
            <a:r>
              <a:rPr lang="en-US" dirty="0" smtClean="0"/>
              <a:t> “</a:t>
            </a:r>
            <a:r>
              <a:rPr lang="en-US" dirty="0" err="1" smtClean="0"/>
              <a:t>Hola</a:t>
            </a:r>
            <a:r>
              <a:rPr lang="en-US" dirty="0" smtClean="0"/>
              <a:t> </a:t>
            </a:r>
            <a:r>
              <a:rPr lang="en-US" dirty="0" err="1" smtClean="0"/>
              <a:t>marinero</a:t>
            </a:r>
            <a:r>
              <a:rPr lang="en-US" dirty="0" smtClean="0"/>
              <a:t>”:</a:t>
            </a:r>
          </a:p>
          <a:p>
            <a:pPr algn="ctr"/>
            <a:r>
              <a:rPr lang="en-US" dirty="0" err="1" smtClean="0"/>
              <a:t>Sabeis</a:t>
            </a:r>
            <a:r>
              <a:rPr lang="en-US" dirty="0" smtClean="0"/>
              <a:t> la </a:t>
            </a:r>
            <a:r>
              <a:rPr lang="en-US" dirty="0" err="1" smtClean="0"/>
              <a:t>magnitud</a:t>
            </a:r>
            <a:r>
              <a:rPr lang="en-US" dirty="0" smtClean="0"/>
              <a:t> de </a:t>
            </a:r>
            <a:r>
              <a:rPr lang="en-US" dirty="0" err="1" smtClean="0"/>
              <a:t>vuestros</a:t>
            </a:r>
            <a:r>
              <a:rPr lang="en-US" dirty="0" smtClean="0"/>
              <a:t> </a:t>
            </a:r>
            <a:r>
              <a:rPr lang="en-US" dirty="0" err="1" smtClean="0"/>
              <a:t>pecados</a:t>
            </a:r>
            <a:r>
              <a:rPr lang="en-US" dirty="0" smtClean="0"/>
              <a:t> ante los </a:t>
            </a:r>
            <a:r>
              <a:rPr lang="en-US" dirty="0" err="1" smtClean="0"/>
              <a:t>dioses</a:t>
            </a:r>
            <a:r>
              <a:rPr lang="en-US" dirty="0" smtClean="0"/>
              <a:t>?</a:t>
            </a:r>
          </a:p>
          <a:p>
            <a:pPr algn="ctr"/>
            <a:r>
              <a:rPr lang="en-US" dirty="0" smtClean="0"/>
              <a:t>Si,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verdad</a:t>
            </a:r>
            <a:r>
              <a:rPr lang="en-US" dirty="0" smtClean="0"/>
              <a:t>, </a:t>
            </a:r>
            <a:r>
              <a:rPr lang="en-US" dirty="0" err="1" smtClean="0"/>
              <a:t>vosotros</a:t>
            </a:r>
            <a:r>
              <a:rPr lang="en-US" dirty="0" smtClean="0"/>
              <a:t> </a:t>
            </a:r>
            <a:r>
              <a:rPr lang="en-US" dirty="0" err="1" smtClean="0"/>
              <a:t>sereis</a:t>
            </a:r>
            <a:r>
              <a:rPr lang="en-US" dirty="0" smtClean="0"/>
              <a:t> </a:t>
            </a:r>
            <a:r>
              <a:rPr lang="en-US" dirty="0" err="1" smtClean="0"/>
              <a:t>suelo</a:t>
            </a:r>
            <a:r>
              <a:rPr lang="en-US" dirty="0" smtClean="0"/>
              <a:t> entre dos </a:t>
            </a:r>
            <a:r>
              <a:rPr lang="en-US" dirty="0" err="1" smtClean="0"/>
              <a:t>piedras</a:t>
            </a:r>
            <a:r>
              <a:rPr lang="en-US" dirty="0" smtClean="0"/>
              <a:t>.</a:t>
            </a:r>
          </a:p>
          <a:p>
            <a:pPr algn="ctr"/>
            <a:r>
              <a:rPr lang="en-US" dirty="0" err="1" smtClean="0"/>
              <a:t>Deberán</a:t>
            </a:r>
            <a:r>
              <a:rPr lang="en-US" dirty="0" smtClean="0"/>
              <a:t> los </a:t>
            </a:r>
            <a:r>
              <a:rPr lang="en-US" dirty="0" err="1" smtClean="0"/>
              <a:t>furiosos</a:t>
            </a:r>
            <a:r>
              <a:rPr lang="en-US" dirty="0" smtClean="0"/>
              <a:t> </a:t>
            </a:r>
            <a:r>
              <a:rPr lang="en-US" dirty="0" err="1" smtClean="0"/>
              <a:t>dioses</a:t>
            </a:r>
            <a:r>
              <a:rPr lang="en-US" dirty="0" smtClean="0"/>
              <a:t> </a:t>
            </a:r>
            <a:r>
              <a:rPr lang="en-US" dirty="0" err="1" smtClean="0"/>
              <a:t>lanzar</a:t>
            </a:r>
            <a:r>
              <a:rPr lang="en-US" dirty="0" smtClean="0"/>
              <a:t> </a:t>
            </a:r>
            <a:r>
              <a:rPr lang="en-US" dirty="0" err="1" smtClean="0"/>
              <a:t>vuestros</a:t>
            </a:r>
            <a:r>
              <a:rPr lang="en-US" dirty="0" smtClean="0"/>
              <a:t> </a:t>
            </a:r>
            <a:r>
              <a:rPr lang="en-US" dirty="0" err="1" smtClean="0"/>
              <a:t>cuerpos</a:t>
            </a:r>
            <a:r>
              <a:rPr lang="en-US" dirty="0" smtClean="0"/>
              <a:t> al </a:t>
            </a:r>
            <a:r>
              <a:rPr lang="en-US" dirty="0" err="1" smtClean="0"/>
              <a:t>remolino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 err="1" smtClean="0"/>
              <a:t>Seguramente</a:t>
            </a:r>
            <a:r>
              <a:rPr lang="en-US" dirty="0" smtClean="0"/>
              <a:t> , </a:t>
            </a:r>
            <a:r>
              <a:rPr lang="en-US" dirty="0" err="1" smtClean="0"/>
              <a:t>vuestro</a:t>
            </a:r>
            <a:r>
              <a:rPr lang="en-US" dirty="0" smtClean="0"/>
              <a:t> </a:t>
            </a:r>
            <a:r>
              <a:rPr lang="en-US" dirty="0" err="1" smtClean="0"/>
              <a:t>ojo</a:t>
            </a:r>
            <a:r>
              <a:rPr lang="en-US" dirty="0" smtClean="0"/>
              <a:t> sera </a:t>
            </a:r>
            <a:r>
              <a:rPr lang="en-US" dirty="0" err="1" smtClean="0"/>
              <a:t>puesto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vara</a:t>
            </a:r>
            <a:r>
              <a:rPr lang="en-US" dirty="0" smtClean="0"/>
              <a:t> </a:t>
            </a:r>
            <a:r>
              <a:rPr lang="en-US" dirty="0" err="1" smtClean="0"/>
              <a:t>afilada</a:t>
            </a:r>
            <a:endParaRPr lang="en-US" dirty="0" smtClean="0"/>
          </a:p>
          <a:p>
            <a:pPr algn="ctr"/>
            <a:r>
              <a:rPr lang="en-US" dirty="0" err="1" smtClean="0"/>
              <a:t>Incluso</a:t>
            </a:r>
            <a:r>
              <a:rPr lang="en-US" dirty="0" smtClean="0"/>
              <a:t> </a:t>
            </a:r>
            <a:r>
              <a:rPr lang="en-US" dirty="0" err="1" smtClean="0"/>
              <a:t>hacia</a:t>
            </a:r>
            <a:r>
              <a:rPr lang="en-US" dirty="0" smtClean="0"/>
              <a:t> los confines de la </a:t>
            </a:r>
            <a:r>
              <a:rPr lang="en-US" dirty="0" err="1" smtClean="0"/>
              <a:t>tierra</a:t>
            </a:r>
            <a:r>
              <a:rPr lang="en-US" dirty="0" smtClean="0"/>
              <a:t> </a:t>
            </a:r>
            <a:r>
              <a:rPr lang="en-US" dirty="0" err="1" smtClean="0"/>
              <a:t>vagaran</a:t>
            </a:r>
            <a:endParaRPr lang="en-US" dirty="0" smtClean="0"/>
          </a:p>
          <a:p>
            <a:pPr algn="ctr"/>
            <a:r>
              <a:rPr lang="en-US" dirty="0" smtClean="0"/>
              <a:t>Y a la </a:t>
            </a:r>
            <a:r>
              <a:rPr lang="en-US" dirty="0" err="1" smtClean="0"/>
              <a:t>tierra</a:t>
            </a:r>
            <a:r>
              <a:rPr lang="en-US" dirty="0" smtClean="0"/>
              <a:t>  de los </a:t>
            </a:r>
            <a:r>
              <a:rPr lang="en-US" dirty="0" err="1" smtClean="0"/>
              <a:t>muertos</a:t>
            </a:r>
            <a:r>
              <a:rPr lang="en-US" dirty="0" smtClean="0"/>
              <a:t> </a:t>
            </a:r>
            <a:r>
              <a:rPr lang="en-US" dirty="0" err="1" smtClean="0"/>
              <a:t>serán</a:t>
            </a:r>
            <a:r>
              <a:rPr lang="en-US" dirty="0" smtClean="0"/>
              <a:t> </a:t>
            </a:r>
            <a:r>
              <a:rPr lang="en-US" dirty="0" err="1" smtClean="0"/>
              <a:t>enviados</a:t>
            </a:r>
            <a:r>
              <a:rPr lang="en-US" dirty="0" smtClean="0"/>
              <a:t> al fin.</a:t>
            </a:r>
          </a:p>
          <a:p>
            <a:pPr algn="ctr"/>
            <a:r>
              <a:rPr lang="en-US" dirty="0" err="1" smtClean="0"/>
              <a:t>Seguramente</a:t>
            </a:r>
            <a:r>
              <a:rPr lang="en-US" dirty="0" smtClean="0"/>
              <a:t> </a:t>
            </a:r>
            <a:r>
              <a:rPr lang="en-US" dirty="0" err="1" smtClean="0"/>
              <a:t>han</a:t>
            </a:r>
            <a:r>
              <a:rPr lang="en-US" dirty="0" smtClean="0"/>
              <a:t> de </a:t>
            </a:r>
            <a:r>
              <a:rPr lang="en-US" dirty="0" err="1" smtClean="0"/>
              <a:t>arrepentirse</a:t>
            </a:r>
            <a:r>
              <a:rPr lang="en-US" dirty="0" smtClean="0"/>
              <a:t> de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astucia</a:t>
            </a:r>
            <a:r>
              <a:rPr lang="en-US" dirty="0" smtClean="0"/>
              <a:t>.</a:t>
            </a:r>
          </a:p>
          <a:p>
            <a:pPr algn="ctr"/>
            <a:endParaRPr lang="en-US" dirty="0"/>
          </a:p>
        </p:txBody>
      </p:sp>
      <p:sp>
        <p:nvSpPr>
          <p:cNvPr id="13" name="Rectangle 12">
            <a:hlinkClick r:id="rId5" action="ppaction://hlinksldjump"/>
          </p:cNvPr>
          <p:cNvSpPr/>
          <p:nvPr/>
        </p:nvSpPr>
        <p:spPr>
          <a:xfrm>
            <a:off x="8610600" y="63500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</a:t>
            </a:r>
          </a:p>
        </p:txBody>
      </p:sp>
    </p:spTree>
    <p:extLst>
      <p:ext uri="{BB962C8B-B14F-4D97-AF65-F5344CB8AC3E}">
        <p14:creationId xmlns:p14="http://schemas.microsoft.com/office/powerpoint/2010/main" val="42064936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 </a:t>
            </a:r>
            <a:r>
              <a:rPr lang="en-US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este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del </a:t>
            </a:r>
            <a:r>
              <a:rPr lang="en-US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abismo</a:t>
            </a:r>
            <a:endParaRPr lang="en-US" b="1" dirty="0"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encuentras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al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este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un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abismo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del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no se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puede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el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fondo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un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angosto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pasaje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hacia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el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norte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y el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camino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el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encuentras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continua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hacia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el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este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-US" sz="2200" b="1" dirty="0"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>
            <a:hlinkClick r:id="rId3" action="ppaction://hlinksldjump"/>
          </p:cNvPr>
          <p:cNvSpPr/>
          <p:nvPr/>
        </p:nvSpPr>
        <p:spPr>
          <a:xfrm>
            <a:off x="8610600" y="28956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0" name="Rectangle 9">
            <a:hlinkClick r:id="rId4" action="ppaction://hlinksldjump"/>
          </p:cNvPr>
          <p:cNvSpPr/>
          <p:nvPr/>
        </p:nvSpPr>
        <p:spPr>
          <a:xfrm>
            <a:off x="4191000" y="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4936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Galeria</a:t>
            </a:r>
            <a:endParaRPr lang="en-US" b="1" dirty="0"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Esta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una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galeria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arte, la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mayoria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las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pinturas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han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sido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robadas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por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vandalos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con gusto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excepcional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Los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vandalos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se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fueron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traves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alguna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las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salidas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al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norte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 al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oeste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Afortunadamente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hay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una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oportunidad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para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seas un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vandalo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una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las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paredes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se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encuentra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una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pintura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belleza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incomparable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tomas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y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guardas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cuidadosamente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-US" sz="2200" b="1" dirty="0"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>
            <a:hlinkClick r:id="rId3" action="ppaction://hlinksldjump"/>
          </p:cNvPr>
          <p:cNvSpPr/>
          <p:nvPr/>
        </p:nvSpPr>
        <p:spPr>
          <a:xfrm>
            <a:off x="0" y="28956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</a:t>
            </a:r>
            <a:endParaRPr lang="en-US" dirty="0"/>
          </a:p>
        </p:txBody>
      </p:sp>
      <p:sp>
        <p:nvSpPr>
          <p:cNvPr id="10" name="Rectangle 9">
            <a:hlinkClick r:id="rId4" action="ppaction://hlinksldjump"/>
          </p:cNvPr>
          <p:cNvSpPr/>
          <p:nvPr/>
        </p:nvSpPr>
        <p:spPr>
          <a:xfrm>
            <a:off x="4191000" y="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4936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Estudio</a:t>
            </a:r>
            <a:endParaRPr lang="en-US" b="1" dirty="0"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Este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parece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haber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sido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el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estudio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un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artista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Las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paredes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y el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suelo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estan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salpicados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con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pinturas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69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colores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distintos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Extrañamente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nada de valor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esta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colgado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aqui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Al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extremo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sur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la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habitacion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hay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una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puerta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cubierta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con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pintura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y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el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extremo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norte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una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chimenea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angosta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da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una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habitacion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sobre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la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encuentras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A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pesar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puedes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subir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por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la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chimenea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parece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improbable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puedas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volver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bajar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-US" sz="2200" b="1" dirty="0"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>
            <a:hlinkClick r:id="rId3" action="ppaction://hlinksldjump"/>
          </p:cNvPr>
          <p:cNvSpPr/>
          <p:nvPr/>
        </p:nvSpPr>
        <p:spPr>
          <a:xfrm>
            <a:off x="4191000" y="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11" name="Rectangle 10">
            <a:hlinkClick r:id="rId4" action="ppaction://hlinksldjump"/>
          </p:cNvPr>
          <p:cNvSpPr/>
          <p:nvPr/>
        </p:nvSpPr>
        <p:spPr>
          <a:xfrm>
            <a:off x="4191000" y="63246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8935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Cocina</a:t>
            </a:r>
            <a:endParaRPr lang="en-US" b="1" dirty="0"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Estas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la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cocina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una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casa,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puedes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una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tabla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parece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haber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sido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utilizada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para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preparar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comer. Al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oeste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hay un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pasillo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oscuro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termina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una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habitacion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iluminada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Una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chimenea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lleva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hacia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abajo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pero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parece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no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puedes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bajar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por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ella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Al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este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hay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una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pequeña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ventana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abierta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-US" sz="2200" b="1" dirty="0"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>
            <a:hlinkClick r:id="rId3" action="ppaction://hlinksldjump"/>
          </p:cNvPr>
          <p:cNvSpPr/>
          <p:nvPr/>
        </p:nvSpPr>
        <p:spPr>
          <a:xfrm>
            <a:off x="0" y="28956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48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Bosque</a:t>
            </a:r>
            <a:endParaRPr lang="en-US" b="1" dirty="0"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Mientras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los </a:t>
            </a:r>
            <a:r>
              <a:rPr lang="en-US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rayos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sol se </a:t>
            </a:r>
            <a:r>
              <a:rPr lang="en-US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filtraban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al </a:t>
            </a:r>
            <a:r>
              <a:rPr lang="en-US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tunel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das </a:t>
            </a:r>
            <a:r>
              <a:rPr lang="en-US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cuenta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</a:t>
            </a:r>
            <a:r>
              <a:rPr lang="en-US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nada </a:t>
            </a:r>
            <a:r>
              <a:rPr lang="en-US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importaba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puesto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no </a:t>
            </a:r>
            <a:r>
              <a:rPr lang="en-US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buscabas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riquezas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ni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conocimiento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o </a:t>
            </a:r>
            <a:r>
              <a:rPr lang="en-US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incluso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poder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sino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felicidad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0" indent="0">
              <a:buNone/>
            </a:pPr>
            <a:r>
              <a:rPr lang="en-US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Quizas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la meta no </a:t>
            </a:r>
            <a:r>
              <a:rPr lang="en-US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fue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entender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ni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resolver, </a:t>
            </a:r>
            <a:r>
              <a:rPr lang="en-US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fue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dejar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ir.</a:t>
            </a:r>
            <a:endParaRPr lang="en-US" b="1" dirty="0" smtClean="0"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mas </a:t>
            </a:r>
            <a:r>
              <a:rPr lang="en-US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restricciones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digan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 </a:t>
            </a:r>
            <a:r>
              <a:rPr lang="en-US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donde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ir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hacer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como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sentirse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cualquier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vida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vivas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desde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este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momento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será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tuya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0" indent="0">
              <a:buNone/>
            </a:pPr>
            <a:r>
              <a:rPr lang="en-US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Eso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fue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todo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lo </a:t>
            </a:r>
            <a:r>
              <a:rPr lang="en-US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necesitabas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saber, </a:t>
            </a:r>
            <a:r>
              <a:rPr lang="en-US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quizas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era lo </a:t>
            </a:r>
            <a:r>
              <a:rPr lang="en-US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unico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valia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la </a:t>
            </a:r>
            <a:r>
              <a:rPr lang="en-US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pena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saber.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Sales del </a:t>
            </a:r>
            <a:r>
              <a:rPr lang="en-US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tunel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y </a:t>
            </a:r>
            <a:r>
              <a:rPr lang="en-US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sientes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la </a:t>
            </a:r>
            <a:r>
              <a:rPr lang="en-US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brisa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fria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sobre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piel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la </a:t>
            </a:r>
            <a:r>
              <a:rPr lang="en-US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sensaion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</a:t>
            </a:r>
            <a:r>
              <a:rPr lang="en-US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libertad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las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inmensas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posibilidades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un </a:t>
            </a:r>
            <a:r>
              <a:rPr lang="en-US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nuevo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camino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frente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 </a:t>
            </a:r>
            <a:r>
              <a:rPr lang="en-US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Este era </a:t>
            </a:r>
            <a:r>
              <a:rPr lang="en-US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exactamente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el </a:t>
            </a:r>
            <a:r>
              <a:rPr lang="en-US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camino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justo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ahora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como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debia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suceder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 </a:t>
            </a:r>
            <a:r>
              <a:rPr lang="en-US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 </a:t>
            </a:r>
            <a:r>
              <a:rPr lang="en-US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eres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feliz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0" indent="0">
              <a:buNone/>
            </a:pPr>
            <a:endParaRPr lang="en-US" b="1" dirty="0"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Gracias </a:t>
            </a:r>
            <a:r>
              <a:rPr lang="en-US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por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jugar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-US" b="1" dirty="0"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06493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Bodega</a:t>
            </a:r>
            <a:endParaRPr lang="en-US" b="1" dirty="0"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</a:t>
            </a:r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encuentras</a:t>
            </a:r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</a:t>
            </a:r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una</a:t>
            </a:r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habitacion</a:t>
            </a:r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oscura</a:t>
            </a:r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24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usando</a:t>
            </a:r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la </a:t>
            </a:r>
            <a:r>
              <a:rPr lang="en-US" sz="24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linterna</a:t>
            </a:r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divisas</a:t>
            </a:r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un </a:t>
            </a:r>
            <a:r>
              <a:rPr lang="en-US" sz="24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pasaje</a:t>
            </a:r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hacia</a:t>
            </a:r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el </a:t>
            </a:r>
            <a:r>
              <a:rPr lang="en-US" sz="24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norte</a:t>
            </a:r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y un </a:t>
            </a:r>
            <a:r>
              <a:rPr lang="en-US" sz="24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pasadizo</a:t>
            </a:r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hacia</a:t>
            </a:r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el sur. </a:t>
            </a:r>
            <a:r>
              <a:rPr lang="en-US" sz="24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Hacia</a:t>
            </a:r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el </a:t>
            </a:r>
            <a:r>
              <a:rPr lang="en-US" sz="24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oeste</a:t>
            </a:r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ves</a:t>
            </a:r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el final de </a:t>
            </a:r>
            <a:r>
              <a:rPr lang="en-US" sz="24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una</a:t>
            </a:r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rampa</a:t>
            </a:r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metal </a:t>
            </a:r>
            <a:r>
              <a:rPr lang="en-US" sz="24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</a:t>
            </a:r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no </a:t>
            </a:r>
            <a:r>
              <a:rPr lang="en-US" sz="24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parece</a:t>
            </a:r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poder</a:t>
            </a:r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escalarse</a:t>
            </a:r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-US" sz="2200" b="1" dirty="0"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>
            <a:hlinkClick r:id="rId3" action="ppaction://hlinksldjump"/>
          </p:cNvPr>
          <p:cNvSpPr/>
          <p:nvPr/>
        </p:nvSpPr>
        <p:spPr>
          <a:xfrm>
            <a:off x="4191000" y="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11" name="Rectangle 10">
            <a:hlinkClick r:id="rId4" action="ppaction://hlinksldjump"/>
          </p:cNvPr>
          <p:cNvSpPr/>
          <p:nvPr/>
        </p:nvSpPr>
        <p:spPr>
          <a:xfrm>
            <a:off x="4191000" y="63246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49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Habitacion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del Troll</a:t>
            </a:r>
            <a:endParaRPr lang="en-US" b="1" dirty="0"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Esta</a:t>
            </a:r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</a:t>
            </a:r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una</a:t>
            </a:r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pequeña</a:t>
            </a:r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habitacion</a:t>
            </a:r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con </a:t>
            </a:r>
            <a:r>
              <a:rPr lang="en-US" sz="24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pasajes</a:t>
            </a:r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al </a:t>
            </a:r>
            <a:r>
              <a:rPr lang="en-US" sz="24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este</a:t>
            </a:r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y al sur. </a:t>
            </a:r>
            <a:r>
              <a:rPr lang="en-US" sz="24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Manchas</a:t>
            </a:r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</a:t>
            </a:r>
            <a:r>
              <a:rPr lang="en-US" sz="24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sangre</a:t>
            </a:r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y </a:t>
            </a:r>
            <a:r>
              <a:rPr lang="en-US" sz="24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cortes</a:t>
            </a:r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hechos</a:t>
            </a:r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por</a:t>
            </a:r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un </a:t>
            </a:r>
            <a:r>
              <a:rPr lang="en-US" sz="24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hacha</a:t>
            </a:r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marcan</a:t>
            </a:r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las</a:t>
            </a:r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paredes</a:t>
            </a:r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Un troll de </a:t>
            </a:r>
            <a:r>
              <a:rPr lang="en-US" sz="24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aspecto</a:t>
            </a:r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desagradable</a:t>
            </a:r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</a:t>
            </a:r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blande</a:t>
            </a:r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un </a:t>
            </a:r>
            <a:r>
              <a:rPr lang="en-US" sz="24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hacha</a:t>
            </a:r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sangrienta</a:t>
            </a:r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bloquea</a:t>
            </a:r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todos</a:t>
            </a:r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los </a:t>
            </a:r>
            <a:r>
              <a:rPr lang="en-US" sz="24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caminos</a:t>
            </a:r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fuera</a:t>
            </a:r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la </a:t>
            </a:r>
            <a:r>
              <a:rPr lang="en-US" sz="24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habitacion</a:t>
            </a:r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0" indent="0">
              <a:buNone/>
            </a:pPr>
            <a:endParaRPr lang="en-US" sz="2400" b="1" dirty="0" smtClean="0"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 Troll </a:t>
            </a:r>
            <a:r>
              <a:rPr lang="en-US" sz="24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</a:t>
            </a:r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mantiene</a:t>
            </a:r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alejado</a:t>
            </a:r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con un </a:t>
            </a:r>
            <a:r>
              <a:rPr lang="en-US" sz="24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gesto</a:t>
            </a:r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amenazador</a:t>
            </a:r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0" indent="0">
              <a:buNone/>
            </a:pPr>
            <a:endParaRPr lang="en-US" sz="2400" b="1" dirty="0"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sz="24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Blandiendo</a:t>
            </a:r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la </a:t>
            </a:r>
            <a:r>
              <a:rPr lang="en-US" sz="24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espada</a:t>
            </a:r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hacia</a:t>
            </a:r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el troll </a:t>
            </a:r>
            <a:r>
              <a:rPr lang="en-US" sz="24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logras</a:t>
            </a:r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dejarlo</a:t>
            </a:r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inconciente</a:t>
            </a:r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un </a:t>
            </a:r>
            <a:r>
              <a:rPr lang="en-US" sz="24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golpe</a:t>
            </a:r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-US" sz="2200" b="1" dirty="0"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>
            <a:hlinkClick r:id="rId3" action="ppaction://hlinksldjump"/>
          </p:cNvPr>
          <p:cNvSpPr/>
          <p:nvPr/>
        </p:nvSpPr>
        <p:spPr>
          <a:xfrm>
            <a:off x="8610600" y="28956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1" name="Rectangle 10">
            <a:hlinkClick r:id="rId4" action="ppaction://hlinksldjump"/>
          </p:cNvPr>
          <p:cNvSpPr/>
          <p:nvPr/>
        </p:nvSpPr>
        <p:spPr>
          <a:xfrm>
            <a:off x="4191000" y="63246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49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Pasaje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E-O</a:t>
            </a:r>
            <a:endParaRPr lang="en-US" b="1" dirty="0"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Este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un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pasaje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Este a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Oeste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Al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norte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la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habitacion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hay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una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escalera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angosta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conduce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hacia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abajo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-US" sz="2200" b="1" dirty="0"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>
            <a:hlinkClick r:id="rId3" action="ppaction://hlinksldjump"/>
          </p:cNvPr>
          <p:cNvSpPr/>
          <p:nvPr/>
        </p:nvSpPr>
        <p:spPr>
          <a:xfrm>
            <a:off x="0" y="28956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</a:t>
            </a:r>
            <a:endParaRPr lang="en-US" dirty="0"/>
          </a:p>
        </p:txBody>
      </p:sp>
      <p:sp>
        <p:nvSpPr>
          <p:cNvPr id="9" name="Rectangle 8">
            <a:hlinkClick r:id="rId4" action="ppaction://hlinksldjump"/>
          </p:cNvPr>
          <p:cNvSpPr/>
          <p:nvPr/>
        </p:nvSpPr>
        <p:spPr>
          <a:xfrm>
            <a:off x="8610600" y="28956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0" name="Rectangle 9">
            <a:hlinkClick r:id="rId5" action="ppaction://hlinksldjump"/>
          </p:cNvPr>
          <p:cNvSpPr/>
          <p:nvPr/>
        </p:nvSpPr>
        <p:spPr>
          <a:xfrm>
            <a:off x="4191000" y="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493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Abismo</a:t>
            </a:r>
            <a:endParaRPr lang="en-US" b="1" dirty="0"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abismo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se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extiende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del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SurOeste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al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NorEste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y un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camino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lo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sigue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encuentras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el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ala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sur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del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abismo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donde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una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grieta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se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abre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un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pasaje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-US" sz="2200" b="1" dirty="0"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>
            <a:hlinkClick r:id="rId3" action="ppaction://hlinksldjump"/>
          </p:cNvPr>
          <p:cNvSpPr/>
          <p:nvPr/>
        </p:nvSpPr>
        <p:spPr>
          <a:xfrm>
            <a:off x="0" y="63246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</a:t>
            </a:r>
            <a:endParaRPr lang="en-US" dirty="0"/>
          </a:p>
        </p:txBody>
      </p:sp>
      <p:sp>
        <p:nvSpPr>
          <p:cNvPr id="11" name="Rectangle 10">
            <a:hlinkClick r:id="rId4" action="ppaction://hlinksldjump"/>
          </p:cNvPr>
          <p:cNvSpPr/>
          <p:nvPr/>
        </p:nvSpPr>
        <p:spPr>
          <a:xfrm>
            <a:off x="4191000" y="63246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493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Pasaje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N-S</a:t>
            </a:r>
            <a:endParaRPr lang="en-US" b="1" dirty="0"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Este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un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pasaje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alto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se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extiende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norte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sur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con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una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bifurcacion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hacia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el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NorEste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-US" sz="2200" b="1" dirty="0"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2200" b="1" dirty="0"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>
            <a:hlinkClick r:id="rId3" action="ppaction://hlinksldjump"/>
          </p:cNvPr>
          <p:cNvSpPr/>
          <p:nvPr/>
        </p:nvSpPr>
        <p:spPr>
          <a:xfrm>
            <a:off x="8610600" y="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</a:t>
            </a:r>
            <a:endParaRPr lang="en-US" dirty="0"/>
          </a:p>
        </p:txBody>
      </p:sp>
      <p:sp>
        <p:nvSpPr>
          <p:cNvPr id="10" name="Rectangle 9">
            <a:hlinkClick r:id="rId4" action="ppaction://hlinksldjump"/>
          </p:cNvPr>
          <p:cNvSpPr/>
          <p:nvPr/>
        </p:nvSpPr>
        <p:spPr>
          <a:xfrm>
            <a:off x="4191000" y="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11" name="Rectangle 10">
            <a:hlinkClick r:id="rId5" action="ppaction://hlinksldjump"/>
          </p:cNvPr>
          <p:cNvSpPr/>
          <p:nvPr/>
        </p:nvSpPr>
        <p:spPr>
          <a:xfrm>
            <a:off x="4191000" y="63246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493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Cañon</a:t>
            </a:r>
            <a:endParaRPr lang="en-US" b="1" dirty="0"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encuentras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el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borde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al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sur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un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profundo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cañon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Un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pasaje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abre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camino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hacia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el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suroeste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hacia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el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sur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una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escalera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lleva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hacia</a:t>
            </a:r>
            <a:r>
              <a:rPr lang="en-US" sz="2200" b="1" dirty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fondo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del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cañon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puedes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escuchar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el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sonido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del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agua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fluye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bajo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tus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pies.</a:t>
            </a:r>
            <a:endParaRPr lang="en-US" b="1" dirty="0"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>
            <a:hlinkClick r:id="rId3" action="ppaction://hlinksldjump"/>
          </p:cNvPr>
          <p:cNvSpPr/>
          <p:nvPr/>
        </p:nvSpPr>
        <p:spPr>
          <a:xfrm>
            <a:off x="0" y="63246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</a:t>
            </a:r>
            <a:endParaRPr lang="en-US" dirty="0"/>
          </a:p>
        </p:txBody>
      </p:sp>
      <p:sp>
        <p:nvSpPr>
          <p:cNvPr id="11" name="Rectangle 10">
            <a:hlinkClick r:id="rId4" action="ppaction://hlinksldjump"/>
          </p:cNvPr>
          <p:cNvSpPr/>
          <p:nvPr/>
        </p:nvSpPr>
        <p:spPr>
          <a:xfrm>
            <a:off x="4191000" y="63246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493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Sala </a:t>
            </a:r>
            <a:r>
              <a:rPr lang="en-US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redonda</a:t>
            </a:r>
            <a:endParaRPr lang="en-US" b="1" dirty="0"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Esta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una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habitacion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cirular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con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pasajes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todas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direcciones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desafortunadamente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varios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ellos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han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sido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bloqueados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por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derrumbes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-US" sz="2400" b="1" dirty="0"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>
            <a:hlinkClick r:id="rId3" action="ppaction://hlinksldjump"/>
          </p:cNvPr>
          <p:cNvSpPr/>
          <p:nvPr/>
        </p:nvSpPr>
        <p:spPr>
          <a:xfrm>
            <a:off x="8610600" y="63246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</a:t>
            </a:r>
            <a:endParaRPr lang="en-US" dirty="0"/>
          </a:p>
        </p:txBody>
      </p:sp>
      <p:sp>
        <p:nvSpPr>
          <p:cNvPr id="8" name="Rectangle 7">
            <a:hlinkClick r:id="rId4" action="ppaction://hlinksldjump"/>
          </p:cNvPr>
          <p:cNvSpPr/>
          <p:nvPr/>
        </p:nvSpPr>
        <p:spPr>
          <a:xfrm>
            <a:off x="0" y="28956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</a:t>
            </a:r>
            <a:endParaRPr lang="en-US" dirty="0"/>
          </a:p>
        </p:txBody>
      </p:sp>
      <p:sp>
        <p:nvSpPr>
          <p:cNvPr id="9" name="Rectangle 8">
            <a:hlinkClick r:id="rId5" action="ppaction://hlinksldjump"/>
          </p:cNvPr>
          <p:cNvSpPr/>
          <p:nvPr/>
        </p:nvSpPr>
        <p:spPr>
          <a:xfrm>
            <a:off x="8610600" y="28956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0" name="Rectangle 9">
            <a:hlinkClick r:id="rId6" action="ppaction://hlinksldjump"/>
          </p:cNvPr>
          <p:cNvSpPr/>
          <p:nvPr/>
        </p:nvSpPr>
        <p:spPr>
          <a:xfrm>
            <a:off x="4191000" y="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11" name="Rectangle 10">
            <a:hlinkClick r:id="rId7" action="ppaction://hlinksldjump"/>
          </p:cNvPr>
          <p:cNvSpPr/>
          <p:nvPr/>
        </p:nvSpPr>
        <p:spPr>
          <a:xfrm>
            <a:off x="4191000" y="63246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493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Couture</Template>
  <TotalTime>256</TotalTime>
  <Words>1516</Words>
  <Application>Microsoft Office PowerPoint</Application>
  <PresentationFormat>On-screen Show (4:3)</PresentationFormat>
  <Paragraphs>144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Laberinto Imperio Subterraneo</vt:lpstr>
      <vt:lpstr>Sala de Estar</vt:lpstr>
      <vt:lpstr>Bodega</vt:lpstr>
      <vt:lpstr>Habitacion del Troll</vt:lpstr>
      <vt:lpstr>Pasaje E-O</vt:lpstr>
      <vt:lpstr>Abismo</vt:lpstr>
      <vt:lpstr>Pasaje N-S</vt:lpstr>
      <vt:lpstr>Cañon</vt:lpstr>
      <vt:lpstr>Sala redonda</vt:lpstr>
      <vt:lpstr>Pasaje angosto</vt:lpstr>
      <vt:lpstr>Habitacion de espejos</vt:lpstr>
      <vt:lpstr>Pasaje retorcido</vt:lpstr>
      <vt:lpstr>Cueva</vt:lpstr>
      <vt:lpstr>Entrada al Hades</vt:lpstr>
      <vt:lpstr>Habitacion Ruidosa</vt:lpstr>
      <vt:lpstr>Cueva Humeda</vt:lpstr>
      <vt:lpstr>Cueva tallada</vt:lpstr>
      <vt:lpstr>Domo</vt:lpstr>
      <vt:lpstr>Habitacion de antorcha</vt:lpstr>
      <vt:lpstr>Templo</vt:lpstr>
      <vt:lpstr>Habitacion Egipcia</vt:lpstr>
      <vt:lpstr>Altar</vt:lpstr>
      <vt:lpstr>Al este del abismo</vt:lpstr>
      <vt:lpstr>Galeria</vt:lpstr>
      <vt:lpstr>Estudio</vt:lpstr>
      <vt:lpstr>Cocina</vt:lpstr>
      <vt:lpstr>Bosque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nDy</dc:creator>
  <cp:lastModifiedBy>Jesus</cp:lastModifiedBy>
  <cp:revision>18</cp:revision>
  <dcterms:created xsi:type="dcterms:W3CDTF">2014-11-03T00:55:20Z</dcterms:created>
  <dcterms:modified xsi:type="dcterms:W3CDTF">2014-11-06T02:37:40Z</dcterms:modified>
</cp:coreProperties>
</file>