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9"/>
  </p:notesMasterIdLst>
  <p:handoutMasterIdLst>
    <p:handoutMasterId r:id="rId20"/>
  </p:handoutMasterIdLst>
  <p:sldIdLst>
    <p:sldId id="257" r:id="rId5"/>
    <p:sldId id="278" r:id="rId6"/>
    <p:sldId id="276" r:id="rId7"/>
    <p:sldId id="277" r:id="rId8"/>
    <p:sldId id="282" r:id="rId9"/>
    <p:sldId id="284" r:id="rId10"/>
    <p:sldId id="285" r:id="rId11"/>
    <p:sldId id="286" r:id="rId12"/>
    <p:sldId id="280" r:id="rId13"/>
    <p:sldId id="288" r:id="rId14"/>
    <p:sldId id="281" r:id="rId15"/>
    <p:sldId id="287" r:id="rId16"/>
    <p:sldId id="283" r:id="rId17"/>
    <p:sldId id="275" r:id="rId1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BFEAE-3918-4222-BE94-131DCA6FBBB5}" v="58" dt="2021-08-18T01:22:14.165"/>
    <p1510:client id="{08CDBEDB-5C55-4542-BCB0-C35573D70195}" v="69" dt="2021-09-07T16:29:21.941"/>
    <p1510:client id="{0A055607-D27C-4FFA-B4CC-BD3F66F73FF3}" v="1" dt="2021-08-18T01:26:16.114"/>
    <p1510:client id="{0B64B47F-632D-4A3E-938B-59F7A283A8AC}" v="640" dt="2021-09-07T00:51:09.299"/>
    <p1510:client id="{0D2F40D2-5205-448D-AEA3-EC92D1FF1487}" v="1205" dt="2021-08-18T01:43:52.099"/>
    <p1510:client id="{1E4CFC93-FE88-4DF2-889B-315B1AEE4EE5}" v="1" dt="2021-08-18T01:25:28.250"/>
    <p1510:client id="{265301A4-85C6-4B93-BD9A-D771C238CC41}" v="14" dt="2021-09-07T04:45:21.040"/>
    <p1510:client id="{284C71DE-E380-4078-A65B-9EF5598BF4F1}" v="786" dt="2021-08-18T01:41:41.159"/>
    <p1510:client id="{2E67E631-FA5B-442C-8EF0-AE4A5C480085}" v="1" dt="2021-09-08T01:54:50.306"/>
    <p1510:client id="{39B1E80F-4D3B-464F-AC38-8E1B283324AE}" v="2" dt="2021-10-27T02:48:26.521"/>
    <p1510:client id="{39B6DC57-06EB-47CD-AAC0-42AF39631E8D}" v="312" dt="2021-09-07T01:42:15.543"/>
    <p1510:client id="{3E2CCC76-30E3-41B3-B86B-F1C0254888E6}" v="6" dt="2021-09-08T00:38:36.028"/>
    <p1510:client id="{437C94E4-3478-48FA-A903-DB7D921FD18F}" v="301" dt="2021-10-27T03:40:57.856"/>
    <p1510:client id="{44C6CD24-A763-423C-8D24-EC45EEA38749}" v="16" dt="2021-10-27T02:52:57.700"/>
    <p1510:client id="{59F9988A-0599-45BF-AE1F-625BCF5250E2}" v="1" dt="2021-10-27T02:53:03.729"/>
    <p1510:client id="{66615C2F-4E7F-4BD2-BF7B-91899F11EB06}" v="301" dt="2021-09-07T01:44:10.473"/>
    <p1510:client id="{8ABF4FFF-975D-49D9-AC99-FEB0CAF2A8D3}" v="412" dt="2021-10-27T03:36:01.154"/>
    <p1510:client id="{993DBE6E-C10E-45E6-BBD8-D76689842563}" v="3" dt="2021-10-27T02:45:09.907"/>
    <p1510:client id="{A5F8E2C3-A042-43E4-B967-AA272650C9D8}" v="2" dt="2021-08-18T01:44:48.306"/>
    <p1510:client id="{A693D571-67FF-4973-9872-E15910692D8C}" v="8" dt="2021-10-27T03:39:41.687"/>
    <p1510:client id="{A9BA2CF5-CA5A-48ED-94A4-A3F50ABC79C2}" v="420" dt="2021-09-07T04:25:07.364"/>
    <p1510:client id="{AB1C85A7-32DB-4982-81EF-2CC2AACADEEC}" v="110" dt="2021-10-27T03:02:01.403"/>
    <p1510:client id="{B12AD10F-FCE8-4A1A-A7A8-3650048CBD6D}" v="88" dt="2021-10-27T02:36:55.819"/>
    <p1510:client id="{B5E0134C-8693-4F8D-A318-55769B256DB3}" v="87" dt="2021-10-27T02:55:54.069"/>
    <p1510:client id="{B65F9296-BFFF-4693-A26B-EEE794081BBB}" v="1232" dt="2021-09-07T00:36:28.477"/>
    <p1510:client id="{B8024438-2505-4F87-B1E4-2F97BA4AFFA6}" v="264" dt="2021-08-18T01:43:19.589"/>
    <p1510:client id="{BA5CF6B2-2F97-4C47-AF79-A15F22EFD0AC}" v="256" dt="2021-09-07T00:26:23.631"/>
    <p1510:client id="{C193960B-9A9B-4B2A-A606-6D2C6FBDF5BE}" v="4" dt="2021-10-27T02:46:00.008"/>
    <p1510:client id="{C45C29B1-242B-4919-8575-3B65CFCCA5A5}" v="3" dt="2021-09-08T01:00:50.595"/>
    <p1510:client id="{D393DAE1-68EF-458B-877B-E7AE933DDDBC}" v="10" dt="2021-10-27T02:58:52.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7949" autoAdjust="0"/>
  </p:normalViewPr>
  <p:slideViewPr>
    <p:cSldViewPr snapToGrid="0" showGuides="1">
      <p:cViewPr>
        <p:scale>
          <a:sx n="75" d="100"/>
          <a:sy n="75" d="100"/>
        </p:scale>
        <p:origin x="870"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7" d="100"/>
          <a:sy n="77" d="100"/>
        </p:scale>
        <p:origin x="386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ECE4AB0-A141-48A3-8F94-05C5738136D2}" type="datetime1">
              <a:rPr lang="es-ES" smtClean="0"/>
              <a:t>26/10/2021</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18A1656-FDB1-442A-B22F-67D2FDA9ED13}" type="slidenum">
              <a:rPr lang="es-ES" smtClean="0"/>
              <a:t>‹Nº›</a:t>
            </a:fld>
            <a:endParaRPr lang="es-ES" dirty="0"/>
          </a:p>
        </p:txBody>
      </p:sp>
    </p:spTree>
    <p:extLst>
      <p:ext uri="{BB962C8B-B14F-4D97-AF65-F5344CB8AC3E}">
        <p14:creationId xmlns:p14="http://schemas.microsoft.com/office/powerpoint/2010/main" val="33047850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AD44D5-968C-47AE-923A-8F06B728004A}" type="datetime1">
              <a:rPr lang="es-ES" smtClean="0"/>
              <a:pPr/>
              <a:t>26/10/2021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36304E-FDE3-4B4F-A3B7-EBE87F3FA5E2}" type="slidenum">
              <a:rPr lang="es-ES" noProof="0" smtClean="0"/>
              <a:t>‹Nº›</a:t>
            </a:fld>
            <a:endParaRPr lang="es-E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6336304E-FDE3-4B4F-A3B7-EBE87F3FA5E2}" type="slidenum">
              <a:rPr lang="es-ES" smtClean="0"/>
              <a:t>1</a:t>
            </a:fld>
            <a:endParaRPr lang="es-ES" dirty="0"/>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10"/>
          </p:nvPr>
        </p:nvSpPr>
        <p:spPr/>
        <p:txBody>
          <a:bodyPr rtlCol="0"/>
          <a:lstStyle/>
          <a:p>
            <a:pPr rtl="0"/>
            <a:fld id="{6336304E-FDE3-4B4F-A3B7-EBE87F3FA5E2}" type="slidenum">
              <a:rPr lang="es-ES" smtClean="0"/>
              <a:t>6</a:t>
            </a:fld>
            <a:endParaRPr lang="es-ES" dirty="0"/>
          </a:p>
        </p:txBody>
      </p:sp>
    </p:spTree>
    <p:extLst>
      <p:ext uri="{BB962C8B-B14F-4D97-AF65-F5344CB8AC3E}">
        <p14:creationId xmlns:p14="http://schemas.microsoft.com/office/powerpoint/2010/main" val="405712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_0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accent1"/>
                </a:solidFill>
                <a:latin typeface="+mj-lt"/>
              </a:defRPr>
            </a:lvl1pPr>
          </a:lstStyle>
          <a:p>
            <a:pPr rtl="0"/>
            <a:r>
              <a:rPr lang="es-ES" noProof="0" dirty="0"/>
              <a:t>El título se escribe aquí</a:t>
            </a:r>
          </a:p>
        </p:txBody>
      </p:sp>
      <p:sp>
        <p:nvSpPr>
          <p:cNvPr id="3" name="Subtítulo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13" name="Marcador de posición de imagen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es-ES" noProof="0"/>
              <a:t>Haga clic en el icono para agregar una imagen</a:t>
            </a:r>
            <a:endParaRPr lang="es-ES" noProof="0" dirty="0"/>
          </a:p>
        </p:txBody>
      </p:sp>
      <p:grpSp>
        <p:nvGrpSpPr>
          <p:cNvPr id="14" name="Grupo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orma libre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 name="Forma libre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pic>
        <p:nvPicPr>
          <p:cNvPr id="9" name="Imagen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Conector recto 4">
            <a:extLst>
              <a:ext uri="{FF2B5EF4-FFF2-40B4-BE49-F238E27FC236}">
                <a16:creationId xmlns:a16="http://schemas.microsoft.com/office/drawing/2014/main" id="{819AFA09-F4B1-493D-BCAD-FF30C20CD1AA}"/>
              </a:ext>
            </a:extLst>
          </p:cNvPr>
          <p:cNvCxnSpPr/>
          <p:nvPr userDrawn="1"/>
        </p:nvCxnSpPr>
        <p:spPr>
          <a:xfrm>
            <a:off x="6469778" y="4233582"/>
            <a:ext cx="3348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radecimiento 01">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dirty="0"/>
              <a:t>correo electrónico</a:t>
            </a:r>
          </a:p>
        </p:txBody>
      </p:sp>
      <p:sp>
        <p:nvSpPr>
          <p:cNvPr id="13" name="Marcador de posición de imagen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es-ES" noProof="0"/>
              <a:t>Haga clic en el icono para agregar una imagen</a:t>
            </a:r>
            <a:endParaRPr lang="es-ES" noProof="0" dirty="0"/>
          </a:p>
        </p:txBody>
      </p:sp>
      <p:grpSp>
        <p:nvGrpSpPr>
          <p:cNvPr id="14" name="Grupo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orma libre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 name="Forma libre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pic>
        <p:nvPicPr>
          <p:cNvPr id="9" name="Imagen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Conector recto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Marcador de texto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rtl="0"/>
            <a:r>
              <a:rPr lang="es-ES" noProof="0" dirty="0"/>
              <a:t>Dirección URL del sitio web aquí</a:t>
            </a:r>
          </a:p>
        </p:txBody>
      </p:sp>
      <p:pic>
        <p:nvPicPr>
          <p:cNvPr id="17" name="Gráfico 16" descr="Sobr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áfico 17" descr="Red">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ítulo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rtl="0"/>
            <a:r>
              <a:rPr lang="es-ES" noProof="0"/>
              <a:t>Haga clic para modificar el estilo de título del patrón</a:t>
            </a:r>
            <a:endParaRPr lang="es-E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iapositiva de título_02">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3" name="Marcador de posición de imagen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es-ES" noProof="0"/>
              <a:t>Haga clic en el icono para agregar una imagen</a:t>
            </a:r>
            <a:endParaRPr lang="es-ES" noProof="0" dirty="0"/>
          </a:p>
        </p:txBody>
      </p:sp>
      <p:grpSp>
        <p:nvGrpSpPr>
          <p:cNvPr id="14" name="Grupo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orma libre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 name="Forma libre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pic>
        <p:nvPicPr>
          <p:cNvPr id="9" name="Imagen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Conector recto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áfico 18" descr="Sobr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áfico 19" descr="Red">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ítulo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dirty="0"/>
              <a:t>correo electrónico</a:t>
            </a:r>
          </a:p>
        </p:txBody>
      </p:sp>
      <p:sp>
        <p:nvSpPr>
          <p:cNvPr id="22" name="Marcador de texto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rtl="0"/>
            <a:r>
              <a:rPr lang="es-ES" noProof="0" dirty="0"/>
              <a:t>Dirección URL del sitio web aquí</a:t>
            </a:r>
          </a:p>
        </p:txBody>
      </p:sp>
      <p:sp>
        <p:nvSpPr>
          <p:cNvPr id="18" name="Título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rtl="0"/>
            <a:r>
              <a:rPr lang="es-ES" noProof="0"/>
              <a:t>Haga clic para modificar el estilo de título del patrón</a:t>
            </a:r>
            <a:endParaRPr lang="es-E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Elipse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es-ES" noProof="0" dirty="0"/>
              <a:t>El título se escribe aquí</a:t>
            </a:r>
          </a:p>
        </p:txBody>
      </p:sp>
      <p:sp>
        <p:nvSpPr>
          <p:cNvPr id="3" name="Subtítulo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grpSp>
        <p:nvGrpSpPr>
          <p:cNvPr id="14" name="Grupo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orma libre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 name="Forma libre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pic>
        <p:nvPicPr>
          <p:cNvPr id="9" name="Imagen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Conector recto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defRPr>
            </a:lvl1pPr>
          </a:lstStyle>
          <a:p>
            <a:pPr rtl="0"/>
            <a:r>
              <a:rPr lang="es-ES" noProof="0"/>
              <a:t>Haga clic para modificar el estilo de título del patrón</a:t>
            </a:r>
            <a:endParaRPr lang="es-ES" noProof="0" dirty="0"/>
          </a:p>
        </p:txBody>
      </p:sp>
      <p:pic>
        <p:nvPicPr>
          <p:cNvPr id="8" name="Imagen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Elipse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Marcador de número de diapositiva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n-lt"/>
              </a:defRPr>
            </a:lvl1pPr>
          </a:lstStyle>
          <a:p>
            <a:pPr rtl="0"/>
            <a:fld id="{9EC71654-96A5-4280-94F3-931C61A9F92C}" type="slidenum">
              <a:rPr lang="es-ES" noProof="0" smtClean="0"/>
              <a:pPr rtl="0"/>
              <a:t>‹Nº›</a:t>
            </a:fld>
            <a:endParaRPr lang="es-ES" noProof="0" dirty="0"/>
          </a:p>
        </p:txBody>
      </p:sp>
      <p:grpSp>
        <p:nvGrpSpPr>
          <p:cNvPr id="4" name="Grupo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Elipse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nvGrpSpPr>
            <p:cNvPr id="18" name="Grupo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orma libre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0" name="Forma libre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sp>
        <p:nvSpPr>
          <p:cNvPr id="21" name="Marcador de texto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rtlCol="0">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el estilo de texto del patrón</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grpSp>
        <p:nvGrpSpPr>
          <p:cNvPr id="22" name="Grupo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orma libre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 name="Forma libre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 name="Forma libre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7" name="Rectángulo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solidFill>
                <a:schemeClr val="bg1"/>
              </a:solidFill>
            </a:endParaRPr>
          </a:p>
        </p:txBody>
      </p:sp>
      <p:sp>
        <p:nvSpPr>
          <p:cNvPr id="15" name="E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6" name="Marcador de número de diapositiva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s-ES" noProof="0" smtClean="0"/>
              <a:pPr rtl="0"/>
              <a:t>‹Nº›</a:t>
            </a:fld>
            <a:endParaRPr lang="es-ES" noProof="0" dirty="0"/>
          </a:p>
        </p:txBody>
      </p:sp>
      <p:sp>
        <p:nvSpPr>
          <p:cNvPr id="27" name="Marcador de posición de contenido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rtlCol="0"/>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pic>
        <p:nvPicPr>
          <p:cNvPr id="12" name="Imagen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ítulo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grpSp>
        <p:nvGrpSpPr>
          <p:cNvPr id="18" name="Grupo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orma libre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0" name="Forma libre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2" name="Forma libre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7" name="Rectángulo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solidFill>
                <a:schemeClr val="bg1"/>
              </a:solidFill>
            </a:endParaRPr>
          </a:p>
        </p:txBody>
      </p:sp>
      <p:sp>
        <p:nvSpPr>
          <p:cNvPr id="15" name="E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6" name="Marcador de número de diapositiva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s-ES" noProof="0" smtClean="0"/>
              <a:pPr rtl="0"/>
              <a:t>‹Nº›</a:t>
            </a:fld>
            <a:endParaRPr lang="es-ES" noProof="0" dirty="0"/>
          </a:p>
        </p:txBody>
      </p:sp>
      <p:sp>
        <p:nvSpPr>
          <p:cNvPr id="14" name="Marcador de posición de contenido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rtlCol="0"/>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7" name="Marcador de posición de contenido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rtlCol="0"/>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pic>
        <p:nvPicPr>
          <p:cNvPr id="13" name="Imagen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ítulo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grpSp>
        <p:nvGrpSpPr>
          <p:cNvPr id="20" name="Grupo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orma libre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3" name="Forma libre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4" name="Forma libre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7" name="Rectángulo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solidFill>
                <a:schemeClr val="bg1"/>
              </a:solidFill>
            </a:endParaRPr>
          </a:p>
        </p:txBody>
      </p:sp>
      <p:sp>
        <p:nvSpPr>
          <p:cNvPr id="15" name="E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6" name="Marcador de número de diapositiva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s-ES" noProof="0" smtClean="0"/>
              <a:pPr rtl="0"/>
              <a:t>‹Nº›</a:t>
            </a:fld>
            <a:endParaRPr lang="es-ES" noProof="0" dirty="0"/>
          </a:p>
        </p:txBody>
      </p:sp>
      <p:sp>
        <p:nvSpPr>
          <p:cNvPr id="14" name="Marcador de posición de texto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rtlCol="0"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el estilo de texto del patrón</a:t>
            </a:r>
          </a:p>
        </p:txBody>
      </p:sp>
      <p:sp>
        <p:nvSpPr>
          <p:cNvPr id="17" name="Marcador de posición de contenido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rtlCol="0"/>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8" name="Marcador de posición de texto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rtlCol="0"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el estilo de texto del patrón</a:t>
            </a:r>
          </a:p>
        </p:txBody>
      </p:sp>
      <p:sp>
        <p:nvSpPr>
          <p:cNvPr id="19" name="Marcador de posición de contenido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rtlCol="0"/>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pic>
        <p:nvPicPr>
          <p:cNvPr id="21" name="Imagen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ítulo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n con leyenda">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rtlCol="0"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grpSp>
        <p:nvGrpSpPr>
          <p:cNvPr id="14" name="Grupo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orma libre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 name="Forma libre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19" name="Título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ES" noProof="0" dirty="0"/>
          </a:p>
        </p:txBody>
      </p:sp>
      <p:sp>
        <p:nvSpPr>
          <p:cNvPr id="20" name="Marcador de texto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el estilo de texto del patrón</a:t>
            </a:r>
          </a:p>
        </p:txBody>
      </p:sp>
      <p:pic>
        <p:nvPicPr>
          <p:cNvPr id="8" name="Imagen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grpSp>
        <p:nvGrpSpPr>
          <p:cNvPr id="19" name="Grupo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orma libre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2" name="Forma libre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3" name="Forma libre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7" name="Rectángulo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solidFill>
                <a:schemeClr val="bg1"/>
              </a:solidFill>
            </a:endParaRPr>
          </a:p>
        </p:txBody>
      </p:sp>
      <p:sp>
        <p:nvSpPr>
          <p:cNvPr id="15" name="E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6" name="Marcador de número de diapositiva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s-ES" noProof="0" smtClean="0"/>
              <a:pPr rtl="0"/>
              <a:t>‹Nº›</a:t>
            </a:fld>
            <a:endParaRPr lang="es-ES" noProof="0" dirty="0"/>
          </a:p>
        </p:txBody>
      </p:sp>
      <p:sp>
        <p:nvSpPr>
          <p:cNvPr id="14" name="Título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ES" noProof="0" dirty="0"/>
          </a:p>
        </p:txBody>
      </p:sp>
      <p:sp>
        <p:nvSpPr>
          <p:cNvPr id="17" name="Marcador de posición de texto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el estilo de texto del patrón</a:t>
            </a:r>
          </a:p>
        </p:txBody>
      </p:sp>
      <p:sp>
        <p:nvSpPr>
          <p:cNvPr id="18" name="Marcador de posición de contenido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pic>
        <p:nvPicPr>
          <p:cNvPr id="13" name="Imagen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título_02">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es-ES" noProof="0" dirty="0"/>
              <a:t>El título se escribe aquí</a:t>
            </a:r>
          </a:p>
        </p:txBody>
      </p:sp>
      <p:sp>
        <p:nvSpPr>
          <p:cNvPr id="3" name="Subtítulo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13" name="Marcador de posición de imagen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es-ES" noProof="0"/>
              <a:t>Haga clic en el icono para agregar una imagen</a:t>
            </a:r>
            <a:endParaRPr lang="es-ES" noProof="0" dirty="0"/>
          </a:p>
        </p:txBody>
      </p:sp>
      <p:grpSp>
        <p:nvGrpSpPr>
          <p:cNvPr id="14" name="Grupo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orma libre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 name="Forma libre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pic>
        <p:nvPicPr>
          <p:cNvPr id="9" name="Imagen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Conector recto 4">
            <a:extLst>
              <a:ext uri="{FF2B5EF4-FFF2-40B4-BE49-F238E27FC236}">
                <a16:creationId xmlns:a16="http://schemas.microsoft.com/office/drawing/2014/main" id="{819AFA09-F4B1-493D-BCAD-FF30C20CD1AA}"/>
              </a:ext>
            </a:extLst>
          </p:cNvPr>
          <p:cNvCxnSpPr/>
          <p:nvPr userDrawn="1"/>
        </p:nvCxnSpPr>
        <p:spPr>
          <a:xfrm>
            <a:off x="6469778" y="4233582"/>
            <a:ext cx="33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con imagen">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defRPr>
            </a:lvl1pPr>
          </a:lstStyle>
          <a:p>
            <a:pPr rtl="0"/>
            <a:r>
              <a:rPr lang="es-ES" noProof="0"/>
              <a:t>Haga clic para modificar el estilo de título del patrón</a:t>
            </a:r>
            <a:endParaRPr lang="es-ES" noProof="0" dirty="0"/>
          </a:p>
        </p:txBody>
      </p:sp>
      <p:sp>
        <p:nvSpPr>
          <p:cNvPr id="3" name="Marcador de texto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rtlCol="0">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dirty="0"/>
              <a:t>Aquí se incluye texto ficticio</a:t>
            </a:r>
          </a:p>
        </p:txBody>
      </p:sp>
      <p:pic>
        <p:nvPicPr>
          <p:cNvPr id="8" name="Imagen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Elipse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Marcador de número de diapositiva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n-lt"/>
              </a:defRPr>
            </a:lvl1pPr>
          </a:lstStyle>
          <a:p>
            <a:pPr rtl="0"/>
            <a:fld id="{9EC71654-96A5-4280-94F3-931C61A9F92C}" type="slidenum">
              <a:rPr lang="es-ES" noProof="0" smtClean="0"/>
              <a:pPr rtl="0"/>
              <a:t>‹Nº›</a:t>
            </a:fld>
            <a:endParaRPr lang="es-ES" noProof="0" dirty="0"/>
          </a:p>
        </p:txBody>
      </p:sp>
      <p:sp>
        <p:nvSpPr>
          <p:cNvPr id="15" name="Marcador de posición de imagen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rtlCol="0" anchor="ctr">
            <a:noAutofit/>
          </a:bodyPr>
          <a:lstStyle>
            <a:lvl1pPr marL="0" indent="0" algn="ctr">
              <a:buNone/>
              <a:defRPr sz="2400"/>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y contenido con imagen">
    <p:spTree>
      <p:nvGrpSpPr>
        <p:cNvPr id="1" name=""/>
        <p:cNvGrpSpPr/>
        <p:nvPr/>
      </p:nvGrpSpPr>
      <p:grpSpPr>
        <a:xfrm>
          <a:off x="0" y="0"/>
          <a:ext cx="0" cy="0"/>
          <a:chOff x="0" y="0"/>
          <a:chExt cx="0" cy="0"/>
        </a:xfrm>
      </p:grpSpPr>
      <p:sp>
        <p:nvSpPr>
          <p:cNvPr id="3" name="Marcador de posición de contenido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Rectángulo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solidFill>
                <a:schemeClr val="bg1"/>
              </a:solidFill>
            </a:endParaRPr>
          </a:p>
        </p:txBody>
      </p:sp>
      <p:pic>
        <p:nvPicPr>
          <p:cNvPr id="8" name="Imagen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upo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orma libre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 name="Forma libre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 name="Forma libre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15" name="E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6" name="Marcador de número de diapositiva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s-ES" noProof="0" smtClean="0"/>
              <a:pPr rtl="0"/>
              <a:t>‹Nº›</a:t>
            </a:fld>
            <a:endParaRPr lang="es-ES" noProof="0" dirty="0"/>
          </a:p>
        </p:txBody>
      </p:sp>
      <p:sp>
        <p:nvSpPr>
          <p:cNvPr id="23" name="Marcador de posición de imagen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rtlCol="0" anchor="ctr">
            <a:noAutofit/>
          </a:bodyPr>
          <a:lstStyle>
            <a:lvl1pPr marL="0" indent="0" algn="ctr">
              <a:buNone/>
              <a:defRPr/>
            </a:lvl1pPr>
          </a:lstStyle>
          <a:p>
            <a:pPr rtl="0"/>
            <a:r>
              <a:rPr lang="es-ES" noProof="0"/>
              <a:t>Haga clic en el icono para agregar una imagen</a:t>
            </a:r>
            <a:endParaRPr lang="es-ES" noProof="0" dirty="0"/>
          </a:p>
        </p:txBody>
      </p:sp>
      <p:sp>
        <p:nvSpPr>
          <p:cNvPr id="14" name="Título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y contenido 0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Rectángulo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solidFill>
                <a:schemeClr val="bg1"/>
              </a:solidFill>
            </a:endParaRPr>
          </a:p>
        </p:txBody>
      </p:sp>
      <p:pic>
        <p:nvPicPr>
          <p:cNvPr id="8" name="Imagen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E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6" name="Marcador de número de diapositiva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s-ES" noProof="0" smtClean="0"/>
              <a:pPr rtl="0"/>
              <a:t>‹Nº›</a:t>
            </a:fld>
            <a:endParaRPr lang="es-ES" noProof="0" dirty="0"/>
          </a:p>
        </p:txBody>
      </p:sp>
      <p:sp>
        <p:nvSpPr>
          <p:cNvPr id="14" name="Rectángulo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4" name="Elipse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8" name="Marcador de posición de imagen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rtlCol="0" anchor="ctr"/>
          <a:lstStyle>
            <a:lvl1pPr marL="0" indent="0" algn="ctr">
              <a:buNone/>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y contenido 03">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2" name="Elipse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3" name="Marcador de posición de imagen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rtlCol="0" anchor="ctr">
            <a:noAutofit/>
          </a:bodyPr>
          <a:lstStyle>
            <a:lvl1pPr marL="0" indent="0" algn="ctr">
              <a:buNone/>
              <a:defRPr sz="1100">
                <a:solidFill>
                  <a:schemeClr val="bg1"/>
                </a:solidFill>
              </a:defRPr>
            </a:lvl1pPr>
          </a:lstStyle>
          <a:p>
            <a:pPr rtl="0"/>
            <a:r>
              <a:rPr lang="es-ES" noProof="0" dirty="0"/>
              <a:t>icono</a:t>
            </a:r>
          </a:p>
        </p:txBody>
      </p:sp>
      <p:sp>
        <p:nvSpPr>
          <p:cNvPr id="9" name="Rectángulo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4" name="Elipse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s-ES" noProof="0"/>
              <a:t>Haga clic para modificar el estilo de título del patrón</a:t>
            </a:r>
            <a:endParaRPr lang="es-ES" noProof="0" dirty="0"/>
          </a:p>
        </p:txBody>
      </p:sp>
      <p:sp>
        <p:nvSpPr>
          <p:cNvPr id="3" name="Marcador de contenido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rtlCol="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s-ES" noProof="0"/>
              <a:t>Haga clic para modificar el estilo de texto del patrón</a:t>
            </a:r>
          </a:p>
        </p:txBody>
      </p:sp>
      <p:sp>
        <p:nvSpPr>
          <p:cNvPr id="7" name="Rectángulo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solidFill>
                <a:schemeClr val="bg1"/>
              </a:solidFill>
            </a:endParaRPr>
          </a:p>
        </p:txBody>
      </p:sp>
      <p:pic>
        <p:nvPicPr>
          <p:cNvPr id="8" name="Imagen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E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6" name="Marcador de número de diapositiva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s-ES" noProof="0" smtClean="0"/>
              <a:pPr rtl="0"/>
              <a:t>‹Nº›</a:t>
            </a:fld>
            <a:endParaRPr lang="es-ES" noProof="0" dirty="0"/>
          </a:p>
        </p:txBody>
      </p:sp>
      <p:sp>
        <p:nvSpPr>
          <p:cNvPr id="6" name="Marcador de posición de imagen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rtlCol="0" anchor="ctr"/>
          <a:lstStyle>
            <a:lvl1pPr marL="0" indent="0" algn="ctr">
              <a:buNone/>
              <a:defRPr/>
            </a:lvl1pPr>
          </a:lstStyle>
          <a:p>
            <a:pPr rtl="0"/>
            <a:r>
              <a:rPr lang="es-ES" noProof="0"/>
              <a:t>Haga clic en el icono para agregar una imagen</a:t>
            </a:r>
            <a:endParaRPr lang="es-ES" noProof="0" dirty="0"/>
          </a:p>
        </p:txBody>
      </p:sp>
      <p:sp>
        <p:nvSpPr>
          <p:cNvPr id="17" name="Marcador de contenido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rtlCol="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s-ES" noProof="0"/>
              <a:t>Haga clic para modificar el estilo de texto del patrón</a:t>
            </a:r>
          </a:p>
        </p:txBody>
      </p:sp>
      <p:sp>
        <p:nvSpPr>
          <p:cNvPr id="20" name="Marcador de contenido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rtlCol="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s-ES" noProof="0"/>
              <a:t>Haga clic para modificar el estilo de texto del patrón</a:t>
            </a:r>
          </a:p>
        </p:txBody>
      </p:sp>
      <p:sp>
        <p:nvSpPr>
          <p:cNvPr id="21" name="Marcador de contenido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rtlCol="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s-ES" noProof="0"/>
              <a:t>Haga clic para modificar el estilo de texto del patrón</a:t>
            </a:r>
          </a:p>
        </p:txBody>
      </p:sp>
      <p:sp>
        <p:nvSpPr>
          <p:cNvPr id="12" name="Marcador de posición de imagen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rtlCol="0" anchor="ctr">
            <a:noAutofit/>
          </a:bodyPr>
          <a:lstStyle>
            <a:lvl1pPr marL="0" indent="0" algn="ctr">
              <a:buNone/>
              <a:defRPr sz="1100">
                <a:solidFill>
                  <a:schemeClr val="bg1"/>
                </a:solidFill>
              </a:defRPr>
            </a:lvl1pPr>
          </a:lstStyle>
          <a:p>
            <a:pPr rtl="0"/>
            <a:r>
              <a:rPr lang="es-ES" noProof="0" dirty="0"/>
              <a:t>icono</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eño de comparación">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4" name="Rectángulo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s-ES" noProof="0"/>
              <a:t>Haga clic para modificar el estilo de título del patrón</a:t>
            </a:r>
            <a:endParaRPr lang="es-ES" noProof="0" dirty="0"/>
          </a:p>
        </p:txBody>
      </p:sp>
      <p:sp>
        <p:nvSpPr>
          <p:cNvPr id="3" name="Marcador de contenido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rtlCol="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s-ES" noProof="0"/>
              <a:t>Haga clic para modificar el estilo de texto del patrón</a:t>
            </a:r>
          </a:p>
        </p:txBody>
      </p:sp>
      <p:sp>
        <p:nvSpPr>
          <p:cNvPr id="7" name="Rectángulo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solidFill>
                <a:schemeClr val="accent2"/>
              </a:solidFill>
            </a:endParaRPr>
          </a:p>
        </p:txBody>
      </p:sp>
      <p:pic>
        <p:nvPicPr>
          <p:cNvPr id="8" name="Imagen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E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6" name="Marcador de número de diapositiva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s-ES" noProof="0" smtClean="0"/>
              <a:pPr rtl="0"/>
              <a:t>‹Nº›</a:t>
            </a:fld>
            <a:endParaRPr lang="es-ES" noProof="0" dirty="0"/>
          </a:p>
        </p:txBody>
      </p:sp>
      <p:sp>
        <p:nvSpPr>
          <p:cNvPr id="20" name="Marcador de contenido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rtlCol="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s-ES" noProof="0" dirty="0"/>
              <a:t>Tema 01 va aquí</a:t>
            </a:r>
          </a:p>
        </p:txBody>
      </p:sp>
      <p:sp>
        <p:nvSpPr>
          <p:cNvPr id="23" name="Marcador de posición de contenido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rtlCol="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s-ES" noProof="0"/>
              <a:t>Haga clic para modificar el estilo de texto del patrón</a:t>
            </a:r>
          </a:p>
        </p:txBody>
      </p:sp>
      <p:sp>
        <p:nvSpPr>
          <p:cNvPr id="25" name="Marcador de contenido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rtlCol="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s-ES" noProof="0" dirty="0"/>
              <a:t>Tema 02 va aquí</a:t>
            </a:r>
          </a:p>
        </p:txBody>
      </p:sp>
      <p:sp>
        <p:nvSpPr>
          <p:cNvPr id="21" name="Elipse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4" name="Marcador de posición de imagen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es-ES" noProof="0" dirty="0"/>
              <a:t>icono</a:t>
            </a:r>
          </a:p>
        </p:txBody>
      </p:sp>
      <p:sp>
        <p:nvSpPr>
          <p:cNvPr id="28" name="Elipse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9" name="Marcador de posición de imagen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es-ES" noProof="0" dirty="0"/>
              <a:t>icono</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orma libre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 name="Forma libre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4" name="Forma libre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6" name="Título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s-ES" noProof="0"/>
              <a:t>Haga clic para modificar el estilo de título del patrón</a:t>
            </a:r>
            <a:endParaRPr lang="es-ES" noProof="0" dirty="0"/>
          </a:p>
        </p:txBody>
      </p:sp>
      <p:sp>
        <p:nvSpPr>
          <p:cNvPr id="7" name="Rectángulo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solidFill>
                <a:schemeClr val="bg1"/>
              </a:solidFill>
            </a:endParaRPr>
          </a:p>
        </p:txBody>
      </p:sp>
      <p:pic>
        <p:nvPicPr>
          <p:cNvPr id="8" name="Imagen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Elipse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Marcador de número de diapositiva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s-ES" noProof="0" smtClean="0"/>
              <a:pPr rtl="0"/>
              <a:t>‹Nº›</a:t>
            </a:fld>
            <a:endParaRPr lang="es-E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a del equipo">
    <p:spTree>
      <p:nvGrpSpPr>
        <p:cNvPr id="1" name=""/>
        <p:cNvGrpSpPr/>
        <p:nvPr/>
      </p:nvGrpSpPr>
      <p:grpSpPr>
        <a:xfrm>
          <a:off x="0" y="0"/>
          <a:ext cx="0" cy="0"/>
          <a:chOff x="0" y="0"/>
          <a:chExt cx="0" cy="0"/>
        </a:xfrm>
      </p:grpSpPr>
      <p:grpSp>
        <p:nvGrpSpPr>
          <p:cNvPr id="35" name="Grupo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orma libre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 name="Forma libre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8" name="Forma libre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23" name="Elipse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4" name="Elipse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5" name="Elipse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6" name="Elipse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0" name="Forma libre: Forma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1" name="Forma libre: Forma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2" name="Forma libre: Forma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7" name="Forma libre: Forma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Título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s-ES" noProof="0"/>
              <a:t>Haga clic para modificar el estilo de título del patrón</a:t>
            </a:r>
            <a:endParaRPr lang="es-ES" noProof="0" dirty="0"/>
          </a:p>
        </p:txBody>
      </p:sp>
      <p:sp>
        <p:nvSpPr>
          <p:cNvPr id="7" name="Rectángulo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solidFill>
                <a:schemeClr val="bg1"/>
              </a:solidFill>
            </a:endParaRPr>
          </a:p>
        </p:txBody>
      </p:sp>
      <p:pic>
        <p:nvPicPr>
          <p:cNvPr id="8" name="Imagen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Elipse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Marcador de número de diapositiva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s-ES" noProof="0" smtClean="0"/>
              <a:pPr rtl="0"/>
              <a:t>‹Nº›</a:t>
            </a:fld>
            <a:endParaRPr lang="es-ES" noProof="0" dirty="0"/>
          </a:p>
        </p:txBody>
      </p:sp>
      <p:sp>
        <p:nvSpPr>
          <p:cNvPr id="3" name="Marcador de posición de imagen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es-ES" noProof="0"/>
              <a:t>Haga clic en el icono para agregar una imagen</a:t>
            </a:r>
            <a:endParaRPr lang="es-ES" noProof="0" dirty="0"/>
          </a:p>
        </p:txBody>
      </p:sp>
      <p:sp>
        <p:nvSpPr>
          <p:cNvPr id="11" name="Marcador de posición de imagen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es-ES" noProof="0"/>
              <a:t>Haga clic en el icono para agregar una imagen</a:t>
            </a:r>
            <a:endParaRPr lang="es-ES" noProof="0" dirty="0"/>
          </a:p>
        </p:txBody>
      </p:sp>
      <p:sp>
        <p:nvSpPr>
          <p:cNvPr id="12" name="Marcador de posición de imagen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es-ES" noProof="0"/>
              <a:t>Haga clic en el icono para agregar una imagen</a:t>
            </a:r>
            <a:endParaRPr lang="es-ES" noProof="0" dirty="0"/>
          </a:p>
        </p:txBody>
      </p:sp>
      <p:sp>
        <p:nvSpPr>
          <p:cNvPr id="13" name="Marcador de posición de imagen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es-ES" noProof="0"/>
              <a:t>Haga clic en el icono para agregar una imagen</a:t>
            </a:r>
            <a:endParaRPr lang="es-ES" noProof="0" dirty="0"/>
          </a:p>
        </p:txBody>
      </p:sp>
      <p:sp>
        <p:nvSpPr>
          <p:cNvPr id="27" name="Marcador de contenido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s-ES" noProof="0"/>
              <a:t>Haga clic para modificar el estilo de texto del patrón</a:t>
            </a:r>
          </a:p>
        </p:txBody>
      </p:sp>
      <p:sp>
        <p:nvSpPr>
          <p:cNvPr id="28" name="Marcador de contenido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s-ES" noProof="0" dirty="0"/>
              <a:t>Ejecutivo 01</a:t>
            </a:r>
          </a:p>
        </p:txBody>
      </p:sp>
      <p:sp>
        <p:nvSpPr>
          <p:cNvPr id="29" name="Marcador de contenido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s-ES" noProof="0"/>
              <a:t>Haga clic para modificar el estilo de texto del patrón</a:t>
            </a:r>
          </a:p>
        </p:txBody>
      </p:sp>
      <p:sp>
        <p:nvSpPr>
          <p:cNvPr id="30" name="Marcador de contenido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s-ES" noProof="0" dirty="0"/>
              <a:t>Ejecutivo 01</a:t>
            </a:r>
          </a:p>
        </p:txBody>
      </p:sp>
      <p:sp>
        <p:nvSpPr>
          <p:cNvPr id="31" name="Marcador de contenido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s-ES" noProof="0"/>
              <a:t>Haga clic para modificar el estilo de texto del patrón</a:t>
            </a:r>
          </a:p>
        </p:txBody>
      </p:sp>
      <p:sp>
        <p:nvSpPr>
          <p:cNvPr id="32" name="Marcador de contenido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s-ES" noProof="0" dirty="0"/>
              <a:t>Ejecutivo 01</a:t>
            </a:r>
          </a:p>
        </p:txBody>
      </p:sp>
      <p:sp>
        <p:nvSpPr>
          <p:cNvPr id="33" name="Marcador de contenido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s-ES" noProof="0"/>
              <a:t>Haga clic para modificar el estilo de texto del patrón</a:t>
            </a:r>
          </a:p>
        </p:txBody>
      </p:sp>
      <p:sp>
        <p:nvSpPr>
          <p:cNvPr id="34" name="Marcador de contenido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s-ES" noProof="0" dirty="0"/>
              <a:t>Ejecutivo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posición de texto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314758FF-3187-4609-B511-E3487A9781F9}" type="datetime1">
              <a:rPr lang="es-ES" noProof="0" smtClean="0"/>
              <a:t>26/10/2021</a:t>
            </a:fld>
            <a:endParaRPr lang="es-ES" noProof="0" dirty="0"/>
          </a:p>
        </p:txBody>
      </p:sp>
      <p:sp>
        <p:nvSpPr>
          <p:cNvPr id="5" name="Marcador de pie de página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dirty="0"/>
          </a:p>
        </p:txBody>
      </p:sp>
      <p:sp>
        <p:nvSpPr>
          <p:cNvPr id="6" name="Marcador de posición de número de diapositiva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EC71654-96A5-4280-94F3-931C61A9F92C}" type="slidenum">
              <a:rPr lang="es-ES" noProof="0" smtClean="0"/>
              <a:t>‹Nº›</a:t>
            </a:fld>
            <a:endParaRPr lang="es-E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creativecommons.org/licenses/?lang=es" TargetMode="External"/><Relationship Id="rId2" Type="http://schemas.openxmlformats.org/officeDocument/2006/relationships/hyperlink" Target="https://www.popcornstudio.es/licencia-creative-commons" TargetMode="External"/><Relationship Id="rId1" Type="http://schemas.openxmlformats.org/officeDocument/2006/relationships/slideLayout" Target="../slideLayouts/slideLayout13.xml"/><Relationship Id="rId4" Type="http://schemas.openxmlformats.org/officeDocument/2006/relationships/hyperlink" Target="https://www.upo.es/biblioteca/servicios/pubdig/propiedadintelectual/tutoriales/derechos_autor/htm_12.ht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8EF7BD-FE81-4B20-8DC5-0B3EB736F9F8}"/>
              </a:ext>
            </a:extLst>
          </p:cNvPr>
          <p:cNvSpPr>
            <a:spLocks noGrp="1"/>
          </p:cNvSpPr>
          <p:nvPr>
            <p:ph type="ctrTitle"/>
          </p:nvPr>
        </p:nvSpPr>
        <p:spPr>
          <a:xfrm>
            <a:off x="5762464" y="1501695"/>
            <a:ext cx="6298461" cy="2102876"/>
          </a:xfrm>
        </p:spPr>
        <p:txBody>
          <a:bodyPr rtlCol="0"/>
          <a:lstStyle/>
          <a:p>
            <a:pPr algn="ctr"/>
            <a:r>
              <a:rPr lang="es-ES" dirty="0"/>
              <a:t>LICENCIA CREATIVE COMMONS</a:t>
            </a:r>
          </a:p>
        </p:txBody>
      </p:sp>
      <p:sp>
        <p:nvSpPr>
          <p:cNvPr id="3" name="Subtítulo 2">
            <a:extLst>
              <a:ext uri="{FF2B5EF4-FFF2-40B4-BE49-F238E27FC236}">
                <a16:creationId xmlns:a16="http://schemas.microsoft.com/office/drawing/2014/main" id="{1AFF0EFE-C50F-44EB-8978-B97795477C9E}"/>
              </a:ext>
            </a:extLst>
          </p:cNvPr>
          <p:cNvSpPr>
            <a:spLocks noGrp="1"/>
          </p:cNvSpPr>
          <p:nvPr>
            <p:ph type="subTitle" idx="1"/>
          </p:nvPr>
        </p:nvSpPr>
        <p:spPr>
          <a:xfrm>
            <a:off x="5426667" y="3957090"/>
            <a:ext cx="5143500" cy="503167"/>
          </a:xfrm>
        </p:spPr>
        <p:txBody>
          <a:bodyPr vert="horz" lIns="91440" tIns="45720" rIns="91440" bIns="45720" rtlCol="0" anchor="t">
            <a:noAutofit/>
          </a:bodyPr>
          <a:lstStyle/>
          <a:p>
            <a:pPr algn="ctr"/>
            <a:r>
              <a:rPr lang="es-ES" dirty="0">
                <a:cs typeface="Calibri"/>
              </a:rPr>
              <a:t>Integrantes</a:t>
            </a:r>
            <a:endParaRPr lang="es-ES" dirty="0" err="1"/>
          </a:p>
          <a:p>
            <a:pPr marL="285750" indent="-285750" algn="ctr">
              <a:buChar char="•"/>
            </a:pPr>
            <a:r>
              <a:rPr lang="es-ES" dirty="0" err="1">
                <a:cs typeface="Calibri"/>
              </a:rPr>
              <a:t>Sebastian</a:t>
            </a:r>
            <a:r>
              <a:rPr lang="es-ES" dirty="0">
                <a:cs typeface="Calibri"/>
              </a:rPr>
              <a:t> </a:t>
            </a:r>
            <a:r>
              <a:rPr lang="es-ES" dirty="0" err="1">
                <a:cs typeface="Calibri"/>
              </a:rPr>
              <a:t>ospina</a:t>
            </a:r>
            <a:endParaRPr lang="es-ES" dirty="0">
              <a:cs typeface="Calibri"/>
            </a:endParaRPr>
          </a:p>
          <a:p>
            <a:pPr marL="285750" indent="-285750" algn="ctr">
              <a:buChar char="•"/>
            </a:pPr>
            <a:r>
              <a:rPr lang="es-ES" dirty="0">
                <a:cs typeface="Calibri"/>
              </a:rPr>
              <a:t>Leonardo</a:t>
            </a:r>
          </a:p>
          <a:p>
            <a:pPr marL="285750" indent="-285750" algn="ctr">
              <a:buChar char="•"/>
            </a:pPr>
            <a:r>
              <a:rPr lang="es-ES" dirty="0">
                <a:cs typeface="Calibri"/>
              </a:rPr>
              <a:t>Esteban </a:t>
            </a:r>
            <a:r>
              <a:rPr lang="es-ES" dirty="0" err="1">
                <a:cs typeface="Calibri"/>
              </a:rPr>
              <a:t>yesid</a:t>
            </a:r>
            <a:r>
              <a:rPr lang="es-ES" dirty="0">
                <a:cs typeface="Calibri"/>
              </a:rPr>
              <a:t> pinto</a:t>
            </a:r>
          </a:p>
          <a:p>
            <a:pPr marL="285750" indent="-285750" algn="ctr">
              <a:buChar char="•"/>
            </a:pPr>
            <a:r>
              <a:rPr lang="es-ES" dirty="0">
                <a:cs typeface="Calibri"/>
              </a:rPr>
              <a:t>ESTEBAN BOHORQUEZ RODRIGUEZ</a:t>
            </a:r>
          </a:p>
          <a:p>
            <a:pPr marL="285750" indent="-285750" algn="ctr">
              <a:buChar char="•"/>
            </a:pPr>
            <a:r>
              <a:rPr lang="es-ES" dirty="0">
                <a:cs typeface="Calibri"/>
              </a:rPr>
              <a:t>JESUS Ignacio SANCHEZ</a:t>
            </a:r>
          </a:p>
          <a:p>
            <a:pPr marL="285750" indent="-285750" algn="ctr">
              <a:buChar char="•"/>
            </a:pPr>
            <a:r>
              <a:rPr lang="es-ES" dirty="0">
                <a:cs typeface="Calibri"/>
              </a:rPr>
              <a:t>DANIEL ESTEBAN Castillo</a:t>
            </a:r>
          </a:p>
        </p:txBody>
      </p:sp>
      <p:pic>
        <p:nvPicPr>
          <p:cNvPr id="4" name="Imagen 4" descr="Icono&#10;&#10;Descripción generada automáticamente">
            <a:extLst>
              <a:ext uri="{FF2B5EF4-FFF2-40B4-BE49-F238E27FC236}">
                <a16:creationId xmlns:a16="http://schemas.microsoft.com/office/drawing/2014/main" id="{5128E41E-B81D-4523-9B31-2341BBBF2277}"/>
              </a:ext>
            </a:extLst>
          </p:cNvPr>
          <p:cNvPicPr>
            <a:picLocks noChangeAspect="1"/>
          </p:cNvPicPr>
          <p:nvPr/>
        </p:nvPicPr>
        <p:blipFill>
          <a:blip r:embed="rId3"/>
          <a:stretch>
            <a:fillRect/>
          </a:stretch>
        </p:blipFill>
        <p:spPr>
          <a:xfrm>
            <a:off x="2363449" y="1943317"/>
            <a:ext cx="2743200" cy="3570973"/>
          </a:xfrm>
          <a:prstGeom prst="rect">
            <a:avLst/>
          </a:prstGeom>
        </p:spPr>
      </p:pic>
      <p:pic>
        <p:nvPicPr>
          <p:cNvPr id="11" name="Imagen 11" descr="Imagen que contiene electrónica, computadora, señal&#10;&#10;Descripción generada automáticamente">
            <a:extLst>
              <a:ext uri="{FF2B5EF4-FFF2-40B4-BE49-F238E27FC236}">
                <a16:creationId xmlns:a16="http://schemas.microsoft.com/office/drawing/2014/main" id="{CB28F1E7-1588-4C22-A100-1353FCAA5F43}"/>
              </a:ext>
            </a:extLst>
          </p:cNvPr>
          <p:cNvPicPr>
            <a:picLocks noGrp="1" noChangeAspect="1"/>
          </p:cNvPicPr>
          <p:nvPr>
            <p:ph type="pic" sz="quarter" idx="10"/>
          </p:nvPr>
        </p:nvPicPr>
        <p:blipFill rotWithShape="1">
          <a:blip r:embed="rId4"/>
          <a:srcRect l="14583" r="14583"/>
          <a:stretch/>
        </p:blipFill>
        <p:spPr>
          <a:xfrm>
            <a:off x="365610" y="1262453"/>
            <a:ext cx="5419113" cy="4150401"/>
          </a:xfrm>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14CAAFA-DDDE-4A44-BEA6-1415F6063A9A}"/>
              </a:ext>
            </a:extLst>
          </p:cNvPr>
          <p:cNvSpPr>
            <a:spLocks noGrp="1"/>
          </p:cNvSpPr>
          <p:nvPr>
            <p:ph type="sldNum" sz="quarter" idx="12"/>
          </p:nvPr>
        </p:nvSpPr>
        <p:spPr/>
        <p:txBody>
          <a:bodyPr/>
          <a:lstStyle/>
          <a:p>
            <a:pPr rtl="0"/>
            <a:fld id="{9EC71654-96A5-4280-94F3-931C61A9F92C}" type="slidenum">
              <a:rPr lang="es-ES" noProof="0" smtClean="0"/>
              <a:pPr rtl="0"/>
              <a:t>10</a:t>
            </a:fld>
            <a:endParaRPr lang="es-ES" noProof="0" dirty="0"/>
          </a:p>
        </p:txBody>
      </p:sp>
      <p:sp>
        <p:nvSpPr>
          <p:cNvPr id="4" name="Marcador de texto 3">
            <a:extLst>
              <a:ext uri="{FF2B5EF4-FFF2-40B4-BE49-F238E27FC236}">
                <a16:creationId xmlns:a16="http://schemas.microsoft.com/office/drawing/2014/main" id="{5EE5CB9F-E74C-4FBA-BD3B-A540D16C3B28}"/>
              </a:ext>
            </a:extLst>
          </p:cNvPr>
          <p:cNvSpPr>
            <a:spLocks noGrp="1"/>
          </p:cNvSpPr>
          <p:nvPr>
            <p:ph type="body" idx="1"/>
          </p:nvPr>
        </p:nvSpPr>
        <p:spPr>
          <a:xfrm>
            <a:off x="831850" y="814682"/>
            <a:ext cx="3982156" cy="4980653"/>
          </a:xfrm>
        </p:spPr>
        <p:txBody>
          <a:bodyPr vert="horz" lIns="91440" tIns="45720" rIns="91440" bIns="45720" rtlCol="0" anchor="t">
            <a:normAutofit/>
          </a:bodyPr>
          <a:lstStyle/>
          <a:p>
            <a:pPr algn="just"/>
            <a:r>
              <a:rPr lang="es-ES" sz="2800" b="1" dirty="0">
                <a:solidFill>
                  <a:srgbClr val="FFC000"/>
                </a:solidFill>
                <a:cs typeface="Calibri"/>
              </a:rPr>
              <a:t>Capa de código legal</a:t>
            </a:r>
            <a:r>
              <a:rPr lang="es-ES" sz="2800" dirty="0">
                <a:solidFill>
                  <a:srgbClr val="FFC000"/>
                </a:solidFill>
                <a:cs typeface="Calibri"/>
              </a:rPr>
              <a:t>: </a:t>
            </a:r>
            <a:r>
              <a:rPr lang="es-ES" sz="2800" dirty="0">
                <a:solidFill>
                  <a:schemeClr val="tx1"/>
                </a:solidFill>
                <a:cs typeface="Calibri"/>
              </a:rPr>
              <a:t>es una capa que  permite utilizar la licencia como un instrumento legal tradicional con el tipo de lenguaje y el formato de texto conocido y respetado por los sistemas jurídicos</a:t>
            </a:r>
            <a:endParaRPr lang="es-ES" sz="2800" dirty="0">
              <a:solidFill>
                <a:schemeClr val="tx1"/>
              </a:solidFill>
              <a:ea typeface="+mn-lt"/>
              <a:cs typeface="+mn-lt"/>
            </a:endParaRPr>
          </a:p>
          <a:p>
            <a:endParaRPr lang="es-ES" dirty="0">
              <a:cs typeface="Calibri"/>
            </a:endParaRPr>
          </a:p>
        </p:txBody>
      </p:sp>
      <p:pic>
        <p:nvPicPr>
          <p:cNvPr id="6" name="Imagen 6" descr="Texto, Carta&#10;&#10;Descripción generada automáticamente">
            <a:extLst>
              <a:ext uri="{FF2B5EF4-FFF2-40B4-BE49-F238E27FC236}">
                <a16:creationId xmlns:a16="http://schemas.microsoft.com/office/drawing/2014/main" id="{09B352A0-E3F8-4F26-B3B9-E0ACE3E5CD7C}"/>
              </a:ext>
            </a:extLst>
          </p:cNvPr>
          <p:cNvPicPr>
            <a:picLocks noChangeAspect="1"/>
          </p:cNvPicPr>
          <p:nvPr/>
        </p:nvPicPr>
        <p:blipFill>
          <a:blip r:embed="rId2"/>
          <a:stretch>
            <a:fillRect/>
          </a:stretch>
        </p:blipFill>
        <p:spPr>
          <a:xfrm>
            <a:off x="5218289" y="477562"/>
            <a:ext cx="6158087" cy="5902876"/>
          </a:xfrm>
          <a:prstGeom prst="rect">
            <a:avLst/>
          </a:prstGeom>
        </p:spPr>
      </p:pic>
    </p:spTree>
    <p:extLst>
      <p:ext uri="{BB962C8B-B14F-4D97-AF65-F5344CB8AC3E}">
        <p14:creationId xmlns:p14="http://schemas.microsoft.com/office/powerpoint/2010/main" val="144151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06B884CD-FC29-493E-AB69-9BA79AAB9608}"/>
              </a:ext>
            </a:extLst>
          </p:cNvPr>
          <p:cNvSpPr>
            <a:spLocks noGrp="1"/>
          </p:cNvSpPr>
          <p:nvPr>
            <p:ph type="sldNum" sz="quarter" idx="12"/>
          </p:nvPr>
        </p:nvSpPr>
        <p:spPr/>
        <p:txBody>
          <a:bodyPr/>
          <a:lstStyle/>
          <a:p>
            <a:pPr rtl="0"/>
            <a:fld id="{9EC71654-96A5-4280-94F3-931C61A9F92C}" type="slidenum">
              <a:rPr lang="es-ES" noProof="0" smtClean="0"/>
              <a:pPr rtl="0"/>
              <a:t>11</a:t>
            </a:fld>
            <a:endParaRPr lang="es-ES" noProof="0" dirty="0"/>
          </a:p>
        </p:txBody>
      </p:sp>
      <p:sp>
        <p:nvSpPr>
          <p:cNvPr id="4" name="Marcador de texto 3">
            <a:extLst>
              <a:ext uri="{FF2B5EF4-FFF2-40B4-BE49-F238E27FC236}">
                <a16:creationId xmlns:a16="http://schemas.microsoft.com/office/drawing/2014/main" id="{43C64102-B62E-40A1-A994-EC4E11D26E9F}"/>
              </a:ext>
            </a:extLst>
          </p:cNvPr>
          <p:cNvSpPr>
            <a:spLocks noGrp="1"/>
          </p:cNvSpPr>
          <p:nvPr>
            <p:ph type="body" idx="1"/>
          </p:nvPr>
        </p:nvSpPr>
        <p:spPr>
          <a:xfrm>
            <a:off x="267406" y="320793"/>
            <a:ext cx="4560711" cy="6335318"/>
          </a:xfrm>
        </p:spPr>
        <p:txBody>
          <a:bodyPr vert="horz" lIns="91440" tIns="45720" rIns="91440" bIns="45720" rtlCol="0" anchor="t">
            <a:normAutofit/>
          </a:bodyPr>
          <a:lstStyle/>
          <a:p>
            <a:pPr algn="just"/>
            <a:endParaRPr lang="es-ES" sz="2000" b="1" dirty="0">
              <a:solidFill>
                <a:srgbClr val="FFC000"/>
              </a:solidFill>
              <a:ea typeface="+mn-lt"/>
              <a:cs typeface="+mn-lt"/>
            </a:endParaRPr>
          </a:p>
          <a:p>
            <a:pPr marL="285750" indent="-285750" algn="just">
              <a:buFont typeface="Arial,Sans-Serif"/>
              <a:buChar char="•"/>
            </a:pPr>
            <a:r>
              <a:rPr lang="es-ES" sz="2400" b="1" dirty="0">
                <a:solidFill>
                  <a:srgbClr val="FFC000"/>
                </a:solidFill>
                <a:ea typeface="+mn-lt"/>
                <a:cs typeface="+mn-lt"/>
              </a:rPr>
              <a:t>Capa legible por personas</a:t>
            </a:r>
            <a:r>
              <a:rPr lang="es-ES" sz="2400" dirty="0">
                <a:solidFill>
                  <a:srgbClr val="FFC000"/>
                </a:solidFill>
                <a:ea typeface="+mn-lt"/>
                <a:cs typeface="+mn-lt"/>
              </a:rPr>
              <a:t>:</a:t>
            </a:r>
            <a:r>
              <a:rPr lang="es-ES" sz="2400" dirty="0">
                <a:solidFill>
                  <a:schemeClr val="tx1"/>
                </a:solidFill>
                <a:ea typeface="+mn-lt"/>
                <a:cs typeface="+mn-lt"/>
              </a:rPr>
              <a:t> es una capa para que cualquier usuario sea capaz de entender y comprender perfectamente cómo se aplica una licencia.</a:t>
            </a:r>
            <a:endParaRPr lang="es-ES" sz="2400">
              <a:solidFill>
                <a:schemeClr val="tx1"/>
              </a:solidFill>
              <a:cs typeface="Calibri"/>
            </a:endParaRPr>
          </a:p>
          <a:p>
            <a:pPr marL="285750" indent="-285750" algn="just">
              <a:buFont typeface="Arial"/>
              <a:buChar char="•"/>
            </a:pPr>
            <a:r>
              <a:rPr lang="es-ES" sz="2400" dirty="0">
                <a:solidFill>
                  <a:schemeClr val="tx1"/>
                </a:solidFill>
                <a:ea typeface="+mn-lt"/>
                <a:cs typeface="+mn-lt"/>
              </a:rPr>
              <a:t>Ejemplo:</a:t>
            </a:r>
            <a:endParaRPr lang="es-ES" sz="2400">
              <a:solidFill>
                <a:schemeClr val="tx1"/>
              </a:solidFill>
              <a:cs typeface="Calibri"/>
            </a:endParaRPr>
          </a:p>
          <a:p>
            <a:pPr marL="285750" indent="-285750" algn="just">
              <a:buFont typeface="Arial"/>
              <a:buChar char="•"/>
            </a:pPr>
            <a:endParaRPr lang="es-ES" sz="2000" dirty="0">
              <a:solidFill>
                <a:schemeClr val="tx1"/>
              </a:solidFill>
              <a:cs typeface="Calibri"/>
            </a:endParaRPr>
          </a:p>
          <a:p>
            <a:pPr marL="285750" indent="-285750" algn="just">
              <a:buFont typeface="Arial"/>
              <a:buChar char="•"/>
            </a:pPr>
            <a:endParaRPr lang="es-ES" sz="2000" dirty="0">
              <a:solidFill>
                <a:schemeClr val="tx1"/>
              </a:solidFill>
              <a:cs typeface="Calibri"/>
            </a:endParaRPr>
          </a:p>
          <a:p>
            <a:pPr marL="285750" indent="-285750" algn="just">
              <a:buFont typeface="Arial"/>
              <a:buChar char="•"/>
            </a:pPr>
            <a:endParaRPr lang="es-ES" sz="2000" dirty="0">
              <a:solidFill>
                <a:schemeClr val="tx1"/>
              </a:solidFill>
              <a:cs typeface="Calibri"/>
            </a:endParaRPr>
          </a:p>
          <a:p>
            <a:pPr marL="285750" indent="-285750" algn="just">
              <a:buFont typeface="Arial"/>
              <a:buChar char="•"/>
            </a:pPr>
            <a:endParaRPr lang="es-ES" sz="2000" dirty="0">
              <a:solidFill>
                <a:schemeClr val="tx1"/>
              </a:solidFill>
              <a:cs typeface="Calibri"/>
            </a:endParaRPr>
          </a:p>
          <a:p>
            <a:pPr marL="285750" indent="-285750" algn="just">
              <a:buFont typeface="Arial"/>
              <a:buChar char="•"/>
            </a:pPr>
            <a:endParaRPr lang="es-ES" sz="2000" dirty="0">
              <a:solidFill>
                <a:schemeClr val="tx1"/>
              </a:solidFill>
              <a:cs typeface="Calibri"/>
            </a:endParaRPr>
          </a:p>
          <a:p>
            <a:pPr marL="285750" indent="-285750" algn="just">
              <a:buFont typeface="Arial"/>
              <a:buChar char="•"/>
            </a:pPr>
            <a:endParaRPr lang="es-ES" sz="2000" dirty="0">
              <a:solidFill>
                <a:schemeClr val="tx1"/>
              </a:solidFill>
              <a:cs typeface="Calibri"/>
            </a:endParaRPr>
          </a:p>
          <a:p>
            <a:pPr marL="285750" indent="-285750" algn="just">
              <a:buFont typeface="Arial"/>
              <a:buChar char="•"/>
            </a:pPr>
            <a:endParaRPr lang="es-ES" sz="2000" dirty="0">
              <a:solidFill>
                <a:schemeClr val="tx1"/>
              </a:solidFill>
              <a:cs typeface="Calibri"/>
            </a:endParaRPr>
          </a:p>
          <a:p>
            <a:pPr marL="285750" indent="-285750" algn="just">
              <a:buFont typeface="Arial"/>
              <a:buChar char="•"/>
            </a:pPr>
            <a:endParaRPr lang="es-ES" sz="2000" dirty="0">
              <a:solidFill>
                <a:schemeClr val="tx1"/>
              </a:solidFill>
              <a:cs typeface="Calibri"/>
            </a:endParaRPr>
          </a:p>
          <a:p>
            <a:pPr marL="285750" indent="-285750" algn="just">
              <a:buFont typeface="Arial"/>
              <a:buChar char="•"/>
            </a:pPr>
            <a:endParaRPr lang="es-ES" sz="2000" dirty="0">
              <a:solidFill>
                <a:srgbClr val="000000"/>
              </a:solidFill>
              <a:cs typeface="Calibri"/>
            </a:endParaRPr>
          </a:p>
          <a:p>
            <a:pPr algn="just"/>
            <a:endParaRPr lang="es-ES" sz="2400" dirty="0">
              <a:solidFill>
                <a:srgbClr val="000000"/>
              </a:solidFill>
              <a:cs typeface="Calibri"/>
            </a:endParaRPr>
          </a:p>
        </p:txBody>
      </p:sp>
      <p:pic>
        <p:nvPicPr>
          <p:cNvPr id="6" name="Imagen 6" descr="Interfaz de usuario gráfica, Texto, Aplicación&#10;&#10;Descripción generada automáticamente">
            <a:extLst>
              <a:ext uri="{FF2B5EF4-FFF2-40B4-BE49-F238E27FC236}">
                <a16:creationId xmlns:a16="http://schemas.microsoft.com/office/drawing/2014/main" id="{60BD5F5F-7D45-413F-8313-E0D8E9904165}"/>
              </a:ext>
            </a:extLst>
          </p:cNvPr>
          <p:cNvPicPr>
            <a:picLocks noChangeAspect="1"/>
          </p:cNvPicPr>
          <p:nvPr/>
        </p:nvPicPr>
        <p:blipFill>
          <a:blip r:embed="rId2"/>
          <a:stretch>
            <a:fillRect/>
          </a:stretch>
        </p:blipFill>
        <p:spPr>
          <a:xfrm>
            <a:off x="5387622" y="659570"/>
            <a:ext cx="6172201" cy="5538858"/>
          </a:xfrm>
          <a:prstGeom prst="rect">
            <a:avLst/>
          </a:prstGeom>
        </p:spPr>
      </p:pic>
    </p:spTree>
    <p:extLst>
      <p:ext uri="{BB962C8B-B14F-4D97-AF65-F5344CB8AC3E}">
        <p14:creationId xmlns:p14="http://schemas.microsoft.com/office/powerpoint/2010/main" val="2030291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5C07941-26C9-4AC3-89C4-264BFB8F5E2D}"/>
              </a:ext>
            </a:extLst>
          </p:cNvPr>
          <p:cNvSpPr>
            <a:spLocks noGrp="1"/>
          </p:cNvSpPr>
          <p:nvPr>
            <p:ph type="sldNum" sz="quarter" idx="12"/>
          </p:nvPr>
        </p:nvSpPr>
        <p:spPr/>
        <p:txBody>
          <a:bodyPr/>
          <a:lstStyle/>
          <a:p>
            <a:pPr rtl="0"/>
            <a:fld id="{9EC71654-96A5-4280-94F3-931C61A9F92C}" type="slidenum">
              <a:rPr lang="es-ES" noProof="0" smtClean="0"/>
              <a:pPr rtl="0"/>
              <a:t>12</a:t>
            </a:fld>
            <a:endParaRPr lang="es-ES" noProof="0" dirty="0"/>
          </a:p>
        </p:txBody>
      </p:sp>
      <p:sp>
        <p:nvSpPr>
          <p:cNvPr id="4" name="Marcador de texto 3">
            <a:extLst>
              <a:ext uri="{FF2B5EF4-FFF2-40B4-BE49-F238E27FC236}">
                <a16:creationId xmlns:a16="http://schemas.microsoft.com/office/drawing/2014/main" id="{192B336A-3568-4C2A-8C6E-4F92E9B949EA}"/>
              </a:ext>
            </a:extLst>
          </p:cNvPr>
          <p:cNvSpPr>
            <a:spLocks noGrp="1"/>
          </p:cNvSpPr>
          <p:nvPr>
            <p:ph type="body" idx="1"/>
          </p:nvPr>
        </p:nvSpPr>
        <p:spPr>
          <a:xfrm>
            <a:off x="352073" y="-3762"/>
            <a:ext cx="5294489" cy="6462318"/>
          </a:xfrm>
        </p:spPr>
        <p:txBody>
          <a:bodyPr vert="horz" lIns="91440" tIns="45720" rIns="91440" bIns="45720" rtlCol="0" anchor="t">
            <a:noAutofit/>
          </a:bodyPr>
          <a:lstStyle/>
          <a:p>
            <a:pPr marL="285750" indent="-285750" algn="just">
              <a:buFont typeface="Arial,Sans-Serif"/>
              <a:buChar char="•"/>
            </a:pPr>
            <a:endParaRPr lang="es-ES" dirty="0">
              <a:ea typeface="+mn-lt"/>
              <a:cs typeface="+mn-lt"/>
            </a:endParaRPr>
          </a:p>
          <a:p>
            <a:pPr marL="285750" indent="-285750" algn="just">
              <a:buFont typeface="Arial,Sans-Serif"/>
              <a:buChar char="•"/>
            </a:pPr>
            <a:r>
              <a:rPr lang="es-ES" sz="2400" b="1" dirty="0">
                <a:solidFill>
                  <a:srgbClr val="FFC000"/>
                </a:solidFill>
                <a:ea typeface="+mn-lt"/>
                <a:cs typeface="+mn-lt"/>
              </a:rPr>
              <a:t>Capa legible por ordenador</a:t>
            </a:r>
            <a:r>
              <a:rPr lang="es-ES" sz="2400" dirty="0">
                <a:solidFill>
                  <a:srgbClr val="FFC000"/>
                </a:solidFill>
                <a:ea typeface="+mn-lt"/>
                <a:cs typeface="+mn-lt"/>
              </a:rPr>
              <a:t>:</a:t>
            </a:r>
            <a:r>
              <a:rPr lang="es-ES" sz="2400" dirty="0">
                <a:solidFill>
                  <a:schemeClr val="tx1"/>
                </a:solidFill>
                <a:ea typeface="+mn-lt"/>
                <a:cs typeface="+mn-lt"/>
              </a:rPr>
              <a:t> </a:t>
            </a:r>
            <a:r>
              <a:rPr lang="es-ES" sz="2400" dirty="0">
                <a:solidFill>
                  <a:schemeClr val="bg2"/>
                </a:solidFill>
                <a:ea typeface="+mn-lt"/>
                <a:cs typeface="+mn-lt"/>
              </a:rPr>
              <a:t>esta capa representa la síntesis de los derechos y obligaciones clave para los motores de búsqueda. De esta manera, cuando se realicen  búsquedas se podrá acotar la búsqueda para seleccionar un tipo de concreto de licencia creative </a:t>
            </a:r>
            <a:r>
              <a:rPr lang="es-ES" sz="2400" dirty="0" err="1">
                <a:solidFill>
                  <a:schemeClr val="bg2"/>
                </a:solidFill>
                <a:ea typeface="+mn-lt"/>
                <a:cs typeface="+mn-lt"/>
              </a:rPr>
              <a:t>commons</a:t>
            </a:r>
            <a:r>
              <a:rPr lang="es-ES" sz="2400" dirty="0">
                <a:solidFill>
                  <a:schemeClr val="bg2"/>
                </a:solidFill>
                <a:ea typeface="+mn-lt"/>
                <a:cs typeface="+mn-lt"/>
              </a:rPr>
              <a:t>. </a:t>
            </a:r>
            <a:endParaRPr lang="en-US" sz="2400">
              <a:solidFill>
                <a:schemeClr val="bg2"/>
              </a:solidFill>
              <a:ea typeface="+mn-lt"/>
              <a:cs typeface="+mn-lt"/>
            </a:endParaRPr>
          </a:p>
          <a:p>
            <a:pPr algn="just"/>
            <a:r>
              <a:rPr lang="es-ES" sz="2400" dirty="0">
                <a:solidFill>
                  <a:schemeClr val="bg2"/>
                </a:solidFill>
                <a:cs typeface="Calibri"/>
              </a:rPr>
              <a:t>Esta labor se ha conseguido gracias a un método estandarizado para describir las licencias que cualquier software puede entender. Buscar por contenido abierto es una función realmente importante y supone utilizar buscadores como Google para encontrar contenido creative </a:t>
            </a:r>
            <a:r>
              <a:rPr lang="es-ES" sz="2400" dirty="0" err="1">
                <a:solidFill>
                  <a:schemeClr val="bg2"/>
                </a:solidFill>
                <a:cs typeface="Calibri"/>
              </a:rPr>
              <a:t>commons</a:t>
            </a:r>
            <a:r>
              <a:rPr lang="es-ES" sz="2400" dirty="0">
                <a:solidFill>
                  <a:schemeClr val="bg2"/>
                </a:solidFill>
                <a:cs typeface="Calibri"/>
              </a:rPr>
              <a:t>.</a:t>
            </a:r>
            <a:endParaRPr lang="es-ES" sz="2400" dirty="0">
              <a:solidFill>
                <a:schemeClr val="bg2"/>
              </a:solidFill>
            </a:endParaRPr>
          </a:p>
        </p:txBody>
      </p:sp>
      <p:pic>
        <p:nvPicPr>
          <p:cNvPr id="6" name="Imagen 6" descr="Interfaz de usuario gráfica, Texto, Aplicación, Correo electrónico&#10;&#10;Descripción generada automáticamente">
            <a:extLst>
              <a:ext uri="{FF2B5EF4-FFF2-40B4-BE49-F238E27FC236}">
                <a16:creationId xmlns:a16="http://schemas.microsoft.com/office/drawing/2014/main" id="{385A2D20-5CE8-4033-B3C4-4F1EE6ED293B}"/>
              </a:ext>
            </a:extLst>
          </p:cNvPr>
          <p:cNvPicPr>
            <a:picLocks noChangeAspect="1"/>
          </p:cNvPicPr>
          <p:nvPr/>
        </p:nvPicPr>
        <p:blipFill>
          <a:blip r:embed="rId2"/>
          <a:stretch>
            <a:fillRect/>
          </a:stretch>
        </p:blipFill>
        <p:spPr>
          <a:xfrm>
            <a:off x="5983750" y="996236"/>
            <a:ext cx="5974645" cy="4273929"/>
          </a:xfrm>
          <a:prstGeom prst="rect">
            <a:avLst/>
          </a:prstGeom>
        </p:spPr>
      </p:pic>
    </p:spTree>
    <p:extLst>
      <p:ext uri="{BB962C8B-B14F-4D97-AF65-F5344CB8AC3E}">
        <p14:creationId xmlns:p14="http://schemas.microsoft.com/office/powerpoint/2010/main" val="32166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97158-6A4E-44FA-A3C7-8B2B9A57FBD6}"/>
              </a:ext>
            </a:extLst>
          </p:cNvPr>
          <p:cNvSpPr>
            <a:spLocks noGrp="1"/>
          </p:cNvSpPr>
          <p:nvPr>
            <p:ph type="title"/>
          </p:nvPr>
        </p:nvSpPr>
        <p:spPr/>
        <p:txBody>
          <a:bodyPr/>
          <a:lstStyle/>
          <a:p>
            <a:r>
              <a:rPr lang="es-ES" dirty="0"/>
              <a:t>referencias</a:t>
            </a:r>
          </a:p>
        </p:txBody>
      </p:sp>
      <p:sp>
        <p:nvSpPr>
          <p:cNvPr id="3" name="Marcador de número de diapositiva 2">
            <a:extLst>
              <a:ext uri="{FF2B5EF4-FFF2-40B4-BE49-F238E27FC236}">
                <a16:creationId xmlns:a16="http://schemas.microsoft.com/office/drawing/2014/main" id="{8ED2EE7A-D07C-4256-907D-7FB5F695F74B}"/>
              </a:ext>
            </a:extLst>
          </p:cNvPr>
          <p:cNvSpPr>
            <a:spLocks noGrp="1"/>
          </p:cNvSpPr>
          <p:nvPr>
            <p:ph type="sldNum" sz="quarter" idx="12"/>
          </p:nvPr>
        </p:nvSpPr>
        <p:spPr/>
        <p:txBody>
          <a:bodyPr/>
          <a:lstStyle/>
          <a:p>
            <a:pPr rtl="0"/>
            <a:fld id="{9EC71654-96A5-4280-94F3-931C61A9F92C}" type="slidenum">
              <a:rPr lang="es-ES" noProof="0" smtClean="0"/>
              <a:pPr rtl="0"/>
              <a:t>13</a:t>
            </a:fld>
            <a:endParaRPr lang="es-ES" noProof="0" dirty="0"/>
          </a:p>
        </p:txBody>
      </p:sp>
      <p:sp>
        <p:nvSpPr>
          <p:cNvPr id="4" name="Marcador de texto 3">
            <a:extLst>
              <a:ext uri="{FF2B5EF4-FFF2-40B4-BE49-F238E27FC236}">
                <a16:creationId xmlns:a16="http://schemas.microsoft.com/office/drawing/2014/main" id="{D81D1E57-C1EB-4CDF-B40A-C2EE579FD558}"/>
              </a:ext>
            </a:extLst>
          </p:cNvPr>
          <p:cNvSpPr>
            <a:spLocks noGrp="1"/>
          </p:cNvSpPr>
          <p:nvPr>
            <p:ph type="body" idx="1"/>
          </p:nvPr>
        </p:nvSpPr>
        <p:spPr>
          <a:xfrm>
            <a:off x="831850" y="1647237"/>
            <a:ext cx="10529711" cy="3752987"/>
          </a:xfrm>
        </p:spPr>
        <p:txBody>
          <a:bodyPr vert="horz" lIns="91440" tIns="45720" rIns="91440" bIns="45720" rtlCol="0" anchor="t">
            <a:normAutofit/>
          </a:bodyPr>
          <a:lstStyle/>
          <a:p>
            <a:pPr algn="l"/>
            <a:r>
              <a:rPr lang="es-ES" sz="2400" dirty="0">
                <a:ea typeface="+mn-lt"/>
                <a:cs typeface="+mn-lt"/>
                <a:hlinkClick r:id="rId2"/>
              </a:rPr>
              <a:t>https://www.popcornstudio.es/licencia-creative-commons</a:t>
            </a:r>
            <a:endParaRPr lang="es-ES" dirty="0">
              <a:ea typeface="+mn-lt"/>
              <a:cs typeface="+mn-lt"/>
            </a:endParaRPr>
          </a:p>
          <a:p>
            <a:pPr algn="l"/>
            <a:r>
              <a:rPr lang="es-ES" sz="2400" dirty="0">
                <a:ea typeface="+mn-lt"/>
                <a:cs typeface="+mn-lt"/>
                <a:hlinkClick r:id="rId3"/>
              </a:rPr>
              <a:t>https://creativecommons.org/licenses/?lang=es</a:t>
            </a:r>
            <a:endParaRPr lang="es-ES">
              <a:ea typeface="+mn-lt"/>
              <a:cs typeface="+mn-lt"/>
            </a:endParaRPr>
          </a:p>
          <a:p>
            <a:pPr algn="l"/>
            <a:r>
              <a:rPr lang="es-ES" sz="2400" dirty="0">
                <a:ea typeface="+mn-lt"/>
                <a:cs typeface="+mn-lt"/>
                <a:hlinkClick r:id="rId4"/>
              </a:rPr>
              <a:t>https://www.upo.es/biblioteca/servicios/pubdig/propiedadintelectual/tutoriales/derechos_autor/htm_12.htm</a:t>
            </a:r>
            <a:endParaRPr lang="es-ES">
              <a:ea typeface="+mn-lt"/>
              <a:cs typeface="+mn-lt"/>
            </a:endParaRPr>
          </a:p>
          <a:p>
            <a:pPr algn="l"/>
            <a:endParaRPr lang="es-ES" sz="2400" dirty="0">
              <a:cs typeface="Calibri"/>
            </a:endParaRPr>
          </a:p>
        </p:txBody>
      </p:sp>
    </p:spTree>
    <p:extLst>
      <p:ext uri="{BB962C8B-B14F-4D97-AF65-F5344CB8AC3E}">
        <p14:creationId xmlns:p14="http://schemas.microsoft.com/office/powerpoint/2010/main" val="188988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rcador de posición de imagen 9" descr="paisaje urbano">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7" name="Título 6">
            <a:extLst>
              <a:ext uri="{FF2B5EF4-FFF2-40B4-BE49-F238E27FC236}">
                <a16:creationId xmlns:a16="http://schemas.microsoft.com/office/drawing/2014/main" id="{39B0EC6D-03DD-4CEE-9979-34A964DCA45D}"/>
              </a:ext>
            </a:extLst>
          </p:cNvPr>
          <p:cNvSpPr>
            <a:spLocks noGrp="1"/>
          </p:cNvSpPr>
          <p:nvPr>
            <p:ph type="title"/>
          </p:nvPr>
        </p:nvSpPr>
        <p:spPr/>
        <p:txBody>
          <a:bodyPr rtlCol="0"/>
          <a:lstStyle/>
          <a:p>
            <a:pPr rtl="0"/>
            <a:r>
              <a:rPr lang="es-ES" dirty="0"/>
              <a:t>Gracias</a:t>
            </a:r>
          </a:p>
        </p:txBody>
      </p:sp>
      <p:sp>
        <p:nvSpPr>
          <p:cNvPr id="4" name="Subtítulo 3">
            <a:extLst>
              <a:ext uri="{FF2B5EF4-FFF2-40B4-BE49-F238E27FC236}">
                <a16:creationId xmlns:a16="http://schemas.microsoft.com/office/drawing/2014/main" id="{048D663D-7957-4784-891B-DC194DCCA657}"/>
              </a:ext>
            </a:extLst>
          </p:cNvPr>
          <p:cNvSpPr>
            <a:spLocks noGrp="1"/>
          </p:cNvSpPr>
          <p:nvPr>
            <p:ph type="subTitle" idx="1"/>
          </p:nvPr>
        </p:nvSpPr>
        <p:spPr/>
        <p:txBody>
          <a:bodyPr vert="horz" lIns="91440" tIns="45720" rIns="91440" bIns="45720" rtlCol="0" anchor="t">
            <a:noAutofit/>
          </a:bodyPr>
          <a:lstStyle/>
          <a:p>
            <a:r>
              <a:rPr lang="es-ES" dirty="0">
                <a:cs typeface="Calibri"/>
              </a:rPr>
              <a:t>.</a:t>
            </a:r>
            <a:endParaRPr lang="es-ES" dirty="0"/>
          </a:p>
        </p:txBody>
      </p:sp>
      <p:sp>
        <p:nvSpPr>
          <p:cNvPr id="8" name="Marcador de texto 7">
            <a:extLst>
              <a:ext uri="{FF2B5EF4-FFF2-40B4-BE49-F238E27FC236}">
                <a16:creationId xmlns:a16="http://schemas.microsoft.com/office/drawing/2014/main" id="{F97D9552-D607-4B0F-9662-B5375F21CEF9}"/>
              </a:ext>
            </a:extLst>
          </p:cNvPr>
          <p:cNvSpPr>
            <a:spLocks noGrp="1"/>
          </p:cNvSpPr>
          <p:nvPr>
            <p:ph type="body" sz="quarter" idx="11"/>
          </p:nvPr>
        </p:nvSpPr>
        <p:spPr/>
        <p:txBody>
          <a:bodyPr vert="horz" lIns="91440" tIns="45720" rIns="91440" bIns="45720" rtlCol="0" anchor="t">
            <a:noAutofit/>
          </a:bodyPr>
          <a:lstStyle/>
          <a:p>
            <a:r>
              <a:rPr lang="es-ES">
                <a:cs typeface="Calibri"/>
              </a:rPr>
              <a:t>.</a:t>
            </a:r>
            <a:endParaRPr lang="es-ES"/>
          </a:p>
        </p:txBody>
      </p:sp>
    </p:spTree>
    <p:extLst>
      <p:ext uri="{BB962C8B-B14F-4D97-AF65-F5344CB8AC3E}">
        <p14:creationId xmlns:p14="http://schemas.microsoft.com/office/powerpoint/2010/main" val="292880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DAE11-293F-4673-9C98-A5A019EFA4B5}"/>
              </a:ext>
            </a:extLst>
          </p:cNvPr>
          <p:cNvSpPr>
            <a:spLocks noGrp="1"/>
          </p:cNvSpPr>
          <p:nvPr>
            <p:ph type="ctrTitle"/>
          </p:nvPr>
        </p:nvSpPr>
        <p:spPr>
          <a:xfrm>
            <a:off x="6343650" y="2173288"/>
            <a:ext cx="5143500" cy="2090808"/>
          </a:xfrm>
        </p:spPr>
        <p:txBody>
          <a:bodyPr anchor="b">
            <a:normAutofit/>
          </a:bodyPr>
          <a:lstStyle/>
          <a:p>
            <a:r>
              <a:rPr lang="es-ES" dirty="0"/>
              <a:t>¿QUE ES?</a:t>
            </a:r>
          </a:p>
        </p:txBody>
      </p:sp>
      <p:sp>
        <p:nvSpPr>
          <p:cNvPr id="17" name="Subtitle 2">
            <a:extLst>
              <a:ext uri="{FF2B5EF4-FFF2-40B4-BE49-F238E27FC236}">
                <a16:creationId xmlns:a16="http://schemas.microsoft.com/office/drawing/2014/main" id="{4659D689-00E8-41A9-B95A-49E09169F640}"/>
              </a:ext>
            </a:extLst>
          </p:cNvPr>
          <p:cNvSpPr>
            <a:spLocks noGrp="1"/>
          </p:cNvSpPr>
          <p:nvPr>
            <p:ph type="subTitle" idx="1"/>
          </p:nvPr>
        </p:nvSpPr>
        <p:spPr>
          <a:xfrm>
            <a:off x="6343650" y="4279971"/>
            <a:ext cx="5143500" cy="503167"/>
          </a:xfrm>
        </p:spPr>
        <p:txBody>
          <a:bodyPr vert="horz" lIns="91440" tIns="45720" rIns="91440" bIns="45720" rtlCol="0" anchor="t">
            <a:noAutofit/>
          </a:bodyPr>
          <a:lstStyle/>
          <a:p>
            <a:pPr algn="just"/>
            <a:r>
              <a:rPr lang="en-US" cap="none" dirty="0">
                <a:ea typeface="+mn-lt"/>
                <a:cs typeface="+mn-lt"/>
              </a:rPr>
              <a:t>Es una Organización que permite a la </a:t>
            </a:r>
            <a:r>
              <a:rPr lang="en-US" cap="none" dirty="0" err="1">
                <a:ea typeface="+mn-lt"/>
                <a:cs typeface="+mn-lt"/>
              </a:rPr>
              <a:t>gente</a:t>
            </a:r>
            <a:r>
              <a:rPr lang="en-US" cap="none" dirty="0">
                <a:ea typeface="+mn-lt"/>
                <a:cs typeface="+mn-lt"/>
              </a:rPr>
              <a:t> </a:t>
            </a:r>
            <a:r>
              <a:rPr lang="en-US" cap="none" dirty="0" err="1">
                <a:ea typeface="+mn-lt"/>
                <a:cs typeface="+mn-lt"/>
              </a:rPr>
              <a:t>publicar</a:t>
            </a:r>
            <a:r>
              <a:rPr lang="en-US" cap="none" dirty="0">
                <a:ea typeface="+mn-lt"/>
                <a:cs typeface="+mn-lt"/>
              </a:rPr>
              <a:t> sus </a:t>
            </a:r>
            <a:r>
              <a:rPr lang="en-US" cap="none" dirty="0" err="1">
                <a:ea typeface="+mn-lt"/>
                <a:cs typeface="+mn-lt"/>
              </a:rPr>
              <a:t>obras</a:t>
            </a:r>
            <a:r>
              <a:rPr lang="en-US" cap="none" dirty="0">
                <a:ea typeface="+mn-lt"/>
                <a:cs typeface="+mn-lt"/>
              </a:rPr>
              <a:t> </a:t>
            </a:r>
            <a:r>
              <a:rPr lang="en-US" cap="none" dirty="0" err="1">
                <a:ea typeface="+mn-lt"/>
                <a:cs typeface="+mn-lt"/>
              </a:rPr>
              <a:t>creativas</a:t>
            </a:r>
            <a:r>
              <a:rPr lang="en-US" cap="none" dirty="0">
                <a:ea typeface="+mn-lt"/>
                <a:cs typeface="+mn-lt"/>
              </a:rPr>
              <a:t> bajo una </a:t>
            </a:r>
            <a:r>
              <a:rPr lang="en-US" cap="none" dirty="0" err="1">
                <a:ea typeface="+mn-lt"/>
                <a:cs typeface="+mn-lt"/>
              </a:rPr>
              <a:t>licencia</a:t>
            </a:r>
            <a:r>
              <a:rPr lang="en-US" cap="none" dirty="0">
                <a:ea typeface="+mn-lt"/>
                <a:cs typeface="+mn-lt"/>
              </a:rPr>
              <a:t> que </a:t>
            </a:r>
            <a:r>
              <a:rPr lang="en-US" cap="none" dirty="0" err="1">
                <a:ea typeface="+mn-lt"/>
                <a:cs typeface="+mn-lt"/>
              </a:rPr>
              <a:t>permite</a:t>
            </a:r>
            <a:r>
              <a:rPr lang="en-US" cap="none" dirty="0">
                <a:ea typeface="+mn-lt"/>
                <a:cs typeface="+mn-lt"/>
              </a:rPr>
              <a:t> </a:t>
            </a:r>
            <a:r>
              <a:rPr lang="en-US" cap="none" dirty="0" err="1">
                <a:ea typeface="+mn-lt"/>
                <a:cs typeface="+mn-lt"/>
              </a:rPr>
              <a:t>más</a:t>
            </a:r>
            <a:r>
              <a:rPr lang="en-US" cap="none" dirty="0">
                <a:ea typeface="+mn-lt"/>
                <a:cs typeface="+mn-lt"/>
              </a:rPr>
              <a:t> </a:t>
            </a:r>
            <a:r>
              <a:rPr lang="en-US" cap="none" dirty="0" err="1">
                <a:ea typeface="+mn-lt"/>
                <a:cs typeface="+mn-lt"/>
              </a:rPr>
              <a:t>flexibilidad</a:t>
            </a:r>
            <a:r>
              <a:rPr lang="en-US" cap="none" dirty="0">
                <a:ea typeface="+mn-lt"/>
                <a:cs typeface="+mn-lt"/>
              </a:rPr>
              <a:t> que </a:t>
            </a:r>
            <a:r>
              <a:rPr lang="en-US" cap="none" dirty="0" err="1">
                <a:ea typeface="+mn-lt"/>
                <a:cs typeface="+mn-lt"/>
              </a:rPr>
              <a:t>el</a:t>
            </a:r>
            <a:r>
              <a:rPr lang="en-US" cap="none" dirty="0">
                <a:ea typeface="+mn-lt"/>
                <a:cs typeface="+mn-lt"/>
              </a:rPr>
              <a:t> “</a:t>
            </a:r>
            <a:r>
              <a:rPr lang="en-US" cap="none" dirty="0" err="1">
                <a:ea typeface="+mn-lt"/>
                <a:cs typeface="+mn-lt"/>
              </a:rPr>
              <a:t>todos</a:t>
            </a:r>
            <a:r>
              <a:rPr lang="en-US" cap="none" dirty="0">
                <a:ea typeface="+mn-lt"/>
                <a:cs typeface="+mn-lt"/>
              </a:rPr>
              <a:t> los derechos </a:t>
            </a:r>
            <a:r>
              <a:rPr lang="en-US" cap="none" dirty="0" err="1">
                <a:ea typeface="+mn-lt"/>
                <a:cs typeface="+mn-lt"/>
              </a:rPr>
              <a:t>reservados</a:t>
            </a:r>
            <a:r>
              <a:rPr lang="en-US" cap="none" dirty="0">
                <a:ea typeface="+mn-lt"/>
                <a:cs typeface="+mn-lt"/>
              </a:rPr>
              <a:t>” que </a:t>
            </a:r>
            <a:r>
              <a:rPr lang="en-US" cap="none" dirty="0" err="1">
                <a:ea typeface="+mn-lt"/>
                <a:cs typeface="+mn-lt"/>
              </a:rPr>
              <a:t>viene</a:t>
            </a:r>
            <a:r>
              <a:rPr lang="en-US" cap="none" dirty="0">
                <a:ea typeface="+mn-lt"/>
                <a:cs typeface="+mn-lt"/>
              </a:rPr>
              <a:t> por </a:t>
            </a:r>
            <a:r>
              <a:rPr lang="en-US" cap="none" dirty="0" err="1">
                <a:ea typeface="+mn-lt"/>
                <a:cs typeface="+mn-lt"/>
              </a:rPr>
              <a:t>defecto</a:t>
            </a:r>
            <a:r>
              <a:rPr lang="en-US" cap="none" dirty="0">
                <a:ea typeface="+mn-lt"/>
                <a:cs typeface="+mn-lt"/>
              </a:rPr>
              <a:t> </a:t>
            </a:r>
            <a:r>
              <a:rPr lang="en-US" cap="none" dirty="0" err="1">
                <a:ea typeface="+mn-lt"/>
                <a:cs typeface="+mn-lt"/>
              </a:rPr>
              <a:t>en</a:t>
            </a:r>
            <a:r>
              <a:rPr lang="en-US" cap="none" dirty="0">
                <a:ea typeface="+mn-lt"/>
                <a:cs typeface="+mn-lt"/>
              </a:rPr>
              <a:t> las </a:t>
            </a:r>
            <a:r>
              <a:rPr lang="en-US" cap="none" dirty="0" err="1">
                <a:ea typeface="+mn-lt"/>
                <a:cs typeface="+mn-lt"/>
              </a:rPr>
              <a:t>leyes</a:t>
            </a:r>
            <a:r>
              <a:rPr lang="en-US" cap="none" dirty="0">
                <a:ea typeface="+mn-lt"/>
                <a:cs typeface="+mn-lt"/>
              </a:rPr>
              <a:t> </a:t>
            </a:r>
            <a:r>
              <a:rPr lang="en-US" cap="none" dirty="0" err="1">
                <a:ea typeface="+mn-lt"/>
                <a:cs typeface="+mn-lt"/>
              </a:rPr>
              <a:t>sobre</a:t>
            </a:r>
            <a:r>
              <a:rPr lang="en-US" cap="none" dirty="0">
                <a:ea typeface="+mn-lt"/>
                <a:cs typeface="+mn-lt"/>
              </a:rPr>
              <a:t> derecho de </a:t>
            </a:r>
            <a:r>
              <a:rPr lang="en-US" cap="none" dirty="0" err="1">
                <a:ea typeface="+mn-lt"/>
                <a:cs typeface="+mn-lt"/>
              </a:rPr>
              <a:t>autor</a:t>
            </a:r>
            <a:r>
              <a:rPr lang="en-US" cap="none" dirty="0">
                <a:ea typeface="+mn-lt"/>
                <a:cs typeface="+mn-lt"/>
              </a:rPr>
              <a:t>.</a:t>
            </a:r>
            <a:endParaRPr lang="es-ES" cap="none" dirty="0">
              <a:cs typeface="Calibri"/>
            </a:endParaRPr>
          </a:p>
        </p:txBody>
      </p:sp>
      <p:pic>
        <p:nvPicPr>
          <p:cNvPr id="12" name="Imagen 5">
            <a:extLst>
              <a:ext uri="{FF2B5EF4-FFF2-40B4-BE49-F238E27FC236}">
                <a16:creationId xmlns:a16="http://schemas.microsoft.com/office/drawing/2014/main" id="{9BA1769A-A219-4AA9-BB2E-2A5241057C12}"/>
              </a:ext>
            </a:extLst>
          </p:cNvPr>
          <p:cNvPicPr>
            <a:picLocks noChangeAspect="1"/>
          </p:cNvPicPr>
          <p:nvPr/>
        </p:nvPicPr>
        <p:blipFill rotWithShape="1">
          <a:blip r:embed="rId2"/>
          <a:stretch/>
        </p:blipFill>
        <p:spPr>
          <a:xfrm>
            <a:off x="710812" y="728545"/>
            <a:ext cx="5305661" cy="5305661"/>
          </a:xfrm>
          <a:prstGeom prst="ellipse">
            <a:avLst/>
          </a:prstGeom>
          <a:noFill/>
        </p:spPr>
      </p:pic>
    </p:spTree>
    <p:extLst>
      <p:ext uri="{BB962C8B-B14F-4D97-AF65-F5344CB8AC3E}">
        <p14:creationId xmlns:p14="http://schemas.microsoft.com/office/powerpoint/2010/main" val="144224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5">
            <a:extLst>
              <a:ext uri="{FF2B5EF4-FFF2-40B4-BE49-F238E27FC236}">
                <a16:creationId xmlns:a16="http://schemas.microsoft.com/office/drawing/2014/main" id="{C4ECE92A-5CEA-4EB4-82A2-026AD25A2800}"/>
              </a:ext>
            </a:extLst>
          </p:cNvPr>
          <p:cNvPicPr>
            <a:picLocks noGrp="1" noChangeAspect="1"/>
          </p:cNvPicPr>
          <p:nvPr>
            <p:ph type="pic" idx="1"/>
          </p:nvPr>
        </p:nvPicPr>
        <p:blipFill rotWithShape="1">
          <a:blip r:embed="rId2"/>
          <a:stretch/>
        </p:blipFill>
        <p:spPr>
          <a:xfrm>
            <a:off x="7645830" y="768485"/>
            <a:ext cx="3755832" cy="3755832"/>
          </a:xfrm>
          <a:noFill/>
        </p:spPr>
      </p:pic>
      <p:sp>
        <p:nvSpPr>
          <p:cNvPr id="2" name="Título 1">
            <a:extLst>
              <a:ext uri="{FF2B5EF4-FFF2-40B4-BE49-F238E27FC236}">
                <a16:creationId xmlns:a16="http://schemas.microsoft.com/office/drawing/2014/main" id="{7F47DEB2-5C64-4EB4-9D94-D4CAA0340957}"/>
              </a:ext>
            </a:extLst>
          </p:cNvPr>
          <p:cNvSpPr>
            <a:spLocks noGrp="1"/>
          </p:cNvSpPr>
          <p:nvPr>
            <p:ph type="title"/>
          </p:nvPr>
        </p:nvSpPr>
        <p:spPr>
          <a:xfrm>
            <a:off x="839788" y="457200"/>
            <a:ext cx="7018981" cy="1600200"/>
          </a:xfrm>
        </p:spPr>
        <p:txBody>
          <a:bodyPr anchor="b">
            <a:normAutofit/>
          </a:bodyPr>
          <a:lstStyle/>
          <a:p>
            <a:pPr algn="ctr"/>
            <a:r>
              <a:rPr lang="es-ES" b="1" dirty="0"/>
              <a:t>USO DE LA LICENCIA</a:t>
            </a:r>
            <a:endParaRPr lang="es-ES" dirty="0"/>
          </a:p>
          <a:p>
            <a:endParaRPr lang="es-ES" dirty="0"/>
          </a:p>
        </p:txBody>
      </p:sp>
      <p:sp>
        <p:nvSpPr>
          <p:cNvPr id="3" name="Subtítulo 2">
            <a:extLst>
              <a:ext uri="{FF2B5EF4-FFF2-40B4-BE49-F238E27FC236}">
                <a16:creationId xmlns:a16="http://schemas.microsoft.com/office/drawing/2014/main" id="{7962C593-2628-499A-8E4D-22B8F515EF9A}"/>
              </a:ext>
            </a:extLst>
          </p:cNvPr>
          <p:cNvSpPr>
            <a:spLocks noGrp="1"/>
          </p:cNvSpPr>
          <p:nvPr>
            <p:ph type="body" sz="half" idx="2"/>
          </p:nvPr>
        </p:nvSpPr>
        <p:spPr>
          <a:xfrm>
            <a:off x="839788" y="2057400"/>
            <a:ext cx="6463626" cy="3811588"/>
          </a:xfrm>
        </p:spPr>
        <p:txBody>
          <a:bodyPr vert="horz" lIns="91440" tIns="45720" rIns="91440" bIns="45720" rtlCol="0" anchor="t">
            <a:normAutofit/>
          </a:bodyPr>
          <a:lstStyle/>
          <a:p>
            <a:r>
              <a:rPr lang="es-ES" sz="2400" dirty="0"/>
              <a:t>Una licencia CC se usa cuando un autor quiere dar a otras personas el derecho de compartir, usar y construir sobre un trabajo que el autor ha creado.</a:t>
            </a:r>
          </a:p>
          <a:p>
            <a:r>
              <a:rPr lang="es-ES" sz="2400" dirty="0"/>
              <a:t>CC proporciona una flexibilidad al autor y protege a las personas que usan o redistribuyen la obra de un autor de preocupaciones de infracción de derechos de autor siempre que cumplan las condiciones que son especificado en la licencia por la cual el autor distribuye la obra.</a:t>
            </a:r>
            <a:endParaRPr lang="es-ES" sz="2400">
              <a:cs typeface="Calibri"/>
            </a:endParaRPr>
          </a:p>
        </p:txBody>
      </p:sp>
    </p:spTree>
    <p:extLst>
      <p:ext uri="{BB962C8B-B14F-4D97-AF65-F5344CB8AC3E}">
        <p14:creationId xmlns:p14="http://schemas.microsoft.com/office/powerpoint/2010/main" val="383268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BB60DD1-0413-40AF-846D-830E4B31F236}"/>
              </a:ext>
            </a:extLst>
          </p:cNvPr>
          <p:cNvSpPr>
            <a:spLocks noGrp="1"/>
          </p:cNvSpPr>
          <p:nvPr>
            <p:ph type="title"/>
          </p:nvPr>
        </p:nvSpPr>
        <p:spPr/>
        <p:txBody>
          <a:bodyPr/>
          <a:lstStyle/>
          <a:p>
            <a:r>
              <a:rPr lang="es-ES" b="0" dirty="0">
                <a:ea typeface="+mj-lt"/>
                <a:cs typeface="+mj-lt"/>
              </a:rPr>
              <a:t>¿Para que sirve?</a:t>
            </a:r>
            <a:endParaRPr lang="es-ES" dirty="0"/>
          </a:p>
        </p:txBody>
      </p:sp>
      <p:sp>
        <p:nvSpPr>
          <p:cNvPr id="4" name="Marcador de texto 3">
            <a:extLst>
              <a:ext uri="{FF2B5EF4-FFF2-40B4-BE49-F238E27FC236}">
                <a16:creationId xmlns:a16="http://schemas.microsoft.com/office/drawing/2014/main" id="{4F260A05-1C17-4B40-AC08-7BF7A3925B4C}"/>
              </a:ext>
            </a:extLst>
          </p:cNvPr>
          <p:cNvSpPr>
            <a:spLocks noGrp="1"/>
          </p:cNvSpPr>
          <p:nvPr>
            <p:ph type="body" idx="1"/>
          </p:nvPr>
        </p:nvSpPr>
        <p:spPr/>
        <p:txBody>
          <a:bodyPr vert="horz" lIns="91440" tIns="45720" rIns="91440" bIns="45720" rtlCol="0" anchor="t">
            <a:normAutofit/>
          </a:bodyPr>
          <a:lstStyle/>
          <a:p>
            <a:r>
              <a:rPr lang="es-ES">
                <a:cs typeface="Calibri"/>
              </a:rPr>
              <a:t>Sirven para tener aseso a obras protegidas</a:t>
            </a:r>
            <a:r>
              <a:rPr lang="es-ES" dirty="0">
                <a:cs typeface="Calibri"/>
              </a:rPr>
              <a:t> por derechos </a:t>
            </a:r>
            <a:r>
              <a:rPr lang="es-ES">
                <a:cs typeface="Calibri"/>
              </a:rPr>
              <a:t>de autor </a:t>
            </a:r>
            <a:endParaRPr lang="es-ES" dirty="0">
              <a:cs typeface="Calibri"/>
            </a:endParaRPr>
          </a:p>
          <a:p>
            <a:endParaRPr lang="es-ES" dirty="0">
              <a:cs typeface="Calibri"/>
            </a:endParaRPr>
          </a:p>
        </p:txBody>
      </p:sp>
      <p:sp>
        <p:nvSpPr>
          <p:cNvPr id="2" name="Título 4">
            <a:extLst>
              <a:ext uri="{FF2B5EF4-FFF2-40B4-BE49-F238E27FC236}">
                <a16:creationId xmlns:a16="http://schemas.microsoft.com/office/drawing/2014/main" id="{E1F340B1-D766-4379-9776-0C0673AA2D1F}"/>
              </a:ext>
            </a:extLst>
          </p:cNvPr>
          <p:cNvSpPr txBox="1">
            <a:spLocks/>
          </p:cNvSpPr>
          <p:nvPr/>
        </p:nvSpPr>
        <p:spPr>
          <a:xfrm>
            <a:off x="781050" y="1875896"/>
            <a:ext cx="10515600" cy="9401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baseline="0">
                <a:solidFill>
                  <a:schemeClr val="bg1"/>
                </a:solidFill>
                <a:latin typeface="+mj-lt"/>
                <a:ea typeface="+mj-ea"/>
                <a:cs typeface="+mj-cs"/>
              </a:defRPr>
            </a:lvl1pPr>
          </a:lstStyle>
          <a:p>
            <a:r>
              <a:rPr lang="es-ES" b="0" dirty="0">
                <a:ea typeface="+mj-lt"/>
                <a:cs typeface="+mj-lt"/>
              </a:rPr>
              <a:t>Tipos de licencias de Creative </a:t>
            </a:r>
            <a:r>
              <a:rPr lang="es-ES" b="0" dirty="0" err="1">
                <a:ea typeface="+mj-lt"/>
                <a:cs typeface="+mj-lt"/>
              </a:rPr>
              <a:t>Commons</a:t>
            </a:r>
            <a:endParaRPr lang="es-ES" dirty="0" err="1"/>
          </a:p>
        </p:txBody>
      </p:sp>
      <p:sp>
        <p:nvSpPr>
          <p:cNvPr id="3" name="Marcador de texto 3">
            <a:extLst>
              <a:ext uri="{FF2B5EF4-FFF2-40B4-BE49-F238E27FC236}">
                <a16:creationId xmlns:a16="http://schemas.microsoft.com/office/drawing/2014/main" id="{90F584B9-6E7B-4ADB-92E4-E49B4AFFF2A0}"/>
              </a:ext>
            </a:extLst>
          </p:cNvPr>
          <p:cNvSpPr txBox="1">
            <a:spLocks/>
          </p:cNvSpPr>
          <p:nvPr/>
        </p:nvSpPr>
        <p:spPr>
          <a:xfrm>
            <a:off x="992716" y="3134548"/>
            <a:ext cx="10515600" cy="64854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s-ES" dirty="0">
              <a:cs typeface="Calibri"/>
            </a:endParaRPr>
          </a:p>
          <a:p>
            <a:endParaRPr lang="es-ES" dirty="0">
              <a:cs typeface="Calibri"/>
            </a:endParaRPr>
          </a:p>
        </p:txBody>
      </p:sp>
      <p:sp>
        <p:nvSpPr>
          <p:cNvPr id="6" name="CuadroTexto 5">
            <a:extLst>
              <a:ext uri="{FF2B5EF4-FFF2-40B4-BE49-F238E27FC236}">
                <a16:creationId xmlns:a16="http://schemas.microsoft.com/office/drawing/2014/main" id="{A9499BD9-3151-43C7-ADA6-2748A13B65BA}"/>
              </a:ext>
            </a:extLst>
          </p:cNvPr>
          <p:cNvSpPr txBox="1"/>
          <p:nvPr/>
        </p:nvSpPr>
        <p:spPr>
          <a:xfrm>
            <a:off x="753534" y="3572933"/>
            <a:ext cx="1047326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s-ES" b="1" dirty="0"/>
              <a:t>Reconocimiento (</a:t>
            </a:r>
            <a:r>
              <a:rPr lang="es-ES" b="1" dirty="0" err="1"/>
              <a:t>by</a:t>
            </a:r>
            <a:r>
              <a:rPr lang="es-ES" b="1" dirty="0"/>
              <a:t>)</a:t>
            </a:r>
            <a:endParaRPr lang="es-ES" dirty="0">
              <a:cs typeface="Calibri"/>
            </a:endParaRPr>
          </a:p>
          <a:p>
            <a:pPr marL="285750" indent="-285750">
              <a:buFont typeface="Arial"/>
              <a:buChar char="•"/>
            </a:pPr>
            <a:r>
              <a:rPr lang="es-ES" b="1">
                <a:ea typeface="+mn-lt"/>
                <a:cs typeface="+mn-lt"/>
              </a:rPr>
              <a:t>Reconocimiento </a:t>
            </a:r>
            <a:r>
              <a:rPr lang="es-ES" b="1"/>
              <a:t>No Comercial (</a:t>
            </a:r>
            <a:r>
              <a:rPr lang="es-ES" b="1" dirty="0" err="1"/>
              <a:t>by-nc</a:t>
            </a:r>
            <a:r>
              <a:rPr lang="es-ES" b="1"/>
              <a:t>)</a:t>
            </a:r>
            <a:endParaRPr lang="es-ES" dirty="0">
              <a:cs typeface="Calibri"/>
            </a:endParaRPr>
          </a:p>
          <a:p>
            <a:pPr marL="285750" indent="-285750">
              <a:buFont typeface="Arial"/>
              <a:buChar char="•"/>
            </a:pPr>
            <a:r>
              <a:rPr lang="es-ES" b="1">
                <a:ea typeface="+mn-lt"/>
                <a:cs typeface="+mn-lt"/>
              </a:rPr>
              <a:t>Reconocimiento </a:t>
            </a:r>
            <a:r>
              <a:rPr lang="es-ES" b="1"/>
              <a:t>No Comercial - Compartir Igual (</a:t>
            </a:r>
            <a:r>
              <a:rPr lang="es-ES" b="1" dirty="0" err="1"/>
              <a:t>by-nc-sa</a:t>
            </a:r>
            <a:r>
              <a:rPr lang="es-ES" b="1"/>
              <a:t>)</a:t>
            </a:r>
            <a:endParaRPr lang="es-ES" dirty="0">
              <a:cs typeface="Calibri"/>
            </a:endParaRPr>
          </a:p>
          <a:p>
            <a:pPr marL="285750" indent="-285750">
              <a:buFont typeface="Arial"/>
              <a:buChar char="•"/>
            </a:pPr>
            <a:r>
              <a:rPr lang="es-ES" b="1" dirty="0">
                <a:ea typeface="+mn-lt"/>
                <a:cs typeface="+mn-lt"/>
              </a:rPr>
              <a:t>Reconocimiento </a:t>
            </a:r>
            <a:r>
              <a:rPr lang="es-ES" b="1"/>
              <a:t>No Comercial - Sin Obra Derivada (</a:t>
            </a:r>
            <a:r>
              <a:rPr lang="es-ES" b="1" dirty="0" err="1"/>
              <a:t>by-nc-nd</a:t>
            </a:r>
            <a:r>
              <a:rPr lang="es-ES" b="1"/>
              <a:t>)</a:t>
            </a:r>
            <a:endParaRPr lang="es-ES" dirty="0">
              <a:cs typeface="Calibri"/>
            </a:endParaRPr>
          </a:p>
          <a:p>
            <a:pPr marL="285750" indent="-285750">
              <a:buFont typeface="Arial"/>
              <a:buChar char="•"/>
            </a:pPr>
            <a:r>
              <a:rPr lang="es-ES" b="1" dirty="0">
                <a:ea typeface="+mn-lt"/>
                <a:cs typeface="+mn-lt"/>
              </a:rPr>
              <a:t>Reconocimiento </a:t>
            </a:r>
            <a:r>
              <a:rPr lang="es-ES" b="1"/>
              <a:t>Compartir Igual (</a:t>
            </a:r>
            <a:r>
              <a:rPr lang="es-ES" b="1" dirty="0" err="1"/>
              <a:t>by-sa</a:t>
            </a:r>
            <a:r>
              <a:rPr lang="es-ES" b="1"/>
              <a:t>)</a:t>
            </a:r>
            <a:endParaRPr lang="es-ES" dirty="0">
              <a:cs typeface="Calibri"/>
            </a:endParaRPr>
          </a:p>
          <a:p>
            <a:pPr marL="285750" indent="-285750">
              <a:buFont typeface="Arial"/>
              <a:buChar char="•"/>
            </a:pPr>
            <a:r>
              <a:rPr lang="es-ES" b="1" dirty="0">
                <a:ea typeface="+mn-lt"/>
                <a:cs typeface="+mn-lt"/>
              </a:rPr>
              <a:t>Reconocimiento </a:t>
            </a:r>
            <a:r>
              <a:rPr lang="es-ES" b="1"/>
              <a:t>Sin Obra Derivada (</a:t>
            </a:r>
            <a:r>
              <a:rPr lang="es-ES" b="1" dirty="0" err="1"/>
              <a:t>by-nd</a:t>
            </a:r>
            <a:r>
              <a:rPr lang="es-ES" b="1"/>
              <a:t>)</a:t>
            </a:r>
            <a:endParaRPr lang="es-ES" dirty="0">
              <a:cs typeface="Calibri"/>
            </a:endParaRPr>
          </a:p>
          <a:p>
            <a:pPr marL="285750" indent="-285750">
              <a:buFont typeface="Arial"/>
              <a:buChar char="•"/>
            </a:pPr>
            <a:endParaRPr lang="es-ES" dirty="0">
              <a:cs typeface="Calibri"/>
            </a:endParaRPr>
          </a:p>
          <a:p>
            <a:endParaRPr lang="es-ES" dirty="0">
              <a:cs typeface="Calibri"/>
            </a:endParaRPr>
          </a:p>
        </p:txBody>
      </p:sp>
      <p:sp>
        <p:nvSpPr>
          <p:cNvPr id="8" name="Título 4">
            <a:extLst>
              <a:ext uri="{FF2B5EF4-FFF2-40B4-BE49-F238E27FC236}">
                <a16:creationId xmlns:a16="http://schemas.microsoft.com/office/drawing/2014/main" id="{69E8314B-DC02-4DF3-B81B-40B98CC57AF5}"/>
              </a:ext>
            </a:extLst>
          </p:cNvPr>
          <p:cNvSpPr txBox="1">
            <a:spLocks/>
          </p:cNvSpPr>
          <p:nvPr/>
        </p:nvSpPr>
        <p:spPr>
          <a:xfrm>
            <a:off x="781050" y="1875896"/>
            <a:ext cx="10515600" cy="940181"/>
          </a:xfrm>
          <a:prstGeom prst="rect">
            <a:avLst/>
          </a:prstGeom>
        </p:spPr>
        <p:txBody>
          <a:bodyPr vert="horz" lIns="91440" tIns="45720" rIns="91440" bIns="45720" rtlCol="0" anchor="b">
            <a:noAutofit/>
          </a:bodyPr>
          <a:ls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b="0" dirty="0"/>
          </a:p>
        </p:txBody>
      </p:sp>
      <p:sp>
        <p:nvSpPr>
          <p:cNvPr id="9" name="Título 4">
            <a:extLst>
              <a:ext uri="{FF2B5EF4-FFF2-40B4-BE49-F238E27FC236}">
                <a16:creationId xmlns:a16="http://schemas.microsoft.com/office/drawing/2014/main" id="{69E8314B-DC02-4DF3-B81B-40B98CC57AF5}"/>
              </a:ext>
            </a:extLst>
          </p:cNvPr>
          <p:cNvSpPr txBox="1">
            <a:spLocks/>
          </p:cNvSpPr>
          <p:nvPr/>
        </p:nvSpPr>
        <p:spPr>
          <a:xfrm>
            <a:off x="923925" y="2018771"/>
            <a:ext cx="10515600" cy="940181"/>
          </a:xfrm>
          <a:prstGeom prst="rect">
            <a:avLst/>
          </a:prstGeom>
        </p:spPr>
        <p:txBody>
          <a:bodyPr vert="horz" lIns="91440" tIns="45720" rIns="91440" bIns="45720" rtlCol="0" anchor="b">
            <a:noAutofit/>
          </a:bodyPr>
          <a:ls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b="0" dirty="0"/>
          </a:p>
        </p:txBody>
      </p:sp>
    </p:spTree>
    <p:extLst>
      <p:ext uri="{BB962C8B-B14F-4D97-AF65-F5344CB8AC3E}">
        <p14:creationId xmlns:p14="http://schemas.microsoft.com/office/powerpoint/2010/main" val="301201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BB60DD1-0413-40AF-846D-830E4B31F236}"/>
              </a:ext>
            </a:extLst>
          </p:cNvPr>
          <p:cNvSpPr>
            <a:spLocks noGrp="1"/>
          </p:cNvSpPr>
          <p:nvPr>
            <p:ph type="title"/>
          </p:nvPr>
        </p:nvSpPr>
        <p:spPr/>
        <p:txBody>
          <a:bodyPr/>
          <a:lstStyle/>
          <a:p>
            <a:r>
              <a:rPr lang="es-ES" dirty="0">
                <a:ea typeface="+mj-lt"/>
                <a:cs typeface="+mj-lt"/>
              </a:rPr>
              <a:t>Reconocimiento (</a:t>
            </a:r>
            <a:r>
              <a:rPr lang="es-ES" dirty="0" err="1">
                <a:ea typeface="+mj-lt"/>
                <a:cs typeface="+mj-lt"/>
              </a:rPr>
              <a:t>by</a:t>
            </a:r>
            <a:r>
              <a:rPr lang="es-ES" dirty="0">
                <a:ea typeface="+mj-lt"/>
                <a:cs typeface="+mj-lt"/>
              </a:rPr>
              <a:t>)</a:t>
            </a:r>
            <a:endParaRPr lang="es-ES" dirty="0"/>
          </a:p>
        </p:txBody>
      </p:sp>
      <p:sp>
        <p:nvSpPr>
          <p:cNvPr id="4" name="Marcador de texto 3">
            <a:extLst>
              <a:ext uri="{FF2B5EF4-FFF2-40B4-BE49-F238E27FC236}">
                <a16:creationId xmlns:a16="http://schemas.microsoft.com/office/drawing/2014/main" id="{4F260A05-1C17-4B40-AC08-7BF7A3925B4C}"/>
              </a:ext>
            </a:extLst>
          </p:cNvPr>
          <p:cNvSpPr>
            <a:spLocks noGrp="1"/>
          </p:cNvSpPr>
          <p:nvPr>
            <p:ph type="body" idx="1"/>
          </p:nvPr>
        </p:nvSpPr>
        <p:spPr/>
        <p:txBody>
          <a:bodyPr vert="horz" lIns="91440" tIns="45720" rIns="91440" bIns="45720" rtlCol="0" anchor="t">
            <a:normAutofit/>
          </a:bodyPr>
          <a:lstStyle/>
          <a:p>
            <a:endParaRPr lang="es-ES" dirty="0">
              <a:cs typeface="Calibri"/>
            </a:endParaRPr>
          </a:p>
          <a:p>
            <a:endParaRPr lang="es-ES" dirty="0">
              <a:cs typeface="Calibri"/>
            </a:endParaRPr>
          </a:p>
        </p:txBody>
      </p:sp>
      <p:sp>
        <p:nvSpPr>
          <p:cNvPr id="2" name="Título 4">
            <a:extLst>
              <a:ext uri="{FF2B5EF4-FFF2-40B4-BE49-F238E27FC236}">
                <a16:creationId xmlns:a16="http://schemas.microsoft.com/office/drawing/2014/main" id="{E1F340B1-D766-4379-9776-0C0673AA2D1F}"/>
              </a:ext>
            </a:extLst>
          </p:cNvPr>
          <p:cNvSpPr txBox="1">
            <a:spLocks/>
          </p:cNvSpPr>
          <p:nvPr/>
        </p:nvSpPr>
        <p:spPr>
          <a:xfrm>
            <a:off x="781050" y="1875896"/>
            <a:ext cx="10515600" cy="9401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baseline="0">
                <a:solidFill>
                  <a:schemeClr val="bg1"/>
                </a:solidFill>
                <a:latin typeface="+mj-lt"/>
                <a:ea typeface="+mj-ea"/>
                <a:cs typeface="+mj-cs"/>
              </a:defRPr>
            </a:lvl1pPr>
          </a:lstStyle>
          <a:p>
            <a:endParaRPr lang="es-ES" b="0" dirty="0"/>
          </a:p>
        </p:txBody>
      </p:sp>
      <p:sp>
        <p:nvSpPr>
          <p:cNvPr id="3" name="Marcador de texto 3">
            <a:extLst>
              <a:ext uri="{FF2B5EF4-FFF2-40B4-BE49-F238E27FC236}">
                <a16:creationId xmlns:a16="http://schemas.microsoft.com/office/drawing/2014/main" id="{90F584B9-6E7B-4ADB-92E4-E49B4AFFF2A0}"/>
              </a:ext>
            </a:extLst>
          </p:cNvPr>
          <p:cNvSpPr txBox="1">
            <a:spLocks/>
          </p:cNvSpPr>
          <p:nvPr/>
        </p:nvSpPr>
        <p:spPr>
          <a:xfrm>
            <a:off x="992716" y="3134548"/>
            <a:ext cx="10515600" cy="64854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s-ES" dirty="0">
              <a:cs typeface="Calibri"/>
            </a:endParaRPr>
          </a:p>
          <a:p>
            <a:endParaRPr lang="es-ES" dirty="0">
              <a:cs typeface="Calibri"/>
            </a:endParaRPr>
          </a:p>
        </p:txBody>
      </p:sp>
      <p:sp>
        <p:nvSpPr>
          <p:cNvPr id="6" name="CuadroTexto 5">
            <a:extLst>
              <a:ext uri="{FF2B5EF4-FFF2-40B4-BE49-F238E27FC236}">
                <a16:creationId xmlns:a16="http://schemas.microsoft.com/office/drawing/2014/main" id="{A9499BD9-3151-43C7-ADA6-2748A13B65BA}"/>
              </a:ext>
            </a:extLst>
          </p:cNvPr>
          <p:cNvSpPr txBox="1"/>
          <p:nvPr/>
        </p:nvSpPr>
        <p:spPr>
          <a:xfrm>
            <a:off x="990601" y="1574800"/>
            <a:ext cx="1047326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b="1" dirty="0">
              <a:cs typeface="Calibri"/>
            </a:endParaRPr>
          </a:p>
          <a:p>
            <a:r>
              <a:rPr lang="es-ES">
                <a:ea typeface="+mn-lt"/>
                <a:cs typeface="+mn-lt"/>
              </a:rPr>
              <a:t>Esta licencia permite cualquier explotación de la obra, incluyendo una finalidad comercial, así como la creación de obras derivadas, la distribución de las cuales también está permitida sin ninguna restricción, con la única condición de que se haga referencia expresa al autor, es decir, que aparezca su nombre en cualquier uso o acto de explotación que se haga de la obra. Recordemos que la obligación de reconocimiento está presente en todas las licencias </a:t>
            </a:r>
            <a:r>
              <a:rPr lang="es-ES" i="1">
                <a:ea typeface="+mn-lt"/>
                <a:cs typeface="+mn-lt"/>
              </a:rPr>
              <a:t>Creative </a:t>
            </a:r>
            <a:r>
              <a:rPr lang="es-ES" i="1" dirty="0" err="1">
                <a:ea typeface="+mn-lt"/>
                <a:cs typeface="+mn-lt"/>
              </a:rPr>
              <a:t>Commons</a:t>
            </a:r>
            <a:r>
              <a:rPr lang="es-ES">
                <a:ea typeface="+mn-lt"/>
                <a:cs typeface="+mn-lt"/>
              </a:rPr>
              <a:t>.</a:t>
            </a:r>
            <a:endParaRPr lang="es-ES"/>
          </a:p>
          <a:p>
            <a:pPr marL="285750" indent="-285750">
              <a:buFont typeface="Arial"/>
              <a:buChar char="•"/>
            </a:pPr>
            <a:endParaRPr lang="es-ES" dirty="0">
              <a:cs typeface="Calibri"/>
            </a:endParaRPr>
          </a:p>
          <a:p>
            <a:endParaRPr lang="es-ES" dirty="0">
              <a:cs typeface="Calibri"/>
            </a:endParaRPr>
          </a:p>
        </p:txBody>
      </p:sp>
      <p:sp>
        <p:nvSpPr>
          <p:cNvPr id="8" name="Título 4">
            <a:extLst>
              <a:ext uri="{FF2B5EF4-FFF2-40B4-BE49-F238E27FC236}">
                <a16:creationId xmlns:a16="http://schemas.microsoft.com/office/drawing/2014/main" id="{69E8314B-DC02-4DF3-B81B-40B98CC57AF5}"/>
              </a:ext>
            </a:extLst>
          </p:cNvPr>
          <p:cNvSpPr txBox="1">
            <a:spLocks/>
          </p:cNvSpPr>
          <p:nvPr/>
        </p:nvSpPr>
        <p:spPr>
          <a:xfrm>
            <a:off x="781050" y="1875896"/>
            <a:ext cx="10515600" cy="940181"/>
          </a:xfrm>
          <a:prstGeom prst="rect">
            <a:avLst/>
          </a:prstGeom>
        </p:spPr>
        <p:txBody>
          <a:bodyPr vert="horz" lIns="91440" tIns="45720" rIns="91440" bIns="45720" rtlCol="0" anchor="b">
            <a:noAutofit/>
          </a:bodyPr>
          <a:ls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b="0" dirty="0"/>
          </a:p>
        </p:txBody>
      </p:sp>
      <p:pic>
        <p:nvPicPr>
          <p:cNvPr id="10" name="Imagen 10">
            <a:extLst>
              <a:ext uri="{FF2B5EF4-FFF2-40B4-BE49-F238E27FC236}">
                <a16:creationId xmlns:a16="http://schemas.microsoft.com/office/drawing/2014/main" id="{FB88AE11-34AE-471D-9BAB-3C368907076F}"/>
              </a:ext>
            </a:extLst>
          </p:cNvPr>
          <p:cNvPicPr>
            <a:picLocks noChangeAspect="1"/>
          </p:cNvPicPr>
          <p:nvPr/>
        </p:nvPicPr>
        <p:blipFill>
          <a:blip r:embed="rId2"/>
          <a:stretch>
            <a:fillRect/>
          </a:stretch>
        </p:blipFill>
        <p:spPr>
          <a:xfrm>
            <a:off x="5009092" y="3826405"/>
            <a:ext cx="2851150" cy="1000124"/>
          </a:xfrm>
          <a:prstGeom prst="rect">
            <a:avLst/>
          </a:prstGeom>
        </p:spPr>
      </p:pic>
    </p:spTree>
    <p:extLst>
      <p:ext uri="{BB962C8B-B14F-4D97-AF65-F5344CB8AC3E}">
        <p14:creationId xmlns:p14="http://schemas.microsoft.com/office/powerpoint/2010/main" val="2447454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C0933-8C9A-4E3F-8987-E2B9947DFF84}"/>
              </a:ext>
            </a:extLst>
          </p:cNvPr>
          <p:cNvSpPr>
            <a:spLocks noGrp="1"/>
          </p:cNvSpPr>
          <p:nvPr>
            <p:ph type="title"/>
          </p:nvPr>
        </p:nvSpPr>
        <p:spPr>
          <a:xfrm>
            <a:off x="772583" y="699029"/>
            <a:ext cx="10515600" cy="940181"/>
          </a:xfrm>
        </p:spPr>
        <p:txBody>
          <a:bodyPr/>
          <a:lstStyle/>
          <a:p>
            <a:endParaRPr lang="es-ES" dirty="0"/>
          </a:p>
          <a:p>
            <a:r>
              <a:rPr lang="es-ES" dirty="0"/>
              <a:t>Reconocimiento - No Comercial (</a:t>
            </a:r>
            <a:r>
              <a:rPr lang="es-ES" dirty="0" err="1"/>
              <a:t>by-nc</a:t>
            </a:r>
            <a:r>
              <a:rPr lang="es-ES" dirty="0"/>
              <a:t>)</a:t>
            </a:r>
          </a:p>
          <a:p>
            <a:endParaRPr lang="es-ES"/>
          </a:p>
        </p:txBody>
      </p:sp>
      <p:sp>
        <p:nvSpPr>
          <p:cNvPr id="3" name="Marcador de número de diapositiva 2">
            <a:extLst>
              <a:ext uri="{FF2B5EF4-FFF2-40B4-BE49-F238E27FC236}">
                <a16:creationId xmlns:a16="http://schemas.microsoft.com/office/drawing/2014/main" id="{FBA568C2-A86B-4982-A58B-A0EF1046A242}"/>
              </a:ext>
            </a:extLst>
          </p:cNvPr>
          <p:cNvSpPr>
            <a:spLocks noGrp="1"/>
          </p:cNvSpPr>
          <p:nvPr>
            <p:ph type="sldNum" sz="quarter" idx="12"/>
          </p:nvPr>
        </p:nvSpPr>
        <p:spPr/>
        <p:txBody>
          <a:bodyPr/>
          <a:lstStyle/>
          <a:p>
            <a:pPr rtl="0"/>
            <a:fld id="{9EC71654-96A5-4280-94F3-931C61A9F92C}" type="slidenum">
              <a:rPr lang="es-ES" noProof="0" smtClean="0"/>
              <a:pPr rtl="0"/>
              <a:t>6</a:t>
            </a:fld>
            <a:endParaRPr lang="es-ES" noProof="0" dirty="0"/>
          </a:p>
        </p:txBody>
      </p:sp>
      <p:sp>
        <p:nvSpPr>
          <p:cNvPr id="4" name="Marcador de texto 3">
            <a:extLst>
              <a:ext uri="{FF2B5EF4-FFF2-40B4-BE49-F238E27FC236}">
                <a16:creationId xmlns:a16="http://schemas.microsoft.com/office/drawing/2014/main" id="{06B93FC4-755A-4329-84C4-C6E1F3AD5909}"/>
              </a:ext>
            </a:extLst>
          </p:cNvPr>
          <p:cNvSpPr>
            <a:spLocks noGrp="1"/>
          </p:cNvSpPr>
          <p:nvPr>
            <p:ph type="body" idx="1"/>
          </p:nvPr>
        </p:nvSpPr>
        <p:spPr>
          <a:xfrm>
            <a:off x="772583" y="1407348"/>
            <a:ext cx="10515600" cy="2528143"/>
          </a:xfrm>
        </p:spPr>
        <p:txBody>
          <a:bodyPr vert="horz" lIns="91440" tIns="45720" rIns="91440" bIns="45720" rtlCol="0" anchor="t">
            <a:normAutofit/>
          </a:bodyPr>
          <a:lstStyle/>
          <a:p>
            <a:r>
              <a:rPr lang="es-ES" sz="2400" dirty="0">
                <a:ea typeface="+mn-lt"/>
                <a:cs typeface="+mn-lt"/>
              </a:rPr>
              <a:t>Esta licencia permite la generación de obras derivadas siempre que no se haga un uso comercial de las mismas. Tampoco se puede utilizar la obra original con finalidades comerciales.</a:t>
            </a:r>
            <a:endParaRPr lang="es-ES" sz="2400" dirty="0"/>
          </a:p>
        </p:txBody>
      </p:sp>
      <p:sp>
        <p:nvSpPr>
          <p:cNvPr id="7" name="Título 1">
            <a:extLst>
              <a:ext uri="{FF2B5EF4-FFF2-40B4-BE49-F238E27FC236}">
                <a16:creationId xmlns:a16="http://schemas.microsoft.com/office/drawing/2014/main" id="{7C68468E-F768-49BF-BE12-AF401EE37184}"/>
              </a:ext>
            </a:extLst>
          </p:cNvPr>
          <p:cNvSpPr txBox="1">
            <a:spLocks/>
          </p:cNvSpPr>
          <p:nvPr/>
        </p:nvSpPr>
        <p:spPr>
          <a:xfrm>
            <a:off x="704849" y="3772429"/>
            <a:ext cx="10515600" cy="9401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baseline="0">
                <a:solidFill>
                  <a:schemeClr val="bg1"/>
                </a:solidFill>
                <a:latin typeface="+mj-lt"/>
                <a:ea typeface="+mj-ea"/>
                <a:cs typeface="+mj-cs"/>
              </a:defRPr>
            </a:lvl1pPr>
          </a:lstStyle>
          <a:p>
            <a:endParaRPr lang="es-ES" dirty="0"/>
          </a:p>
          <a:p>
            <a:r>
              <a:rPr lang="es-ES" dirty="0">
                <a:ea typeface="+mj-lt"/>
                <a:cs typeface="+mj-lt"/>
              </a:rPr>
              <a:t>RECONOCIMIENTO - NO COMERCIAL - COMPARTIR IGUAL (BY-NC-SA)</a:t>
            </a:r>
            <a:endParaRPr lang="es-ES" dirty="0"/>
          </a:p>
          <a:p>
            <a:endParaRPr lang="es-ES" dirty="0"/>
          </a:p>
        </p:txBody>
      </p:sp>
      <p:sp>
        <p:nvSpPr>
          <p:cNvPr id="11" name="Marcador de texto 3">
            <a:extLst>
              <a:ext uri="{FF2B5EF4-FFF2-40B4-BE49-F238E27FC236}">
                <a16:creationId xmlns:a16="http://schemas.microsoft.com/office/drawing/2014/main" id="{E591D862-2052-4855-BFEA-7281D64A3923}"/>
              </a:ext>
            </a:extLst>
          </p:cNvPr>
          <p:cNvSpPr txBox="1">
            <a:spLocks/>
          </p:cNvSpPr>
          <p:nvPr/>
        </p:nvSpPr>
        <p:spPr>
          <a:xfrm>
            <a:off x="967316" y="4429948"/>
            <a:ext cx="10515600" cy="252814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400" dirty="0">
                <a:cs typeface="Calibri"/>
              </a:rPr>
              <a:t>Esta licencia no permite un uso comercial de la obra original ni de las posibles obras derivadas. Además, la distribución de estas obras derivadas se debe hacer con una licencia igual a la que regula la obra original.</a:t>
            </a:r>
            <a:endParaRPr lang="es-ES" dirty="0"/>
          </a:p>
        </p:txBody>
      </p:sp>
      <p:pic>
        <p:nvPicPr>
          <p:cNvPr id="15" name="Imagen 15">
            <a:extLst>
              <a:ext uri="{FF2B5EF4-FFF2-40B4-BE49-F238E27FC236}">
                <a16:creationId xmlns:a16="http://schemas.microsoft.com/office/drawing/2014/main" id="{E447851A-78AB-47EA-9F32-DB298460CDEE}"/>
              </a:ext>
            </a:extLst>
          </p:cNvPr>
          <p:cNvPicPr>
            <a:picLocks noChangeAspect="1"/>
          </p:cNvPicPr>
          <p:nvPr/>
        </p:nvPicPr>
        <p:blipFill>
          <a:blip r:embed="rId2"/>
          <a:stretch>
            <a:fillRect/>
          </a:stretch>
        </p:blipFill>
        <p:spPr>
          <a:xfrm>
            <a:off x="8302625" y="5579004"/>
            <a:ext cx="1826683" cy="636058"/>
          </a:xfrm>
          <a:prstGeom prst="rect">
            <a:avLst/>
          </a:prstGeom>
        </p:spPr>
      </p:pic>
      <p:pic>
        <p:nvPicPr>
          <p:cNvPr id="16" name="Imagen 16">
            <a:extLst>
              <a:ext uri="{FF2B5EF4-FFF2-40B4-BE49-F238E27FC236}">
                <a16:creationId xmlns:a16="http://schemas.microsoft.com/office/drawing/2014/main" id="{22ABC684-8AD6-4451-BEED-7D41664C2D40}"/>
              </a:ext>
            </a:extLst>
          </p:cNvPr>
          <p:cNvPicPr>
            <a:picLocks noChangeAspect="1"/>
          </p:cNvPicPr>
          <p:nvPr/>
        </p:nvPicPr>
        <p:blipFill>
          <a:blip r:embed="rId3"/>
          <a:stretch>
            <a:fillRect/>
          </a:stretch>
        </p:blipFill>
        <p:spPr>
          <a:xfrm>
            <a:off x="8175625" y="2209270"/>
            <a:ext cx="1826683" cy="636058"/>
          </a:xfrm>
          <a:prstGeom prst="rect">
            <a:avLst/>
          </a:prstGeom>
        </p:spPr>
      </p:pic>
    </p:spTree>
    <p:extLst>
      <p:ext uri="{BB962C8B-B14F-4D97-AF65-F5344CB8AC3E}">
        <p14:creationId xmlns:p14="http://schemas.microsoft.com/office/powerpoint/2010/main" val="24418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2B0316-1E36-4B72-A673-9A328755B063}"/>
              </a:ext>
            </a:extLst>
          </p:cNvPr>
          <p:cNvSpPr>
            <a:spLocks noGrp="1"/>
          </p:cNvSpPr>
          <p:nvPr>
            <p:ph type="title"/>
          </p:nvPr>
        </p:nvSpPr>
        <p:spPr>
          <a:xfrm>
            <a:off x="781050" y="1452563"/>
            <a:ext cx="10515600" cy="940181"/>
          </a:xfrm>
        </p:spPr>
        <p:txBody>
          <a:bodyPr/>
          <a:lstStyle/>
          <a:p>
            <a:r>
              <a:rPr lang="es-ES" dirty="0"/>
              <a:t>Reconocimiento - No Comercial - Sin Obra Derivada (</a:t>
            </a:r>
            <a:r>
              <a:rPr lang="es-ES" dirty="0" err="1"/>
              <a:t>by-nc-nd</a:t>
            </a:r>
            <a:r>
              <a:rPr lang="es-ES" dirty="0"/>
              <a:t>)</a:t>
            </a:r>
          </a:p>
          <a:p>
            <a:endParaRPr lang="es-ES" dirty="0"/>
          </a:p>
          <a:p>
            <a:endParaRPr lang="es-ES"/>
          </a:p>
        </p:txBody>
      </p:sp>
      <p:sp>
        <p:nvSpPr>
          <p:cNvPr id="3" name="Marcador de número de diapositiva 2">
            <a:extLst>
              <a:ext uri="{FF2B5EF4-FFF2-40B4-BE49-F238E27FC236}">
                <a16:creationId xmlns:a16="http://schemas.microsoft.com/office/drawing/2014/main" id="{68A1722D-54C7-421C-9547-B18FF7CE8E8B}"/>
              </a:ext>
            </a:extLst>
          </p:cNvPr>
          <p:cNvSpPr>
            <a:spLocks noGrp="1"/>
          </p:cNvSpPr>
          <p:nvPr>
            <p:ph type="sldNum" sz="quarter" idx="12"/>
          </p:nvPr>
        </p:nvSpPr>
        <p:spPr/>
        <p:txBody>
          <a:bodyPr/>
          <a:lstStyle/>
          <a:p>
            <a:pPr rtl="0"/>
            <a:fld id="{9EC71654-96A5-4280-94F3-931C61A9F92C}" type="slidenum">
              <a:rPr lang="es-ES" noProof="0" smtClean="0"/>
              <a:pPr rtl="0"/>
              <a:t>7</a:t>
            </a:fld>
            <a:endParaRPr lang="es-ES" noProof="0" dirty="0"/>
          </a:p>
        </p:txBody>
      </p:sp>
      <p:sp>
        <p:nvSpPr>
          <p:cNvPr id="4" name="Marcador de texto 3">
            <a:extLst>
              <a:ext uri="{FF2B5EF4-FFF2-40B4-BE49-F238E27FC236}">
                <a16:creationId xmlns:a16="http://schemas.microsoft.com/office/drawing/2014/main" id="{C57F66C1-AE14-4530-91B7-270D2902300E}"/>
              </a:ext>
            </a:extLst>
          </p:cNvPr>
          <p:cNvSpPr>
            <a:spLocks noGrp="1"/>
          </p:cNvSpPr>
          <p:nvPr>
            <p:ph type="body" idx="1"/>
          </p:nvPr>
        </p:nvSpPr>
        <p:spPr>
          <a:xfrm>
            <a:off x="848784" y="1593614"/>
            <a:ext cx="10515600" cy="648543"/>
          </a:xfrm>
        </p:spPr>
        <p:txBody>
          <a:bodyPr vert="horz" lIns="91440" tIns="45720" rIns="91440" bIns="45720" rtlCol="0" anchor="t">
            <a:noAutofit/>
          </a:bodyPr>
          <a:lstStyle/>
          <a:p>
            <a:r>
              <a:rPr lang="es-ES" sz="2400" dirty="0">
                <a:ea typeface="+mn-lt"/>
                <a:cs typeface="+mn-lt"/>
              </a:rPr>
              <a:t>Esta licencia no permite la generación de obras derivadas ni hacer un uso comercial de la obra original, es decir, sólo son posibles los usos y finalidades que no tengan carácter comercial. Esta es la licencia </a:t>
            </a:r>
            <a:r>
              <a:rPr lang="es-ES" sz="2400" i="1" dirty="0">
                <a:ea typeface="+mn-lt"/>
                <a:cs typeface="+mn-lt"/>
              </a:rPr>
              <a:t>Creative </a:t>
            </a:r>
            <a:r>
              <a:rPr lang="es-ES" sz="2400" i="1" dirty="0" err="1">
                <a:ea typeface="+mn-lt"/>
                <a:cs typeface="+mn-lt"/>
              </a:rPr>
              <a:t>Commons</a:t>
            </a:r>
            <a:r>
              <a:rPr lang="es-ES" sz="2400" dirty="0">
                <a:ea typeface="+mn-lt"/>
                <a:cs typeface="+mn-lt"/>
              </a:rPr>
              <a:t> más restrictiva.</a:t>
            </a:r>
            <a:endParaRPr lang="es-ES" dirty="0"/>
          </a:p>
        </p:txBody>
      </p:sp>
      <p:sp>
        <p:nvSpPr>
          <p:cNvPr id="6" name="Título 1">
            <a:extLst>
              <a:ext uri="{FF2B5EF4-FFF2-40B4-BE49-F238E27FC236}">
                <a16:creationId xmlns:a16="http://schemas.microsoft.com/office/drawing/2014/main" id="{D5FACD0F-74EE-4A89-9CC2-A3D9A6890F47}"/>
              </a:ext>
            </a:extLst>
          </p:cNvPr>
          <p:cNvSpPr txBox="1">
            <a:spLocks/>
          </p:cNvSpPr>
          <p:nvPr/>
        </p:nvSpPr>
        <p:spPr>
          <a:xfrm>
            <a:off x="1060450" y="4051829"/>
            <a:ext cx="10515600" cy="9401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baseline="0">
                <a:solidFill>
                  <a:schemeClr val="bg1"/>
                </a:solidFill>
                <a:latin typeface="+mj-lt"/>
                <a:ea typeface="+mj-ea"/>
                <a:cs typeface="+mj-cs"/>
              </a:defRPr>
            </a:lvl1pPr>
          </a:lstStyle>
          <a:p>
            <a:r>
              <a:rPr lang="es-ES" dirty="0"/>
              <a:t>Reconocimiento - Compartir Igual (</a:t>
            </a:r>
            <a:r>
              <a:rPr lang="es-ES" dirty="0" err="1"/>
              <a:t>by-sa</a:t>
            </a:r>
            <a:r>
              <a:rPr lang="es-ES" dirty="0"/>
              <a:t>)</a:t>
            </a:r>
          </a:p>
          <a:p>
            <a:endParaRPr lang="es-ES" dirty="0"/>
          </a:p>
        </p:txBody>
      </p:sp>
      <p:sp>
        <p:nvSpPr>
          <p:cNvPr id="9" name="Marcador de texto 3">
            <a:extLst>
              <a:ext uri="{FF2B5EF4-FFF2-40B4-BE49-F238E27FC236}">
                <a16:creationId xmlns:a16="http://schemas.microsoft.com/office/drawing/2014/main" id="{F03D684F-3358-43CC-9704-CD00BE41AB0B}"/>
              </a:ext>
            </a:extLst>
          </p:cNvPr>
          <p:cNvSpPr txBox="1">
            <a:spLocks/>
          </p:cNvSpPr>
          <p:nvPr/>
        </p:nvSpPr>
        <p:spPr>
          <a:xfrm>
            <a:off x="891117" y="4497681"/>
            <a:ext cx="10515600" cy="648543"/>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400" dirty="0">
                <a:ea typeface="+mn-lt"/>
                <a:cs typeface="+mn-lt"/>
              </a:rPr>
              <a:t>Esta licencia permite el uso comercial de la obra y de las posibles obras derivadas, pero la distribución de éstas se debe hacer con una licencia igual a la que regula la obra original, es decir, la obra derivada que se lleve a cabo a partir de la obra original deberá ser explotada bajo la misma licencia.</a:t>
            </a:r>
            <a:endParaRPr lang="es-ES" dirty="0"/>
          </a:p>
        </p:txBody>
      </p:sp>
      <p:pic>
        <p:nvPicPr>
          <p:cNvPr id="10" name="Imagen 10">
            <a:extLst>
              <a:ext uri="{FF2B5EF4-FFF2-40B4-BE49-F238E27FC236}">
                <a16:creationId xmlns:a16="http://schemas.microsoft.com/office/drawing/2014/main" id="{39799589-1BD5-444B-8616-04BDC9AD5FE3}"/>
              </a:ext>
            </a:extLst>
          </p:cNvPr>
          <p:cNvPicPr>
            <a:picLocks noChangeAspect="1"/>
          </p:cNvPicPr>
          <p:nvPr/>
        </p:nvPicPr>
        <p:blipFill>
          <a:blip r:embed="rId2"/>
          <a:stretch>
            <a:fillRect/>
          </a:stretch>
        </p:blipFill>
        <p:spPr>
          <a:xfrm>
            <a:off x="9530292" y="5604403"/>
            <a:ext cx="1843616" cy="652991"/>
          </a:xfrm>
          <a:prstGeom prst="rect">
            <a:avLst/>
          </a:prstGeom>
        </p:spPr>
      </p:pic>
      <p:pic>
        <p:nvPicPr>
          <p:cNvPr id="11" name="Imagen 11">
            <a:extLst>
              <a:ext uri="{FF2B5EF4-FFF2-40B4-BE49-F238E27FC236}">
                <a16:creationId xmlns:a16="http://schemas.microsoft.com/office/drawing/2014/main" id="{9C104341-3604-474C-BCA2-7AA5269D347A}"/>
              </a:ext>
            </a:extLst>
          </p:cNvPr>
          <p:cNvPicPr>
            <a:picLocks noChangeAspect="1"/>
          </p:cNvPicPr>
          <p:nvPr/>
        </p:nvPicPr>
        <p:blipFill>
          <a:blip r:embed="rId3"/>
          <a:stretch>
            <a:fillRect/>
          </a:stretch>
        </p:blipFill>
        <p:spPr>
          <a:xfrm>
            <a:off x="9327092" y="2641070"/>
            <a:ext cx="1631950" cy="568325"/>
          </a:xfrm>
          <a:prstGeom prst="rect">
            <a:avLst/>
          </a:prstGeom>
        </p:spPr>
      </p:pic>
    </p:spTree>
    <p:extLst>
      <p:ext uri="{BB962C8B-B14F-4D97-AF65-F5344CB8AC3E}">
        <p14:creationId xmlns:p14="http://schemas.microsoft.com/office/powerpoint/2010/main" val="3863585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CA3B0B-7142-4F5A-A491-09023AD2EACD}"/>
              </a:ext>
            </a:extLst>
          </p:cNvPr>
          <p:cNvSpPr>
            <a:spLocks noGrp="1"/>
          </p:cNvSpPr>
          <p:nvPr>
            <p:ph type="title"/>
          </p:nvPr>
        </p:nvSpPr>
        <p:spPr>
          <a:xfrm>
            <a:off x="696383" y="1240896"/>
            <a:ext cx="10515600" cy="940181"/>
          </a:xfrm>
        </p:spPr>
        <p:txBody>
          <a:bodyPr/>
          <a:lstStyle/>
          <a:p>
            <a:r>
              <a:rPr lang="es-ES" dirty="0"/>
              <a:t>Reconocimiento - Sin Obra Derivada (</a:t>
            </a:r>
            <a:r>
              <a:rPr lang="es-ES" dirty="0" err="1"/>
              <a:t>by-nd</a:t>
            </a:r>
            <a:r>
              <a:rPr lang="es-ES" dirty="0"/>
              <a:t>)</a:t>
            </a:r>
          </a:p>
          <a:p>
            <a:endParaRPr lang="es-ES"/>
          </a:p>
        </p:txBody>
      </p:sp>
      <p:sp>
        <p:nvSpPr>
          <p:cNvPr id="3" name="Marcador de número de diapositiva 2">
            <a:extLst>
              <a:ext uri="{FF2B5EF4-FFF2-40B4-BE49-F238E27FC236}">
                <a16:creationId xmlns:a16="http://schemas.microsoft.com/office/drawing/2014/main" id="{E29318B7-99BC-4C45-A08B-3BC2A7BBF811}"/>
              </a:ext>
            </a:extLst>
          </p:cNvPr>
          <p:cNvSpPr>
            <a:spLocks noGrp="1"/>
          </p:cNvSpPr>
          <p:nvPr>
            <p:ph type="sldNum" sz="quarter" idx="12"/>
          </p:nvPr>
        </p:nvSpPr>
        <p:spPr/>
        <p:txBody>
          <a:bodyPr/>
          <a:lstStyle/>
          <a:p>
            <a:pPr rtl="0"/>
            <a:fld id="{9EC71654-96A5-4280-94F3-931C61A9F92C}" type="slidenum">
              <a:rPr lang="es-ES" noProof="0" smtClean="0"/>
              <a:pPr rtl="0"/>
              <a:t>8</a:t>
            </a:fld>
            <a:endParaRPr lang="es-ES" noProof="0" dirty="0"/>
          </a:p>
        </p:txBody>
      </p:sp>
      <p:sp>
        <p:nvSpPr>
          <p:cNvPr id="4" name="Marcador de texto 3">
            <a:extLst>
              <a:ext uri="{FF2B5EF4-FFF2-40B4-BE49-F238E27FC236}">
                <a16:creationId xmlns:a16="http://schemas.microsoft.com/office/drawing/2014/main" id="{A3AF7D18-29DE-4792-A30F-BED00EF617E0}"/>
              </a:ext>
            </a:extLst>
          </p:cNvPr>
          <p:cNvSpPr>
            <a:spLocks noGrp="1"/>
          </p:cNvSpPr>
          <p:nvPr>
            <p:ph type="body" idx="1"/>
          </p:nvPr>
        </p:nvSpPr>
        <p:spPr>
          <a:xfrm>
            <a:off x="696383" y="2541882"/>
            <a:ext cx="10515600" cy="648543"/>
          </a:xfrm>
        </p:spPr>
        <p:txBody>
          <a:bodyPr vert="horz" lIns="91440" tIns="45720" rIns="91440" bIns="45720" rtlCol="0" anchor="t">
            <a:noAutofit/>
          </a:bodyPr>
          <a:lstStyle/>
          <a:p>
            <a:r>
              <a:rPr lang="es-ES" sz="2400" dirty="0">
                <a:ea typeface="+mn-lt"/>
                <a:cs typeface="+mn-lt"/>
              </a:rPr>
              <a:t>Esta licencia permite el uso comercial de la obra pero no la generación de obras derivadas, es decir, que la obra sólo puede ser usada en su formato original, no cabe su transformación.</a:t>
            </a:r>
            <a:endParaRPr lang="es-ES" sz="2400" dirty="0"/>
          </a:p>
        </p:txBody>
      </p:sp>
      <p:pic>
        <p:nvPicPr>
          <p:cNvPr id="5" name="Imagen 5">
            <a:extLst>
              <a:ext uri="{FF2B5EF4-FFF2-40B4-BE49-F238E27FC236}">
                <a16:creationId xmlns:a16="http://schemas.microsoft.com/office/drawing/2014/main" id="{6B109025-95A8-4E6F-A57E-1B3F32B81358}"/>
              </a:ext>
            </a:extLst>
          </p:cNvPr>
          <p:cNvPicPr>
            <a:picLocks noChangeAspect="1"/>
          </p:cNvPicPr>
          <p:nvPr/>
        </p:nvPicPr>
        <p:blipFill>
          <a:blip r:embed="rId2"/>
          <a:stretch>
            <a:fillRect/>
          </a:stretch>
        </p:blipFill>
        <p:spPr>
          <a:xfrm>
            <a:off x="4915958" y="3741738"/>
            <a:ext cx="2647950" cy="923924"/>
          </a:xfrm>
          <a:prstGeom prst="rect">
            <a:avLst/>
          </a:prstGeom>
        </p:spPr>
      </p:pic>
    </p:spTree>
    <p:extLst>
      <p:ext uri="{BB962C8B-B14F-4D97-AF65-F5344CB8AC3E}">
        <p14:creationId xmlns:p14="http://schemas.microsoft.com/office/powerpoint/2010/main" val="362141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1902B-D4E4-4EFE-9E1C-6B02D6109AB7}"/>
              </a:ext>
            </a:extLst>
          </p:cNvPr>
          <p:cNvSpPr>
            <a:spLocks noGrp="1"/>
          </p:cNvSpPr>
          <p:nvPr>
            <p:ph type="title"/>
          </p:nvPr>
        </p:nvSpPr>
        <p:spPr>
          <a:xfrm>
            <a:off x="831850" y="182563"/>
            <a:ext cx="10035823" cy="629737"/>
          </a:xfrm>
        </p:spPr>
        <p:txBody>
          <a:bodyPr/>
          <a:lstStyle/>
          <a:p>
            <a:r>
              <a:rPr lang="es-ES" dirty="0"/>
              <a:t>Cuáles son las capas de licencias</a:t>
            </a:r>
          </a:p>
        </p:txBody>
      </p:sp>
      <p:sp>
        <p:nvSpPr>
          <p:cNvPr id="3" name="Marcador de número de diapositiva 2">
            <a:extLst>
              <a:ext uri="{FF2B5EF4-FFF2-40B4-BE49-F238E27FC236}">
                <a16:creationId xmlns:a16="http://schemas.microsoft.com/office/drawing/2014/main" id="{64904D4A-BC48-4A6C-916D-0CFC282F9C70}"/>
              </a:ext>
            </a:extLst>
          </p:cNvPr>
          <p:cNvSpPr>
            <a:spLocks noGrp="1"/>
          </p:cNvSpPr>
          <p:nvPr>
            <p:ph type="sldNum" sz="quarter" idx="12"/>
          </p:nvPr>
        </p:nvSpPr>
        <p:spPr/>
        <p:txBody>
          <a:bodyPr/>
          <a:lstStyle/>
          <a:p>
            <a:pPr rtl="0"/>
            <a:fld id="{9EC71654-96A5-4280-94F3-931C61A9F92C}" type="slidenum">
              <a:rPr lang="es-ES" noProof="0" smtClean="0"/>
              <a:pPr rtl="0"/>
              <a:t>9</a:t>
            </a:fld>
            <a:endParaRPr lang="es-ES" noProof="0" dirty="0"/>
          </a:p>
        </p:txBody>
      </p:sp>
      <p:sp>
        <p:nvSpPr>
          <p:cNvPr id="4" name="Marcador de texto 3">
            <a:extLst>
              <a:ext uri="{FF2B5EF4-FFF2-40B4-BE49-F238E27FC236}">
                <a16:creationId xmlns:a16="http://schemas.microsoft.com/office/drawing/2014/main" id="{A366D239-604F-4DE2-B758-530E5180A037}"/>
              </a:ext>
            </a:extLst>
          </p:cNvPr>
          <p:cNvSpPr>
            <a:spLocks noGrp="1"/>
          </p:cNvSpPr>
          <p:nvPr>
            <p:ph type="body" idx="1"/>
          </p:nvPr>
        </p:nvSpPr>
        <p:spPr>
          <a:xfrm>
            <a:off x="210961" y="899349"/>
            <a:ext cx="11757376" cy="5403984"/>
          </a:xfrm>
        </p:spPr>
        <p:txBody>
          <a:bodyPr vert="horz" lIns="91440" tIns="45720" rIns="91440" bIns="45720" rtlCol="0" anchor="t">
            <a:normAutofit/>
          </a:bodyPr>
          <a:lstStyle/>
          <a:p>
            <a:pPr algn="l"/>
            <a:r>
              <a:rPr lang="es-ES" sz="2400" b="1" dirty="0">
                <a:solidFill>
                  <a:srgbClr val="FFC000"/>
                </a:solidFill>
                <a:cs typeface="Calibri"/>
              </a:rPr>
              <a:t>Se divide en 3 capas:</a:t>
            </a:r>
          </a:p>
          <a:p>
            <a:pPr algn="l"/>
            <a:endParaRPr lang="es-ES" sz="2400" b="1" dirty="0">
              <a:solidFill>
                <a:srgbClr val="FFC000"/>
              </a:solidFill>
              <a:ea typeface="+mn-lt"/>
              <a:cs typeface="+mn-lt"/>
            </a:endParaRPr>
          </a:p>
          <a:p>
            <a:pPr algn="l"/>
            <a:endParaRPr lang="es-ES" sz="2400" b="1" dirty="0">
              <a:solidFill>
                <a:srgbClr val="FFC000"/>
              </a:solidFill>
              <a:ea typeface="+mn-lt"/>
              <a:cs typeface="+mn-lt"/>
            </a:endParaRPr>
          </a:p>
          <a:p>
            <a:pPr algn="l"/>
            <a:endParaRPr lang="es-ES" sz="2400" b="1" dirty="0">
              <a:solidFill>
                <a:srgbClr val="FFC000"/>
              </a:solidFill>
              <a:ea typeface="+mn-lt"/>
              <a:cs typeface="+mn-lt"/>
            </a:endParaRPr>
          </a:p>
          <a:p>
            <a:pPr algn="l"/>
            <a:endParaRPr lang="es-ES" sz="2400" b="1" dirty="0">
              <a:solidFill>
                <a:srgbClr val="FFC000"/>
              </a:solidFill>
              <a:ea typeface="+mn-lt"/>
              <a:cs typeface="+mn-lt"/>
            </a:endParaRPr>
          </a:p>
          <a:p>
            <a:pPr algn="l"/>
            <a:endParaRPr lang="es-ES" sz="2400" b="1" dirty="0">
              <a:solidFill>
                <a:srgbClr val="FFC000"/>
              </a:solidFill>
              <a:ea typeface="+mn-lt"/>
              <a:cs typeface="+mn-lt"/>
            </a:endParaRPr>
          </a:p>
          <a:p>
            <a:pPr algn="l"/>
            <a:endParaRPr lang="es-ES" sz="2400" b="1" dirty="0">
              <a:solidFill>
                <a:srgbClr val="FFC000"/>
              </a:solidFill>
              <a:ea typeface="+mn-lt"/>
              <a:cs typeface="+mn-lt"/>
            </a:endParaRPr>
          </a:p>
          <a:p>
            <a:pPr algn="l"/>
            <a:endParaRPr lang="es-ES" sz="2400" b="1" dirty="0">
              <a:solidFill>
                <a:srgbClr val="FFC000"/>
              </a:solidFill>
              <a:ea typeface="+mn-lt"/>
              <a:cs typeface="+mn-lt"/>
            </a:endParaRPr>
          </a:p>
          <a:p>
            <a:pPr algn="just"/>
            <a:endParaRPr lang="es-ES" sz="2400" dirty="0">
              <a:solidFill>
                <a:schemeClr val="tx1"/>
              </a:solidFill>
              <a:cs typeface="Calibri"/>
            </a:endParaRPr>
          </a:p>
          <a:p>
            <a:pPr algn="just"/>
            <a:endParaRPr lang="es-ES" sz="2400" dirty="0">
              <a:solidFill>
                <a:schemeClr val="tx1"/>
              </a:solidFill>
              <a:ea typeface="+mn-lt"/>
              <a:cs typeface="+mn-lt"/>
            </a:endParaRPr>
          </a:p>
          <a:p>
            <a:pPr algn="just"/>
            <a:endParaRPr lang="es-ES" sz="2400" dirty="0">
              <a:solidFill>
                <a:schemeClr val="tx1"/>
              </a:solidFill>
              <a:ea typeface="+mn-lt"/>
              <a:cs typeface="+mn-lt"/>
            </a:endParaRPr>
          </a:p>
          <a:p>
            <a:pPr marL="285750" indent="-285750" algn="just">
              <a:buFont typeface="Arial"/>
              <a:buChar char="•"/>
            </a:pPr>
            <a:endParaRPr lang="es-ES" sz="2400" dirty="0">
              <a:solidFill>
                <a:schemeClr val="tx1"/>
              </a:solidFill>
              <a:ea typeface="+mn-lt"/>
              <a:cs typeface="+mn-lt"/>
            </a:endParaRPr>
          </a:p>
          <a:p>
            <a:pPr marL="285750" indent="-285750" algn="just">
              <a:buFont typeface="Arial"/>
              <a:buChar char="•"/>
            </a:pPr>
            <a:endParaRPr lang="es-ES" sz="2400" dirty="0">
              <a:solidFill>
                <a:schemeClr val="tx1"/>
              </a:solidFill>
              <a:ea typeface="+mn-lt"/>
              <a:cs typeface="+mn-lt"/>
            </a:endParaRPr>
          </a:p>
          <a:p>
            <a:pPr marL="285750" indent="-285750" algn="just">
              <a:buFont typeface="Arial"/>
              <a:buChar char="•"/>
            </a:pPr>
            <a:endParaRPr lang="es-ES" sz="2400" dirty="0">
              <a:solidFill>
                <a:schemeClr val="tx1"/>
              </a:solidFill>
              <a:cs typeface="Calibri"/>
            </a:endParaRPr>
          </a:p>
          <a:p>
            <a:pPr algn="l"/>
            <a:endParaRPr lang="es-ES" sz="2400" b="1" dirty="0">
              <a:solidFill>
                <a:schemeClr val="tx1"/>
              </a:solidFill>
              <a:cs typeface="Calibri"/>
            </a:endParaRPr>
          </a:p>
          <a:p>
            <a:pPr algn="l"/>
            <a:endParaRPr lang="es-ES" sz="2400" b="1" dirty="0">
              <a:solidFill>
                <a:schemeClr val="tx1"/>
              </a:solidFill>
              <a:cs typeface="Calibri"/>
            </a:endParaRPr>
          </a:p>
          <a:p>
            <a:pPr algn="l"/>
            <a:endParaRPr lang="es-ES" sz="2400" b="1" dirty="0">
              <a:solidFill>
                <a:schemeClr val="tx1"/>
              </a:solidFill>
              <a:cs typeface="Calibri"/>
            </a:endParaRPr>
          </a:p>
          <a:p>
            <a:pPr algn="l"/>
            <a:endParaRPr lang="es-ES" sz="2400" b="1" dirty="0">
              <a:solidFill>
                <a:schemeClr val="tx1"/>
              </a:solidFill>
              <a:cs typeface="Calibri"/>
            </a:endParaRPr>
          </a:p>
        </p:txBody>
      </p:sp>
      <p:pic>
        <p:nvPicPr>
          <p:cNvPr id="5" name="Imagen 5" descr="Imagen que contiene tarjeta de presentación, texto&#10;&#10;Descripción generada automáticamente">
            <a:extLst>
              <a:ext uri="{FF2B5EF4-FFF2-40B4-BE49-F238E27FC236}">
                <a16:creationId xmlns:a16="http://schemas.microsoft.com/office/drawing/2014/main" id="{FE15686A-EA9C-4711-80E1-F1F4E3F19CA6}"/>
              </a:ext>
            </a:extLst>
          </p:cNvPr>
          <p:cNvPicPr>
            <a:picLocks noChangeAspect="1"/>
          </p:cNvPicPr>
          <p:nvPr/>
        </p:nvPicPr>
        <p:blipFill>
          <a:blip r:embed="rId2"/>
          <a:stretch>
            <a:fillRect/>
          </a:stretch>
        </p:blipFill>
        <p:spPr>
          <a:xfrm>
            <a:off x="4216400" y="1037280"/>
            <a:ext cx="2686756" cy="2807884"/>
          </a:xfrm>
          <a:prstGeom prst="rect">
            <a:avLst/>
          </a:prstGeom>
        </p:spPr>
      </p:pic>
    </p:spTree>
    <p:extLst>
      <p:ext uri="{BB962C8B-B14F-4D97-AF65-F5344CB8AC3E}">
        <p14:creationId xmlns:p14="http://schemas.microsoft.com/office/powerpoint/2010/main" val="1122351090"/>
      </p:ext>
    </p:extLst>
  </p:cSld>
  <p:clrMapOvr>
    <a:masterClrMapping/>
  </p:clrMapOvr>
</p:sld>
</file>

<file path=ppt/theme/theme1.xml><?xml version="1.0" encoding="utf-8"?>
<a:theme xmlns:a="http://schemas.openxmlformats.org/drawingml/2006/main" name="Tema de Offic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51_TF34076243" id="{EB188560-FF41-4624-93D5-FDD7E127A2DE}" vid="{F767023B-66A9-4F93-B759-29D4C16B6A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C31332-3081-4BD9-AD6F-078B4521F357}">
  <ds:schemaRefs>
    <ds:schemaRef ds:uri="http://schemas.microsoft.com/sharepoint/v3/contenttype/forms"/>
  </ds:schemaRefs>
</ds:datastoreItem>
</file>

<file path=customXml/itemProps2.xml><?xml version="1.0" encoding="utf-8"?>
<ds:datastoreItem xmlns:ds="http://schemas.openxmlformats.org/officeDocument/2006/customXml" ds:itemID="{2519797F-2510-4681-A59B-FCD8F3733FE0}">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1FF4E1AF-DB5E-4764-961C-6F82B33E9E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esferas azules</Template>
  <TotalTime>0</TotalTime>
  <Words>914</Words>
  <Application>Microsoft Office PowerPoint</Application>
  <PresentationFormat>Panorámica</PresentationFormat>
  <Paragraphs>145</Paragraphs>
  <Slides>14</Slides>
  <Notes>2</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Tema de Office</vt:lpstr>
      <vt:lpstr>LICENCIA CREATIVE COMMONS</vt:lpstr>
      <vt:lpstr>¿QUE ES?</vt:lpstr>
      <vt:lpstr>USO DE LA LICENCIA </vt:lpstr>
      <vt:lpstr>¿Para que sirve?</vt:lpstr>
      <vt:lpstr>Reconocimiento (by)</vt:lpstr>
      <vt:lpstr> Reconocimiento - No Comercial (by-nc) </vt:lpstr>
      <vt:lpstr>Reconocimiento - No Comercial - Sin Obra Derivada (by-nc-nd)  </vt:lpstr>
      <vt:lpstr>Reconocimiento - Sin Obra Derivada (by-nd) </vt:lpstr>
      <vt:lpstr>Cuáles son las capas de licencias</vt:lpstr>
      <vt:lpstr>Presentación de PowerPoint</vt:lpstr>
      <vt:lpstr>Presentación de PowerPoint</vt:lpstr>
      <vt:lpstr>Presentación de PowerPoint</vt:lpstr>
      <vt:lpstr>referencias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la presentación</dc:title>
  <dc:creator/>
  <cp:lastModifiedBy/>
  <cp:revision>565</cp:revision>
  <dcterms:created xsi:type="dcterms:W3CDTF">2021-08-18T01:11:00Z</dcterms:created>
  <dcterms:modified xsi:type="dcterms:W3CDTF">2021-10-27T03:41:03Z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