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4"/>
  </p:sldMasterIdLst>
  <p:notesMasterIdLst>
    <p:notesMasterId r:id="rId12"/>
  </p:notesMasterIdLst>
  <p:handoutMasterIdLst>
    <p:handoutMasterId r:id="rId13"/>
  </p:handoutMasterIdLst>
  <p:sldIdLst>
    <p:sldId id="306" r:id="rId5"/>
    <p:sldId id="309" r:id="rId6"/>
    <p:sldId id="310" r:id="rId7"/>
    <p:sldId id="307" r:id="rId8"/>
    <p:sldId id="308" r:id="rId9"/>
    <p:sldId id="311" r:id="rId10"/>
    <p:sldId id="312" r:id="rId11"/>
  </p:sldIdLst>
  <p:sldSz cx="12192000" cy="6858000"/>
  <p:notesSz cx="6858000" cy="9144000"/>
  <p:defaultTextStyle>
    <a:defPPr rtl="0">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2" userDrawn="1">
          <p15:clr>
            <a:srgbClr val="A4A3A4"/>
          </p15:clr>
        </p15:guide>
        <p15:guide id="2" pos="7056" userDrawn="1">
          <p15:clr>
            <a:srgbClr val="A4A3A4"/>
          </p15:clr>
        </p15:guide>
        <p15:guide id="3" orient="horz" pos="316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4967" autoAdjust="0"/>
  </p:normalViewPr>
  <p:slideViewPr>
    <p:cSldViewPr snapToGrid="0">
      <p:cViewPr varScale="1">
        <p:scale>
          <a:sx n="70" d="100"/>
          <a:sy n="70" d="100"/>
        </p:scale>
        <p:origin x="1166" y="53"/>
      </p:cViewPr>
      <p:guideLst>
        <p:guide orient="horz" pos="1392"/>
        <p:guide pos="7056"/>
        <p:guide orient="horz" pos="3168"/>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7" d="100"/>
          <a:sy n="87" d="100"/>
        </p:scale>
        <p:origin x="3792"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microsoft.com/office/2018/10/relationships/authors" Target="author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2CD3759D-E09A-4AE0-A388-1231C4633D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a:extLst>
              <a:ext uri="{FF2B5EF4-FFF2-40B4-BE49-F238E27FC236}">
                <a16:creationId xmlns:a16="http://schemas.microsoft.com/office/drawing/2014/main" id="{7F10A045-7838-4C9C-94BA-7C45047DD34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97D9867-113D-473F-8C92-70361E8E0A16}" type="datetime1">
              <a:rPr lang="es-MX" smtClean="0"/>
              <a:t>23/05/2024</a:t>
            </a:fld>
            <a:endParaRPr lang="es-MX" dirty="0"/>
          </a:p>
        </p:txBody>
      </p:sp>
      <p:sp>
        <p:nvSpPr>
          <p:cNvPr id="4" name="Marcador de pie de página 3">
            <a:extLst>
              <a:ext uri="{FF2B5EF4-FFF2-40B4-BE49-F238E27FC236}">
                <a16:creationId xmlns:a16="http://schemas.microsoft.com/office/drawing/2014/main" id="{61C1BE74-43CC-4E1E-96A1-2915E1DF3C3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5" name="Marcador de número de diapositiva 4">
            <a:extLst>
              <a:ext uri="{FF2B5EF4-FFF2-40B4-BE49-F238E27FC236}">
                <a16:creationId xmlns:a16="http://schemas.microsoft.com/office/drawing/2014/main" id="{89E2044D-3D0A-45EF-A01C-6FC583A1995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8B53EA-BA60-486D-BE96-03634DF71F6B}" type="slidenum">
              <a:rPr lang="es-MX" smtClean="0"/>
              <a:t>‹Nº›</a:t>
            </a:fld>
            <a:endParaRPr lang="es-MX"/>
          </a:p>
        </p:txBody>
      </p:sp>
    </p:spTree>
    <p:extLst>
      <p:ext uri="{BB962C8B-B14F-4D97-AF65-F5344CB8AC3E}">
        <p14:creationId xmlns:p14="http://schemas.microsoft.com/office/powerpoint/2010/main" val="414945845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MX" noProof="0"/>
          </a:p>
        </p:txBody>
      </p:sp>
      <p:sp>
        <p:nvSpPr>
          <p:cNvPr id="3" name="Marcador de posición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31CD03-B6F7-498A-8A73-3ACB21A4B941}" type="datetime1">
              <a:rPr lang="es-MX" smtClean="0"/>
              <a:pPr/>
              <a:t>23/05/2024</a:t>
            </a:fld>
            <a:endParaRPr lang="es-MX" dirty="0"/>
          </a:p>
        </p:txBody>
      </p:sp>
      <p:sp>
        <p:nvSpPr>
          <p:cNvPr id="4" name="Marcador de posición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MX" noProof="0"/>
          </a:p>
        </p:txBody>
      </p:sp>
      <p:sp>
        <p:nvSpPr>
          <p:cNvPr id="5" name="Marcador de posición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MX" noProof="0"/>
              <a:t>Haga clic para modificar los estilos de texto del patrón</a:t>
            </a:r>
          </a:p>
          <a:p>
            <a:pPr lvl="1" rtl="0"/>
            <a:r>
              <a:rPr lang="es-MX" noProof="0"/>
              <a:t>Segundo nivel</a:t>
            </a:r>
          </a:p>
          <a:p>
            <a:pPr lvl="2" rtl="0"/>
            <a:r>
              <a:rPr lang="es-MX" noProof="0"/>
              <a:t>Tercer nivel</a:t>
            </a:r>
          </a:p>
          <a:p>
            <a:pPr lvl="3" rtl="0"/>
            <a:r>
              <a:rPr lang="es-MX" noProof="0"/>
              <a:t>Cuarto nivel</a:t>
            </a:r>
          </a:p>
          <a:p>
            <a:pPr lvl="4" rtl="0"/>
            <a:r>
              <a:rPr lang="es-MX" noProof="0"/>
              <a:t>Quinto nivel</a:t>
            </a:r>
          </a:p>
        </p:txBody>
      </p:sp>
      <p:sp>
        <p:nvSpPr>
          <p:cNvPr id="6" name="Marcador de posición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MX" noProof="0"/>
          </a:p>
        </p:txBody>
      </p:sp>
      <p:sp>
        <p:nvSpPr>
          <p:cNvPr id="7" name="Marcador de posición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5939589-3E79-4C82-AA4A-FE78234FAA59}" type="slidenum">
              <a:rPr lang="es-MX" noProof="0" smtClean="0"/>
              <a:t>‹Nº›</a:t>
            </a:fld>
            <a:endParaRPr lang="es-MX" noProof="0"/>
          </a:p>
        </p:txBody>
      </p:sp>
    </p:spTree>
    <p:extLst>
      <p:ext uri="{BB962C8B-B14F-4D97-AF65-F5344CB8AC3E}">
        <p14:creationId xmlns:p14="http://schemas.microsoft.com/office/powerpoint/2010/main" val="219496896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a:p>
        </p:txBody>
      </p:sp>
      <p:sp>
        <p:nvSpPr>
          <p:cNvPr id="4" name="Marcador de número de diapositiva 3"/>
          <p:cNvSpPr>
            <a:spLocks noGrp="1"/>
          </p:cNvSpPr>
          <p:nvPr>
            <p:ph type="sldNum" sz="quarter" idx="5"/>
          </p:nvPr>
        </p:nvSpPr>
        <p:spPr/>
        <p:txBody>
          <a:bodyPr/>
          <a:lstStyle/>
          <a:p>
            <a:pPr rtl="0"/>
            <a:fld id="{D5939589-3E79-4C82-AA4A-FE78234FAA59}" type="slidenum">
              <a:rPr lang="es-MX" smtClean="0"/>
              <a:t>1</a:t>
            </a:fld>
            <a:endParaRPr lang="es-MX"/>
          </a:p>
        </p:txBody>
      </p:sp>
    </p:spTree>
    <p:extLst>
      <p:ext uri="{BB962C8B-B14F-4D97-AF65-F5344CB8AC3E}">
        <p14:creationId xmlns:p14="http://schemas.microsoft.com/office/powerpoint/2010/main" val="3043163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a:p>
        </p:txBody>
      </p:sp>
      <p:sp>
        <p:nvSpPr>
          <p:cNvPr id="4" name="Marcador de número de diapositiva 3"/>
          <p:cNvSpPr>
            <a:spLocks noGrp="1"/>
          </p:cNvSpPr>
          <p:nvPr>
            <p:ph type="sldNum" sz="quarter" idx="5"/>
          </p:nvPr>
        </p:nvSpPr>
        <p:spPr/>
        <p:txBody>
          <a:bodyPr/>
          <a:lstStyle/>
          <a:p>
            <a:pPr rtl="0"/>
            <a:fld id="{D5939589-3E79-4C82-AA4A-FE78234FAA59}" type="slidenum">
              <a:rPr lang="es-MX" noProof="0" smtClean="0"/>
              <a:t>3</a:t>
            </a:fld>
            <a:endParaRPr lang="es-MX" noProof="0"/>
          </a:p>
        </p:txBody>
      </p:sp>
    </p:spTree>
    <p:extLst>
      <p:ext uri="{BB962C8B-B14F-4D97-AF65-F5344CB8AC3E}">
        <p14:creationId xmlns:p14="http://schemas.microsoft.com/office/powerpoint/2010/main" val="19462061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1524000" y="1122363"/>
            <a:ext cx="9144000" cy="2387600"/>
          </a:xfrm>
        </p:spPr>
        <p:txBody>
          <a:bodyPr rtlCol="0" anchor="b"/>
          <a:lstStyle>
            <a:lvl1pPr algn="l">
              <a:defRPr sz="6000" b="1" i="0" cap="all" baseline="0"/>
            </a:lvl1pPr>
          </a:lstStyle>
          <a:p>
            <a:pPr rtl="0"/>
            <a:r>
              <a:rPr lang="es-MX" noProof="0"/>
              <a:t>Haz clic para modificar el estilo de título del patrón</a:t>
            </a:r>
          </a:p>
        </p:txBody>
      </p:sp>
      <p:sp>
        <p:nvSpPr>
          <p:cNvPr id="3" name="Subtítulo 2">
            <a:extLst>
              <a:ext uri="{FF2B5EF4-FFF2-40B4-BE49-F238E27FC236}">
                <a16:creationId xmlns:a16="http://schemas.microsoft.com/office/drawing/2014/main" id="{EC80FBD9-0977-4B2B-9318-30774BB0947C}"/>
              </a:ext>
            </a:extLst>
          </p:cNvPr>
          <p:cNvSpPr>
            <a:spLocks noGrp="1"/>
          </p:cNvSpPr>
          <p:nvPr>
            <p:ph type="subTitle" idx="1" hasCustomPrompt="1"/>
          </p:nvPr>
        </p:nvSpPr>
        <p:spPr>
          <a:xfrm>
            <a:off x="1524000" y="3602038"/>
            <a:ext cx="9144000" cy="1655762"/>
          </a:xfrm>
        </p:spPr>
        <p:txBody>
          <a:bodyPr rtlCol="0"/>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MX" noProof="0"/>
              <a:t>Haga clic para editar el estilo de subtítulo del patrón</a:t>
            </a:r>
          </a:p>
        </p:txBody>
      </p:sp>
      <p:cxnSp>
        <p:nvCxnSpPr>
          <p:cNvPr id="11" name="Conector recto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9780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F057AE-3B3B-4261-B912-BF9EB9A58C36}"/>
              </a:ext>
            </a:extLst>
          </p:cNvPr>
          <p:cNvSpPr>
            <a:spLocks noGrp="1"/>
          </p:cNvSpPr>
          <p:nvPr>
            <p:ph type="title" hasCustomPrompt="1"/>
          </p:nvPr>
        </p:nvSpPr>
        <p:spPr>
          <a:xfrm>
            <a:off x="839788" y="365125"/>
            <a:ext cx="10515600" cy="1325563"/>
          </a:xfrm>
        </p:spPr>
        <p:txBody>
          <a:bodyPr rtlCol="0"/>
          <a:lstStyle/>
          <a:p>
            <a:pPr rtl="0"/>
            <a:r>
              <a:rPr lang="es-MX" noProof="0"/>
              <a:t>Haz clic para modificar el estilo de título del patrón</a:t>
            </a:r>
          </a:p>
        </p:txBody>
      </p:sp>
      <p:sp>
        <p:nvSpPr>
          <p:cNvPr id="3" name="Marcador de posición de texto 2">
            <a:extLst>
              <a:ext uri="{FF2B5EF4-FFF2-40B4-BE49-F238E27FC236}">
                <a16:creationId xmlns:a16="http://schemas.microsoft.com/office/drawing/2014/main" id="{72A2D237-A706-4712-90CA-B04517CBBE05}"/>
              </a:ext>
            </a:extLst>
          </p:cNvPr>
          <p:cNvSpPr>
            <a:spLocks noGrp="1"/>
          </p:cNvSpPr>
          <p:nvPr>
            <p:ph type="body" idx="1" hasCustomPrompt="1"/>
          </p:nvPr>
        </p:nvSpPr>
        <p:spPr>
          <a:xfrm>
            <a:off x="1444752" y="1681163"/>
            <a:ext cx="4553712"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MX" noProof="0"/>
              <a:t>Haz clic para modificar los estilos del texto maestro</a:t>
            </a:r>
          </a:p>
        </p:txBody>
      </p:sp>
      <p:sp>
        <p:nvSpPr>
          <p:cNvPr id="4" name="Marcador de posición de contenido 3">
            <a:extLst>
              <a:ext uri="{FF2B5EF4-FFF2-40B4-BE49-F238E27FC236}">
                <a16:creationId xmlns:a16="http://schemas.microsoft.com/office/drawing/2014/main" id="{8DE39CA1-2B6D-427E-9688-9093D5865CB7}"/>
              </a:ext>
            </a:extLst>
          </p:cNvPr>
          <p:cNvSpPr>
            <a:spLocks noGrp="1"/>
          </p:cNvSpPr>
          <p:nvPr>
            <p:ph sz="half" idx="2" hasCustomPrompt="1"/>
          </p:nvPr>
        </p:nvSpPr>
        <p:spPr>
          <a:xfrm>
            <a:off x="1444752" y="2505075"/>
            <a:ext cx="4553712"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es-MX" noProof="0"/>
              <a:t>Haz clic para modificar los estilos de texto del patrón</a:t>
            </a:r>
          </a:p>
          <a:p>
            <a:pPr lvl="1" rtl="0"/>
            <a:r>
              <a:rPr lang="es-MX" noProof="0"/>
              <a:t>Segundo nivel</a:t>
            </a:r>
          </a:p>
          <a:p>
            <a:pPr lvl="2" rtl="0"/>
            <a:r>
              <a:rPr lang="es-MX" noProof="0"/>
              <a:t>Tercer nivel</a:t>
            </a:r>
          </a:p>
          <a:p>
            <a:pPr lvl="3" rtl="0"/>
            <a:r>
              <a:rPr lang="es-MX" noProof="0"/>
              <a:t>Cuarto nivel</a:t>
            </a:r>
          </a:p>
          <a:p>
            <a:pPr lvl="4" rtl="0"/>
            <a:r>
              <a:rPr lang="es-MX" noProof="0"/>
              <a:t>Quinto nivel</a:t>
            </a:r>
          </a:p>
        </p:txBody>
      </p:sp>
      <p:sp>
        <p:nvSpPr>
          <p:cNvPr id="5" name="Marcador de posición de texto 4">
            <a:extLst>
              <a:ext uri="{FF2B5EF4-FFF2-40B4-BE49-F238E27FC236}">
                <a16:creationId xmlns:a16="http://schemas.microsoft.com/office/drawing/2014/main" id="{F3D53357-616B-47F4-944B-F979FE96635D}"/>
              </a:ext>
            </a:extLst>
          </p:cNvPr>
          <p:cNvSpPr>
            <a:spLocks noGrp="1"/>
          </p:cNvSpPr>
          <p:nvPr>
            <p:ph type="body" sz="quarter" idx="3" hasCustomPrompt="1"/>
          </p:nvPr>
        </p:nvSpPr>
        <p:spPr>
          <a:xfrm>
            <a:off x="6784848" y="1681163"/>
            <a:ext cx="4553712"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MX" noProof="0"/>
              <a:t>Haz clic para modificar los estilos de texto del patrón</a:t>
            </a:r>
          </a:p>
        </p:txBody>
      </p:sp>
      <p:sp>
        <p:nvSpPr>
          <p:cNvPr id="6" name="Marcador de posición de contenido 5">
            <a:extLst>
              <a:ext uri="{FF2B5EF4-FFF2-40B4-BE49-F238E27FC236}">
                <a16:creationId xmlns:a16="http://schemas.microsoft.com/office/drawing/2014/main" id="{BD7EA593-3036-4FB5-94B4-D9431DF04871}"/>
              </a:ext>
            </a:extLst>
          </p:cNvPr>
          <p:cNvSpPr>
            <a:spLocks noGrp="1"/>
          </p:cNvSpPr>
          <p:nvPr>
            <p:ph sz="quarter" idx="4" hasCustomPrompt="1"/>
          </p:nvPr>
        </p:nvSpPr>
        <p:spPr>
          <a:xfrm>
            <a:off x="6784848" y="2505075"/>
            <a:ext cx="4553712"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es-MX" noProof="0"/>
              <a:t>Haz clic para modificar los estilos de texto del patrón</a:t>
            </a:r>
          </a:p>
          <a:p>
            <a:pPr lvl="1" rtl="0"/>
            <a:r>
              <a:rPr lang="es-MX" noProof="0"/>
              <a:t>Segundo nivel</a:t>
            </a:r>
          </a:p>
          <a:p>
            <a:pPr lvl="2" rtl="0"/>
            <a:r>
              <a:rPr lang="es-MX" noProof="0"/>
              <a:t>Tercer nivel</a:t>
            </a:r>
          </a:p>
          <a:p>
            <a:pPr lvl="3" rtl="0"/>
            <a:r>
              <a:rPr lang="es-MX" noProof="0"/>
              <a:t>Cuarto nivel</a:t>
            </a:r>
          </a:p>
          <a:p>
            <a:pPr lvl="4" rtl="0"/>
            <a:r>
              <a:rPr lang="es-MX" noProof="0"/>
              <a:t>Quinto nivel</a:t>
            </a:r>
          </a:p>
        </p:txBody>
      </p:sp>
      <p:cxnSp>
        <p:nvCxnSpPr>
          <p:cNvPr id="10" name="Conector recto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áfico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pPr rtl="0"/>
            <a:endParaRPr lang="es-MX" noProof="0"/>
          </a:p>
        </p:txBody>
      </p:sp>
      <p:sp>
        <p:nvSpPr>
          <p:cNvPr id="14" name="Gráfico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pPr rtl="0"/>
            <a:endParaRPr lang="es-MX" noProof="0"/>
          </a:p>
        </p:txBody>
      </p:sp>
      <p:sp>
        <p:nvSpPr>
          <p:cNvPr id="16" name="Gráfico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pPr rtl="0"/>
            <a:endParaRPr lang="es-MX" noProof="0"/>
          </a:p>
        </p:txBody>
      </p:sp>
    </p:spTree>
    <p:extLst>
      <p:ext uri="{BB962C8B-B14F-4D97-AF65-F5344CB8AC3E}">
        <p14:creationId xmlns:p14="http://schemas.microsoft.com/office/powerpoint/2010/main" val="937595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1_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F057AE-3B3B-4261-B912-BF9EB9A58C36}"/>
              </a:ext>
            </a:extLst>
          </p:cNvPr>
          <p:cNvSpPr>
            <a:spLocks noGrp="1"/>
          </p:cNvSpPr>
          <p:nvPr>
            <p:ph type="title" hasCustomPrompt="1"/>
          </p:nvPr>
        </p:nvSpPr>
        <p:spPr>
          <a:xfrm>
            <a:off x="839788" y="365125"/>
            <a:ext cx="10515600" cy="1325563"/>
          </a:xfrm>
        </p:spPr>
        <p:txBody>
          <a:bodyPr rtlCol="0"/>
          <a:lstStyle/>
          <a:p>
            <a:pPr rtl="0"/>
            <a:r>
              <a:rPr lang="es-MX" noProof="0"/>
              <a:t>Haz clic para modificar el estilo de título del patrón</a:t>
            </a:r>
          </a:p>
        </p:txBody>
      </p:sp>
      <p:sp>
        <p:nvSpPr>
          <p:cNvPr id="3" name="Marcador de posición de texto 2">
            <a:extLst>
              <a:ext uri="{FF2B5EF4-FFF2-40B4-BE49-F238E27FC236}">
                <a16:creationId xmlns:a16="http://schemas.microsoft.com/office/drawing/2014/main" id="{72A2D237-A706-4712-90CA-B04517CBBE05}"/>
              </a:ext>
            </a:extLst>
          </p:cNvPr>
          <p:cNvSpPr>
            <a:spLocks noGrp="1"/>
          </p:cNvSpPr>
          <p:nvPr>
            <p:ph type="body" idx="1" hasCustomPrompt="1"/>
          </p:nvPr>
        </p:nvSpPr>
        <p:spPr>
          <a:xfrm>
            <a:off x="1444752" y="1681163"/>
            <a:ext cx="2834640"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MX" noProof="0"/>
              <a:t>Haz clic para modificar los estilos de texto del patrón</a:t>
            </a:r>
          </a:p>
        </p:txBody>
      </p:sp>
      <p:sp>
        <p:nvSpPr>
          <p:cNvPr id="4" name="Marcador de posición de contenido 3">
            <a:extLst>
              <a:ext uri="{FF2B5EF4-FFF2-40B4-BE49-F238E27FC236}">
                <a16:creationId xmlns:a16="http://schemas.microsoft.com/office/drawing/2014/main" id="{8DE39CA1-2B6D-427E-9688-9093D5865CB7}"/>
              </a:ext>
            </a:extLst>
          </p:cNvPr>
          <p:cNvSpPr>
            <a:spLocks noGrp="1"/>
          </p:cNvSpPr>
          <p:nvPr>
            <p:ph sz="half" idx="2" hasCustomPrompt="1"/>
          </p:nvPr>
        </p:nvSpPr>
        <p:spPr>
          <a:xfrm>
            <a:off x="1444752" y="2505075"/>
            <a:ext cx="2834640"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es-MX" noProof="0"/>
              <a:t>Haz clic para modificar los estilos de texto del patrón</a:t>
            </a:r>
          </a:p>
          <a:p>
            <a:pPr lvl="1" rtl="0"/>
            <a:r>
              <a:rPr lang="es-MX" noProof="0"/>
              <a:t>Segundo nivel</a:t>
            </a:r>
          </a:p>
          <a:p>
            <a:pPr lvl="2" rtl="0"/>
            <a:r>
              <a:rPr lang="es-MX" noProof="0"/>
              <a:t>Tercer nivel</a:t>
            </a:r>
          </a:p>
        </p:txBody>
      </p:sp>
      <p:sp>
        <p:nvSpPr>
          <p:cNvPr id="5" name="Marcador de posición de texto 4">
            <a:extLst>
              <a:ext uri="{FF2B5EF4-FFF2-40B4-BE49-F238E27FC236}">
                <a16:creationId xmlns:a16="http://schemas.microsoft.com/office/drawing/2014/main" id="{F3D53357-616B-47F4-944B-F979FE96635D}"/>
              </a:ext>
            </a:extLst>
          </p:cNvPr>
          <p:cNvSpPr>
            <a:spLocks noGrp="1"/>
          </p:cNvSpPr>
          <p:nvPr>
            <p:ph type="body" sz="quarter" idx="3" hasCustomPrompt="1"/>
          </p:nvPr>
        </p:nvSpPr>
        <p:spPr>
          <a:xfrm>
            <a:off x="4983480" y="1681163"/>
            <a:ext cx="2834640"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MX" noProof="0"/>
              <a:t>Haz clic para modificar los estilos de texto del patrón</a:t>
            </a:r>
          </a:p>
        </p:txBody>
      </p:sp>
      <p:sp>
        <p:nvSpPr>
          <p:cNvPr id="6" name="Marcador de posición de contenido 5">
            <a:extLst>
              <a:ext uri="{FF2B5EF4-FFF2-40B4-BE49-F238E27FC236}">
                <a16:creationId xmlns:a16="http://schemas.microsoft.com/office/drawing/2014/main" id="{BD7EA593-3036-4FB5-94B4-D9431DF04871}"/>
              </a:ext>
            </a:extLst>
          </p:cNvPr>
          <p:cNvSpPr>
            <a:spLocks noGrp="1"/>
          </p:cNvSpPr>
          <p:nvPr>
            <p:ph sz="quarter" idx="4" hasCustomPrompt="1"/>
          </p:nvPr>
        </p:nvSpPr>
        <p:spPr>
          <a:xfrm>
            <a:off x="4983480" y="2505075"/>
            <a:ext cx="2834640"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es-MX" noProof="0"/>
              <a:t>Haz clic para modificar los estilos de texto del patrón</a:t>
            </a:r>
          </a:p>
          <a:p>
            <a:pPr lvl="1" rtl="0"/>
            <a:r>
              <a:rPr lang="es-MX" noProof="0"/>
              <a:t>Segundo nivel</a:t>
            </a:r>
          </a:p>
          <a:p>
            <a:pPr lvl="2" rtl="0"/>
            <a:r>
              <a:rPr lang="es-MX" noProof="0"/>
              <a:t>Tercer nivel</a:t>
            </a:r>
          </a:p>
        </p:txBody>
      </p:sp>
      <p:cxnSp>
        <p:nvCxnSpPr>
          <p:cNvPr id="10" name="Conector recto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áfico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pPr rtl="0"/>
            <a:endParaRPr lang="es-MX" noProof="0"/>
          </a:p>
        </p:txBody>
      </p:sp>
      <p:sp>
        <p:nvSpPr>
          <p:cNvPr id="14" name="Gráfico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pPr rtl="0"/>
            <a:endParaRPr lang="es-MX" noProof="0"/>
          </a:p>
        </p:txBody>
      </p:sp>
      <p:sp>
        <p:nvSpPr>
          <p:cNvPr id="16" name="Gráfico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pPr rtl="0"/>
            <a:endParaRPr lang="es-MX" noProof="0"/>
          </a:p>
        </p:txBody>
      </p:sp>
      <p:sp>
        <p:nvSpPr>
          <p:cNvPr id="15" name="Marcador de posición de texto 4">
            <a:extLst>
              <a:ext uri="{FF2B5EF4-FFF2-40B4-BE49-F238E27FC236}">
                <a16:creationId xmlns:a16="http://schemas.microsoft.com/office/drawing/2014/main" id="{2D693B15-7265-4478-9579-62FCD5222D04}"/>
              </a:ext>
            </a:extLst>
          </p:cNvPr>
          <p:cNvSpPr>
            <a:spLocks noGrp="1"/>
          </p:cNvSpPr>
          <p:nvPr>
            <p:ph type="body" sz="quarter" idx="13" hasCustomPrompt="1"/>
          </p:nvPr>
        </p:nvSpPr>
        <p:spPr>
          <a:xfrm>
            <a:off x="8531352" y="1769269"/>
            <a:ext cx="2834640"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MX" noProof="0"/>
              <a:t>Haz clic para modificar los estilos de texto del patrón</a:t>
            </a:r>
          </a:p>
        </p:txBody>
      </p:sp>
      <p:sp>
        <p:nvSpPr>
          <p:cNvPr id="17" name="Marcador de posición de contenido 5">
            <a:extLst>
              <a:ext uri="{FF2B5EF4-FFF2-40B4-BE49-F238E27FC236}">
                <a16:creationId xmlns:a16="http://schemas.microsoft.com/office/drawing/2014/main" id="{48F9E92F-BB16-4896-A47F-6497C3D705B9}"/>
              </a:ext>
            </a:extLst>
          </p:cNvPr>
          <p:cNvSpPr>
            <a:spLocks noGrp="1"/>
          </p:cNvSpPr>
          <p:nvPr>
            <p:ph sz="quarter" idx="14" hasCustomPrompt="1"/>
          </p:nvPr>
        </p:nvSpPr>
        <p:spPr>
          <a:xfrm>
            <a:off x="8531352" y="2593181"/>
            <a:ext cx="2834640"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es-MX" noProof="0"/>
              <a:t>Haz clic para modificar los estilos de texto del patrón</a:t>
            </a:r>
          </a:p>
          <a:p>
            <a:pPr lvl="1" rtl="0"/>
            <a:r>
              <a:rPr lang="es-MX" noProof="0"/>
              <a:t>Segundo nivel</a:t>
            </a:r>
          </a:p>
          <a:p>
            <a:pPr lvl="2" rtl="0"/>
            <a:r>
              <a:rPr lang="es-MX" noProof="0"/>
              <a:t>Tercer nivel</a:t>
            </a:r>
          </a:p>
        </p:txBody>
      </p:sp>
    </p:spTree>
    <p:extLst>
      <p:ext uri="{BB962C8B-B14F-4D97-AF65-F5344CB8AC3E}">
        <p14:creationId xmlns:p14="http://schemas.microsoft.com/office/powerpoint/2010/main" val="23730798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Diapositiva d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6391656" y="804672"/>
            <a:ext cx="4434840" cy="886968"/>
          </a:xfrm>
        </p:spPr>
        <p:txBody>
          <a:bodyPr rtlCol="0" anchor="b"/>
          <a:lstStyle>
            <a:lvl1pPr algn="l">
              <a:defRPr sz="5400" b="0" i="0" cap="none" baseline="0"/>
            </a:lvl1pPr>
          </a:lstStyle>
          <a:p>
            <a:pPr rtl="0"/>
            <a:r>
              <a:rPr lang="es-MX" noProof="0"/>
              <a:t>Título</a:t>
            </a:r>
          </a:p>
        </p:txBody>
      </p:sp>
      <p:sp>
        <p:nvSpPr>
          <p:cNvPr id="3" name="Subtítulo 2">
            <a:extLst>
              <a:ext uri="{FF2B5EF4-FFF2-40B4-BE49-F238E27FC236}">
                <a16:creationId xmlns:a16="http://schemas.microsoft.com/office/drawing/2014/main" id="{EC80FBD9-0977-4B2B-9318-30774BB0947C}"/>
              </a:ext>
            </a:extLst>
          </p:cNvPr>
          <p:cNvSpPr>
            <a:spLocks noGrp="1"/>
          </p:cNvSpPr>
          <p:nvPr>
            <p:ph type="subTitle" idx="1" hasCustomPrompt="1"/>
          </p:nvPr>
        </p:nvSpPr>
        <p:spPr>
          <a:xfrm>
            <a:off x="6391654" y="1801368"/>
            <a:ext cx="4434840" cy="4754880"/>
          </a:xfrm>
        </p:spPr>
        <p:txBody>
          <a:bodyPr rtlCol="0">
            <a:normAutofit/>
          </a:bodyPr>
          <a:lstStyle>
            <a:lvl1pPr marL="0" indent="0" algn="l">
              <a:lnSpc>
                <a:spcPct val="11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MX" noProof="0"/>
              <a:t>Haz clic para modificar el estilo de subtítulo del patrón</a:t>
            </a:r>
          </a:p>
        </p:txBody>
      </p:sp>
      <p:sp>
        <p:nvSpPr>
          <p:cNvPr id="5" name="Marcador de posición de pie de página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rtlCol="0"/>
          <a:lstStyle>
            <a:lvl1pPr>
              <a:defRPr>
                <a:solidFill>
                  <a:schemeClr val="accent2"/>
                </a:solidFill>
              </a:defRPr>
            </a:lvl1pPr>
          </a:lstStyle>
          <a:p>
            <a:pPr rtl="0"/>
            <a:r>
              <a:rPr lang="es-MX" noProof="0"/>
              <a:t>Título de la presentación</a:t>
            </a:r>
          </a:p>
        </p:txBody>
      </p:sp>
      <p:sp>
        <p:nvSpPr>
          <p:cNvPr id="6" name="Marcador de posición de número de diapositiva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rtlCol="0"/>
          <a:lstStyle>
            <a:lvl1pPr>
              <a:defRPr>
                <a:solidFill>
                  <a:schemeClr val="accent2"/>
                </a:solidFill>
              </a:defRPr>
            </a:lvl1pPr>
          </a:lstStyle>
          <a:p>
            <a:pPr rtl="0"/>
            <a:fld id="{D8DA9DAA-006C-4F4B-980E-E3DF019B24E2}" type="slidenum">
              <a:rPr lang="es-MX" noProof="0" smtClean="0"/>
              <a:pPr rtl="0"/>
              <a:t>‹Nº›</a:t>
            </a:fld>
            <a:endParaRPr lang="es-MX" noProof="0"/>
          </a:p>
        </p:txBody>
      </p:sp>
      <p:cxnSp>
        <p:nvCxnSpPr>
          <p:cNvPr id="7" name="Conector recto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ángulo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MX" noProof="0"/>
          </a:p>
        </p:txBody>
      </p:sp>
      <p:sp>
        <p:nvSpPr>
          <p:cNvPr id="13" name="Marcador de posición de imagen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108960"/>
            <a:ext cx="5221224" cy="3447288"/>
          </a:xfrm>
        </p:spPr>
        <p:txBody>
          <a:bodyPr rtlCol="0" anchor="ctr"/>
          <a:lstStyle>
            <a:lvl1pPr algn="ctr">
              <a:buNone/>
              <a:defRPr>
                <a:solidFill>
                  <a:schemeClr val="bg1"/>
                </a:solidFill>
              </a:defRPr>
            </a:lvl1pPr>
          </a:lstStyle>
          <a:p>
            <a:pPr rtl="0"/>
            <a:r>
              <a:rPr lang="es-ES" noProof="0"/>
              <a:t>Haga clic en el icono para agregar una imagen</a:t>
            </a:r>
            <a:endParaRPr lang="es-MX" noProof="0"/>
          </a:p>
        </p:txBody>
      </p:sp>
      <p:sp>
        <p:nvSpPr>
          <p:cNvPr id="10" name="Marcador de posición de imagen 12">
            <a:extLst>
              <a:ext uri="{FF2B5EF4-FFF2-40B4-BE49-F238E27FC236}">
                <a16:creationId xmlns:a16="http://schemas.microsoft.com/office/drawing/2014/main" id="{F146D6C1-343E-4F97-A565-55BBB15F4C77}"/>
              </a:ext>
            </a:extLst>
          </p:cNvPr>
          <p:cNvSpPr>
            <a:spLocks noGrp="1"/>
          </p:cNvSpPr>
          <p:nvPr>
            <p:ph type="pic" sz="quarter" idx="14"/>
          </p:nvPr>
        </p:nvSpPr>
        <p:spPr>
          <a:xfrm>
            <a:off x="283464" y="301752"/>
            <a:ext cx="2459736" cy="2505456"/>
          </a:xfrm>
        </p:spPr>
        <p:txBody>
          <a:bodyPr rtlCol="0" anchor="ctr"/>
          <a:lstStyle>
            <a:lvl1pPr algn="ctr">
              <a:buNone/>
              <a:defRPr>
                <a:solidFill>
                  <a:schemeClr val="bg1"/>
                </a:solidFill>
              </a:defRPr>
            </a:lvl1pPr>
          </a:lstStyle>
          <a:p>
            <a:pPr rtl="0"/>
            <a:r>
              <a:rPr lang="es-ES" noProof="0"/>
              <a:t>Haga clic en el icono para agregar una imagen</a:t>
            </a:r>
            <a:endParaRPr lang="es-MX" noProof="0"/>
          </a:p>
        </p:txBody>
      </p:sp>
      <p:sp>
        <p:nvSpPr>
          <p:cNvPr id="11" name="Marcador de posición de imagen 12">
            <a:extLst>
              <a:ext uri="{FF2B5EF4-FFF2-40B4-BE49-F238E27FC236}">
                <a16:creationId xmlns:a16="http://schemas.microsoft.com/office/drawing/2014/main" id="{BA123E2D-4554-47D5-B0EC-0C47EDB41626}"/>
              </a:ext>
            </a:extLst>
          </p:cNvPr>
          <p:cNvSpPr>
            <a:spLocks noGrp="1"/>
          </p:cNvSpPr>
          <p:nvPr>
            <p:ph type="pic" sz="quarter" idx="15"/>
          </p:nvPr>
        </p:nvSpPr>
        <p:spPr>
          <a:xfrm>
            <a:off x="3044952" y="301752"/>
            <a:ext cx="2459736" cy="2505456"/>
          </a:xfrm>
        </p:spPr>
        <p:txBody>
          <a:bodyPr rtlCol="0" anchor="ctr"/>
          <a:lstStyle>
            <a:lvl1pPr algn="ctr">
              <a:buNone/>
              <a:defRPr>
                <a:solidFill>
                  <a:schemeClr val="bg1"/>
                </a:solidFill>
              </a:defRPr>
            </a:lvl1pPr>
          </a:lstStyle>
          <a:p>
            <a:pPr rtl="0"/>
            <a:r>
              <a:rPr lang="es-ES" noProof="0"/>
              <a:t>Haga clic en el icono para agregar una imagen</a:t>
            </a:r>
            <a:endParaRPr lang="es-MX" noProof="0"/>
          </a:p>
        </p:txBody>
      </p:sp>
    </p:spTree>
    <p:extLst>
      <p:ext uri="{BB962C8B-B14F-4D97-AF65-F5344CB8AC3E}">
        <p14:creationId xmlns:p14="http://schemas.microsoft.com/office/powerpoint/2010/main" val="12578914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Solo el título">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33" name="Marcador de posición de imagen 32">
            <a:extLst>
              <a:ext uri="{FF2B5EF4-FFF2-40B4-BE49-F238E27FC236}">
                <a16:creationId xmlns:a16="http://schemas.microsoft.com/office/drawing/2014/main" id="{3186EA6A-5CD5-4DF7-9C8A-EDFAF28A80D9}"/>
              </a:ext>
            </a:extLst>
          </p:cNvPr>
          <p:cNvSpPr>
            <a:spLocks noGrp="1"/>
          </p:cNvSpPr>
          <p:nvPr>
            <p:ph type="pic" sz="quarter" idx="14"/>
          </p:nvPr>
        </p:nvSpPr>
        <p:spPr>
          <a:xfrm>
            <a:off x="1777111" y="407499"/>
            <a:ext cx="1952279" cy="1952279"/>
          </a:xfrm>
          <a:custGeom>
            <a:avLst/>
            <a:gdLst>
              <a:gd name="connsiteX0" fmla="*/ 976140 w 1952279"/>
              <a:gd name="connsiteY0" fmla="*/ 0 h 1952279"/>
              <a:gd name="connsiteX1" fmla="*/ 1952279 w 1952279"/>
              <a:gd name="connsiteY1" fmla="*/ 976140 h 1952279"/>
              <a:gd name="connsiteX2" fmla="*/ 976140 w 1952279"/>
              <a:gd name="connsiteY2" fmla="*/ 1952279 h 1952279"/>
              <a:gd name="connsiteX3" fmla="*/ 0 w 1952279"/>
              <a:gd name="connsiteY3" fmla="*/ 976140 h 1952279"/>
              <a:gd name="connsiteX4" fmla="*/ 976140 w 1952279"/>
              <a:gd name="connsiteY4" fmla="*/ 0 h 19522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2279" h="1952279">
                <a:moveTo>
                  <a:pt x="976140" y="0"/>
                </a:moveTo>
                <a:cubicBezTo>
                  <a:pt x="1515247" y="0"/>
                  <a:pt x="1952279" y="437033"/>
                  <a:pt x="1952279" y="976140"/>
                </a:cubicBezTo>
                <a:cubicBezTo>
                  <a:pt x="1952279" y="1515246"/>
                  <a:pt x="1515247" y="1952279"/>
                  <a:pt x="976140" y="1952279"/>
                </a:cubicBezTo>
                <a:cubicBezTo>
                  <a:pt x="437033" y="1952279"/>
                  <a:pt x="0" y="1515246"/>
                  <a:pt x="0" y="976140"/>
                </a:cubicBezTo>
                <a:cubicBezTo>
                  <a:pt x="0" y="437033"/>
                  <a:pt x="437033" y="0"/>
                  <a:pt x="976140" y="0"/>
                </a:cubicBezTo>
                <a:close/>
              </a:path>
            </a:pathLst>
          </a:custGeom>
        </p:spPr>
        <p:txBody>
          <a:bodyPr wrap="square" rtlCol="0" anchor="ctr">
            <a:noAutofit/>
          </a:bodyPr>
          <a:lstStyle>
            <a:lvl1pPr algn="ctr">
              <a:buNone/>
              <a:defRPr sz="1800">
                <a:solidFill>
                  <a:schemeClr val="bg1"/>
                </a:solidFill>
              </a:defRPr>
            </a:lvl1pPr>
          </a:lstStyle>
          <a:p>
            <a:pPr rtl="0"/>
            <a:r>
              <a:rPr lang="es-ES" noProof="0"/>
              <a:t>Haga clic en el icono para agregar una imagen</a:t>
            </a:r>
            <a:endParaRPr lang="es-MX" noProof="0"/>
          </a:p>
        </p:txBody>
      </p:sp>
      <p:sp>
        <p:nvSpPr>
          <p:cNvPr id="32" name="Marcador de posición de imagen 31">
            <a:extLst>
              <a:ext uri="{FF2B5EF4-FFF2-40B4-BE49-F238E27FC236}">
                <a16:creationId xmlns:a16="http://schemas.microsoft.com/office/drawing/2014/main" id="{83D5117F-F235-498D-99A5-9DE2D665576C}"/>
              </a:ext>
            </a:extLst>
          </p:cNvPr>
          <p:cNvSpPr>
            <a:spLocks noGrp="1"/>
          </p:cNvSpPr>
          <p:nvPr>
            <p:ph type="pic" sz="quarter" idx="15"/>
          </p:nvPr>
        </p:nvSpPr>
        <p:spPr>
          <a:xfrm>
            <a:off x="3528345" y="1972581"/>
            <a:ext cx="2290065" cy="2273502"/>
          </a:xfrm>
          <a:custGeom>
            <a:avLst/>
            <a:gdLst>
              <a:gd name="connsiteX0" fmla="*/ 1145032 w 2290065"/>
              <a:gd name="connsiteY0" fmla="*/ 0 h 2273502"/>
              <a:gd name="connsiteX1" fmla="*/ 2290065 w 2290065"/>
              <a:gd name="connsiteY1" fmla="*/ 1145033 h 2273502"/>
              <a:gd name="connsiteX2" fmla="*/ 1375797 w 2290065"/>
              <a:gd name="connsiteY2" fmla="*/ 2266803 h 2273502"/>
              <a:gd name="connsiteX3" fmla="*/ 1331903 w 2290065"/>
              <a:gd name="connsiteY3" fmla="*/ 2273502 h 2273502"/>
              <a:gd name="connsiteX4" fmla="*/ 958162 w 2290065"/>
              <a:gd name="connsiteY4" fmla="*/ 2273502 h 2273502"/>
              <a:gd name="connsiteX5" fmla="*/ 914268 w 2290065"/>
              <a:gd name="connsiteY5" fmla="*/ 2266803 h 2273502"/>
              <a:gd name="connsiteX6" fmla="*/ 5911 w 2290065"/>
              <a:gd name="connsiteY6" fmla="*/ 1262106 h 2273502"/>
              <a:gd name="connsiteX7" fmla="*/ 0 w 2290065"/>
              <a:gd name="connsiteY7" fmla="*/ 1145053 h 2273502"/>
              <a:gd name="connsiteX8" fmla="*/ 0 w 2290065"/>
              <a:gd name="connsiteY8" fmla="*/ 1145014 h 2273502"/>
              <a:gd name="connsiteX9" fmla="*/ 5911 w 2290065"/>
              <a:gd name="connsiteY9" fmla="*/ 1027960 h 2273502"/>
              <a:gd name="connsiteX10" fmla="*/ 1145032 w 2290065"/>
              <a:gd name="connsiteY10" fmla="*/ 0 h 2273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90065" h="2273502">
                <a:moveTo>
                  <a:pt x="1145032" y="0"/>
                </a:moveTo>
                <a:cubicBezTo>
                  <a:pt x="1777417" y="0"/>
                  <a:pt x="2290065" y="512649"/>
                  <a:pt x="2290065" y="1145033"/>
                </a:cubicBezTo>
                <a:cubicBezTo>
                  <a:pt x="2290065" y="1698370"/>
                  <a:pt x="1897569" y="2160033"/>
                  <a:pt x="1375797" y="2266803"/>
                </a:cubicBezTo>
                <a:lnTo>
                  <a:pt x="1331903" y="2273502"/>
                </a:lnTo>
                <a:lnTo>
                  <a:pt x="958162" y="2273502"/>
                </a:lnTo>
                <a:lnTo>
                  <a:pt x="914268" y="2266803"/>
                </a:lnTo>
                <a:cubicBezTo>
                  <a:pt x="429765" y="2167660"/>
                  <a:pt x="56730" y="1762511"/>
                  <a:pt x="5911" y="1262106"/>
                </a:cubicBezTo>
                <a:lnTo>
                  <a:pt x="0" y="1145053"/>
                </a:lnTo>
                <a:lnTo>
                  <a:pt x="0" y="1145014"/>
                </a:lnTo>
                <a:lnTo>
                  <a:pt x="5911" y="1027960"/>
                </a:lnTo>
                <a:cubicBezTo>
                  <a:pt x="64548" y="450571"/>
                  <a:pt x="552172" y="0"/>
                  <a:pt x="1145032" y="0"/>
                </a:cubicBezTo>
                <a:close/>
              </a:path>
            </a:pathLst>
          </a:custGeom>
        </p:spPr>
        <p:txBody>
          <a:bodyPr wrap="square" rtlCol="0" anchor="ctr">
            <a:noAutofit/>
          </a:bodyPr>
          <a:lstStyle>
            <a:lvl1pPr algn="ctr">
              <a:buNone/>
              <a:defRPr sz="1800">
                <a:solidFill>
                  <a:schemeClr val="bg1"/>
                </a:solidFill>
              </a:defRPr>
            </a:lvl1pPr>
          </a:lstStyle>
          <a:p>
            <a:pPr rtl="0"/>
            <a:r>
              <a:rPr lang="es-ES" noProof="0"/>
              <a:t>Haga clic en el icono para agregar una imagen</a:t>
            </a:r>
            <a:endParaRPr lang="es-MX" noProof="0"/>
          </a:p>
        </p:txBody>
      </p:sp>
      <p:sp>
        <p:nvSpPr>
          <p:cNvPr id="31" name="Marcador de posición de imagen 30">
            <a:extLst>
              <a:ext uri="{FF2B5EF4-FFF2-40B4-BE49-F238E27FC236}">
                <a16:creationId xmlns:a16="http://schemas.microsoft.com/office/drawing/2014/main" id="{E1E0A794-F1D3-4628-B5B1-9D48AB34C3D4}"/>
              </a:ext>
            </a:extLst>
          </p:cNvPr>
          <p:cNvSpPr>
            <a:spLocks noGrp="1"/>
          </p:cNvSpPr>
          <p:nvPr>
            <p:ph type="pic" sz="quarter" idx="16"/>
          </p:nvPr>
        </p:nvSpPr>
        <p:spPr>
          <a:xfrm>
            <a:off x="5579539" y="4386312"/>
            <a:ext cx="3119293" cy="2462810"/>
          </a:xfrm>
          <a:custGeom>
            <a:avLst/>
            <a:gdLst>
              <a:gd name="connsiteX0" fmla="*/ 1559647 w 3119293"/>
              <a:gd name="connsiteY0" fmla="*/ 0 h 2462810"/>
              <a:gd name="connsiteX1" fmla="*/ 3119293 w 3119293"/>
              <a:gd name="connsiteY1" fmla="*/ 1559647 h 2462810"/>
              <a:gd name="connsiteX2" fmla="*/ 2852930 w 3119293"/>
              <a:gd name="connsiteY2" fmla="*/ 2431660 h 2462810"/>
              <a:gd name="connsiteX3" fmla="*/ 2829636 w 3119293"/>
              <a:gd name="connsiteY3" fmla="*/ 2462810 h 2462810"/>
              <a:gd name="connsiteX4" fmla="*/ 289658 w 3119293"/>
              <a:gd name="connsiteY4" fmla="*/ 2462810 h 2462810"/>
              <a:gd name="connsiteX5" fmla="*/ 266363 w 3119293"/>
              <a:gd name="connsiteY5" fmla="*/ 2431660 h 2462810"/>
              <a:gd name="connsiteX6" fmla="*/ 0 w 3119293"/>
              <a:gd name="connsiteY6" fmla="*/ 1559647 h 2462810"/>
              <a:gd name="connsiteX7" fmla="*/ 1559647 w 3119293"/>
              <a:gd name="connsiteY7" fmla="*/ 0 h 2462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9293" h="2462810">
                <a:moveTo>
                  <a:pt x="1559647" y="0"/>
                </a:moveTo>
                <a:cubicBezTo>
                  <a:pt x="2421016" y="0"/>
                  <a:pt x="3119293" y="698278"/>
                  <a:pt x="3119293" y="1559647"/>
                </a:cubicBezTo>
                <a:cubicBezTo>
                  <a:pt x="3119293" y="1882660"/>
                  <a:pt x="3021098" y="2182739"/>
                  <a:pt x="2852930" y="2431660"/>
                </a:cubicBezTo>
                <a:lnTo>
                  <a:pt x="2829636" y="2462810"/>
                </a:lnTo>
                <a:lnTo>
                  <a:pt x="289658" y="2462810"/>
                </a:lnTo>
                <a:lnTo>
                  <a:pt x="266363" y="2431660"/>
                </a:lnTo>
                <a:cubicBezTo>
                  <a:pt x="98195" y="2182739"/>
                  <a:pt x="0" y="1882660"/>
                  <a:pt x="0" y="1559647"/>
                </a:cubicBezTo>
                <a:cubicBezTo>
                  <a:pt x="0" y="698278"/>
                  <a:pt x="698278" y="0"/>
                  <a:pt x="1559647" y="0"/>
                </a:cubicBezTo>
                <a:close/>
              </a:path>
            </a:pathLst>
          </a:custGeom>
        </p:spPr>
        <p:txBody>
          <a:bodyPr wrap="square" rtlCol="0" anchor="ctr">
            <a:noAutofit/>
          </a:bodyPr>
          <a:lstStyle>
            <a:lvl1pPr algn="ctr">
              <a:buNone/>
              <a:defRPr sz="1800">
                <a:solidFill>
                  <a:schemeClr val="bg1"/>
                </a:solidFill>
              </a:defRPr>
            </a:lvl1pPr>
          </a:lstStyle>
          <a:p>
            <a:pPr rtl="0"/>
            <a:r>
              <a:rPr lang="es-ES" noProof="0"/>
              <a:t>Haga clic en el icono para agregar una imagen</a:t>
            </a:r>
            <a:endParaRPr lang="es-MX" noProof="0"/>
          </a:p>
        </p:txBody>
      </p:sp>
      <p:sp>
        <p:nvSpPr>
          <p:cNvPr id="30" name="Marcador de posición de imagen 29">
            <a:extLst>
              <a:ext uri="{FF2B5EF4-FFF2-40B4-BE49-F238E27FC236}">
                <a16:creationId xmlns:a16="http://schemas.microsoft.com/office/drawing/2014/main" id="{B8D3F45B-B631-47D3-A33C-71CEC2B3602C}"/>
              </a:ext>
            </a:extLst>
          </p:cNvPr>
          <p:cNvSpPr>
            <a:spLocks noGrp="1"/>
          </p:cNvSpPr>
          <p:nvPr>
            <p:ph type="pic" sz="quarter" idx="17"/>
          </p:nvPr>
        </p:nvSpPr>
        <p:spPr>
          <a:xfrm>
            <a:off x="1092905" y="4018982"/>
            <a:ext cx="3854161" cy="2839018"/>
          </a:xfrm>
          <a:custGeom>
            <a:avLst/>
            <a:gdLst>
              <a:gd name="connsiteX0" fmla="*/ 1927061 w 3854161"/>
              <a:gd name="connsiteY0" fmla="*/ 0 h 2839018"/>
              <a:gd name="connsiteX1" fmla="*/ 1927101 w 3854161"/>
              <a:gd name="connsiteY1" fmla="*/ 0 h 2839018"/>
              <a:gd name="connsiteX2" fmla="*/ 2124114 w 3854161"/>
              <a:gd name="connsiteY2" fmla="*/ 9948 h 2839018"/>
              <a:gd name="connsiteX3" fmla="*/ 3854161 w 3854161"/>
              <a:gd name="connsiteY3" fmla="*/ 1927080 h 2839018"/>
              <a:gd name="connsiteX4" fmla="*/ 3702722 w 3854161"/>
              <a:gd name="connsiteY4" fmla="*/ 2677187 h 2839018"/>
              <a:gd name="connsiteX5" fmla="*/ 3624763 w 3854161"/>
              <a:gd name="connsiteY5" fmla="*/ 2839018 h 2839018"/>
              <a:gd name="connsiteX6" fmla="*/ 229398 w 3854161"/>
              <a:gd name="connsiteY6" fmla="*/ 2839018 h 2839018"/>
              <a:gd name="connsiteX7" fmla="*/ 151440 w 3854161"/>
              <a:gd name="connsiteY7" fmla="*/ 2677187 h 2839018"/>
              <a:gd name="connsiteX8" fmla="*/ 0 w 3854161"/>
              <a:gd name="connsiteY8" fmla="*/ 1927080 h 2839018"/>
              <a:gd name="connsiteX9" fmla="*/ 1730048 w 3854161"/>
              <a:gd name="connsiteY9" fmla="*/ 9948 h 283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54161" h="2839018">
                <a:moveTo>
                  <a:pt x="1927061" y="0"/>
                </a:moveTo>
                <a:lnTo>
                  <a:pt x="1927101" y="0"/>
                </a:lnTo>
                <a:lnTo>
                  <a:pt x="2124114" y="9948"/>
                </a:lnTo>
                <a:cubicBezTo>
                  <a:pt x="3095856" y="108634"/>
                  <a:pt x="3854161" y="929301"/>
                  <a:pt x="3854161" y="1927080"/>
                </a:cubicBezTo>
                <a:cubicBezTo>
                  <a:pt x="3854161" y="2193154"/>
                  <a:pt x="3800237" y="2446634"/>
                  <a:pt x="3702722" y="2677187"/>
                </a:cubicBezTo>
                <a:lnTo>
                  <a:pt x="3624763" y="2839018"/>
                </a:lnTo>
                <a:lnTo>
                  <a:pt x="229398" y="2839018"/>
                </a:lnTo>
                <a:lnTo>
                  <a:pt x="151440" y="2677187"/>
                </a:lnTo>
                <a:cubicBezTo>
                  <a:pt x="53924" y="2446634"/>
                  <a:pt x="0" y="2193154"/>
                  <a:pt x="0" y="1927080"/>
                </a:cubicBezTo>
                <a:cubicBezTo>
                  <a:pt x="0" y="929301"/>
                  <a:pt x="758305" y="108634"/>
                  <a:pt x="1730048" y="9948"/>
                </a:cubicBezTo>
                <a:close/>
              </a:path>
            </a:pathLst>
          </a:custGeom>
        </p:spPr>
        <p:txBody>
          <a:bodyPr wrap="square" rtlCol="0" anchor="ctr">
            <a:noAutofit/>
          </a:bodyPr>
          <a:lstStyle>
            <a:lvl1pPr algn="ctr">
              <a:buNone/>
              <a:defRPr sz="1800">
                <a:solidFill>
                  <a:schemeClr val="bg1"/>
                </a:solidFill>
              </a:defRPr>
            </a:lvl1pPr>
          </a:lstStyle>
          <a:p>
            <a:pPr rtl="0"/>
            <a:r>
              <a:rPr lang="es-ES" noProof="0"/>
              <a:t>Haga clic en el icono para agregar una imagen</a:t>
            </a:r>
            <a:endParaRPr lang="es-MX" noProof="0"/>
          </a:p>
        </p:txBody>
      </p:sp>
      <p:sp>
        <p:nvSpPr>
          <p:cNvPr id="2" name="Título 1">
            <a:extLst>
              <a:ext uri="{FF2B5EF4-FFF2-40B4-BE49-F238E27FC236}">
                <a16:creationId xmlns:a16="http://schemas.microsoft.com/office/drawing/2014/main" id="{E969F227-D21C-48B3-828A-6BFA9585E82F}"/>
              </a:ext>
            </a:extLst>
          </p:cNvPr>
          <p:cNvSpPr>
            <a:spLocks noGrp="1"/>
          </p:cNvSpPr>
          <p:nvPr>
            <p:ph type="title" hasCustomPrompt="1"/>
          </p:nvPr>
        </p:nvSpPr>
        <p:spPr>
          <a:xfrm>
            <a:off x="5760720" y="585216"/>
            <a:ext cx="5276088" cy="2276856"/>
          </a:xfrm>
        </p:spPr>
        <p:txBody>
          <a:bodyPr rtlCol="0" anchor="b"/>
          <a:lstStyle>
            <a:lvl1pPr algn="r">
              <a:defRPr sz="4800" b="1" cap="all" spc="400" baseline="0">
                <a:solidFill>
                  <a:schemeClr val="bg1"/>
                </a:solidFill>
              </a:defRPr>
            </a:lvl1pPr>
          </a:lstStyle>
          <a:p>
            <a:pPr rtl="0"/>
            <a:r>
              <a:rPr lang="es-MX" noProof="0"/>
              <a:t>Haz clic para modificar el estilo de título del patrón</a:t>
            </a:r>
          </a:p>
        </p:txBody>
      </p:sp>
      <p:sp>
        <p:nvSpPr>
          <p:cNvPr id="3" name="Marcador de posición de fecha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rtlCol="0"/>
          <a:lstStyle>
            <a:lvl1pPr>
              <a:defRPr>
                <a:solidFill>
                  <a:schemeClr val="bg1"/>
                </a:solidFill>
              </a:defRPr>
            </a:lvl1pPr>
          </a:lstStyle>
          <a:p>
            <a:pPr rtl="0"/>
            <a:r>
              <a:rPr lang="es-MX" noProof="0"/>
              <a:t>3/9/20XX</a:t>
            </a:r>
          </a:p>
        </p:txBody>
      </p:sp>
      <p:sp>
        <p:nvSpPr>
          <p:cNvPr id="4" name="Marcador de posición de pie de página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rtlCol="0"/>
          <a:lstStyle>
            <a:lvl1pPr>
              <a:defRPr>
                <a:solidFill>
                  <a:schemeClr val="bg1"/>
                </a:solidFill>
              </a:defRPr>
            </a:lvl1pPr>
          </a:lstStyle>
          <a:p>
            <a:pPr rtl="0"/>
            <a:r>
              <a:rPr lang="es-MX" noProof="0"/>
              <a:t>Título de la presentación</a:t>
            </a:r>
          </a:p>
        </p:txBody>
      </p:sp>
      <p:sp>
        <p:nvSpPr>
          <p:cNvPr id="5" name="Marcador de posición de número de diapositiva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rtlCol="0"/>
          <a:lstStyle>
            <a:lvl1pPr>
              <a:defRPr>
                <a:solidFill>
                  <a:schemeClr val="bg1"/>
                </a:solidFill>
              </a:defRPr>
            </a:lvl1pPr>
          </a:lstStyle>
          <a:p>
            <a:pPr rtl="0"/>
            <a:fld id="{D8DA9DAA-006C-4F4B-980E-E3DF019B24E2}" type="slidenum">
              <a:rPr lang="es-MX" noProof="0" smtClean="0"/>
              <a:pPr rtl="0"/>
              <a:t>‹Nº›</a:t>
            </a:fld>
            <a:endParaRPr lang="es-MX" noProof="0"/>
          </a:p>
        </p:txBody>
      </p:sp>
      <p:sp>
        <p:nvSpPr>
          <p:cNvPr id="8" name="Gráfico 32">
            <a:extLst>
              <a:ext uri="{FF2B5EF4-FFF2-40B4-BE49-F238E27FC236}">
                <a16:creationId xmlns:a16="http://schemas.microsoft.com/office/drawing/2014/main" id="{846CD0EA-B0AA-4845-81A5-4ADD7C58B12F}"/>
              </a:ext>
            </a:extLst>
          </p:cNvPr>
          <p:cNvSpPr/>
          <p:nvPr userDrawn="1"/>
        </p:nvSpPr>
        <p:spPr>
          <a:xfrm>
            <a:off x="1472366" y="185953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pPr rtl="0"/>
            <a:endParaRPr lang="es-MX" noProof="0"/>
          </a:p>
        </p:txBody>
      </p:sp>
      <p:sp>
        <p:nvSpPr>
          <p:cNvPr id="10" name="Gráfico 33">
            <a:extLst>
              <a:ext uri="{FF2B5EF4-FFF2-40B4-BE49-F238E27FC236}">
                <a16:creationId xmlns:a16="http://schemas.microsoft.com/office/drawing/2014/main" id="{0E97A0CB-7CB1-47F0-BD48-EEECBAC39CD2}"/>
              </a:ext>
            </a:extLst>
          </p:cNvPr>
          <p:cNvSpPr/>
          <p:nvPr userDrawn="1"/>
        </p:nvSpPr>
        <p:spPr>
          <a:xfrm>
            <a:off x="2014523" y="3146867"/>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pPr rtl="0"/>
            <a:endParaRPr lang="es-MX" noProof="0"/>
          </a:p>
        </p:txBody>
      </p:sp>
      <p:sp>
        <p:nvSpPr>
          <p:cNvPr id="12" name="Gráfico 31">
            <a:extLst>
              <a:ext uri="{FF2B5EF4-FFF2-40B4-BE49-F238E27FC236}">
                <a16:creationId xmlns:a16="http://schemas.microsoft.com/office/drawing/2014/main" id="{477816C9-06CB-4BC5-B26B-6A2877BD941A}"/>
              </a:ext>
            </a:extLst>
          </p:cNvPr>
          <p:cNvSpPr/>
          <p:nvPr userDrawn="1"/>
        </p:nvSpPr>
        <p:spPr>
          <a:xfrm>
            <a:off x="5404920" y="4508295"/>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pPr rtl="0"/>
            <a:endParaRPr lang="es-MX" noProof="0"/>
          </a:p>
        </p:txBody>
      </p:sp>
      <p:cxnSp>
        <p:nvCxnSpPr>
          <p:cNvPr id="14" name="Conector recto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Marcador de posición de texto 15">
            <a:extLst>
              <a:ext uri="{FF2B5EF4-FFF2-40B4-BE49-F238E27FC236}">
                <a16:creationId xmlns:a16="http://schemas.microsoft.com/office/drawing/2014/main" id="{A928810C-E773-43AE-A2A1-4073955CC8DA}"/>
              </a:ext>
            </a:extLst>
          </p:cNvPr>
          <p:cNvSpPr>
            <a:spLocks noGrp="1"/>
          </p:cNvSpPr>
          <p:nvPr>
            <p:ph type="body" sz="quarter" idx="13" hasCustomPrompt="1"/>
          </p:nvPr>
        </p:nvSpPr>
        <p:spPr>
          <a:xfrm>
            <a:off x="5760720" y="3127248"/>
            <a:ext cx="5276088" cy="1124712"/>
          </a:xfrm>
        </p:spPr>
        <p:txBody>
          <a:bodyPr rtlCol="0"/>
          <a:lstStyle>
            <a:lvl1pPr marL="0" indent="0" algn="r">
              <a:buNone/>
              <a:defRPr sz="1800">
                <a:solidFill>
                  <a:schemeClr val="bg1"/>
                </a:solidFill>
              </a:defRPr>
            </a:lvl1pPr>
          </a:lstStyle>
          <a:p>
            <a:pPr lvl="0" rtl="0"/>
            <a:r>
              <a:rPr lang="es-MX" noProof="0"/>
              <a:t>Haz clic para modificar los estilos del texto maestro</a:t>
            </a:r>
          </a:p>
        </p:txBody>
      </p:sp>
    </p:spTree>
    <p:extLst>
      <p:ext uri="{BB962C8B-B14F-4D97-AF65-F5344CB8AC3E}">
        <p14:creationId xmlns:p14="http://schemas.microsoft.com/office/powerpoint/2010/main" val="3010451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69F227-D21C-48B3-828A-6BFA9585E82F}"/>
              </a:ext>
            </a:extLst>
          </p:cNvPr>
          <p:cNvSpPr>
            <a:spLocks noGrp="1"/>
          </p:cNvSpPr>
          <p:nvPr>
            <p:ph type="title" hasCustomPrompt="1"/>
          </p:nvPr>
        </p:nvSpPr>
        <p:spPr/>
        <p:txBody>
          <a:bodyPr rtlCol="0"/>
          <a:lstStyle/>
          <a:p>
            <a:pPr rtl="0"/>
            <a:r>
              <a:rPr lang="es-MX" noProof="0"/>
              <a:t>Haz clic para modificar el estilo de título del patrón</a:t>
            </a:r>
          </a:p>
        </p:txBody>
      </p:sp>
      <p:sp>
        <p:nvSpPr>
          <p:cNvPr id="3" name="Marcador de posición de fecha 2">
            <a:extLst>
              <a:ext uri="{FF2B5EF4-FFF2-40B4-BE49-F238E27FC236}">
                <a16:creationId xmlns:a16="http://schemas.microsoft.com/office/drawing/2014/main" id="{8DF1DFFF-E5C5-43DF-B71C-7270DB97372C}"/>
              </a:ext>
            </a:extLst>
          </p:cNvPr>
          <p:cNvSpPr>
            <a:spLocks noGrp="1"/>
          </p:cNvSpPr>
          <p:nvPr>
            <p:ph type="dt" sz="half" idx="10"/>
          </p:nvPr>
        </p:nvSpPr>
        <p:spPr/>
        <p:txBody>
          <a:bodyPr rtlCol="0"/>
          <a:lstStyle/>
          <a:p>
            <a:pPr rtl="0"/>
            <a:r>
              <a:rPr lang="es-MX" noProof="0"/>
              <a:t>3/9/20XX</a:t>
            </a:r>
          </a:p>
        </p:txBody>
      </p:sp>
      <p:sp>
        <p:nvSpPr>
          <p:cNvPr id="4" name="Marcador de posición de pie de página 3">
            <a:extLst>
              <a:ext uri="{FF2B5EF4-FFF2-40B4-BE49-F238E27FC236}">
                <a16:creationId xmlns:a16="http://schemas.microsoft.com/office/drawing/2014/main" id="{7EBC03C0-6EB7-4633-967C-12C35768BB58}"/>
              </a:ext>
            </a:extLst>
          </p:cNvPr>
          <p:cNvSpPr>
            <a:spLocks noGrp="1"/>
          </p:cNvSpPr>
          <p:nvPr>
            <p:ph type="ftr" sz="quarter" idx="11"/>
          </p:nvPr>
        </p:nvSpPr>
        <p:spPr/>
        <p:txBody>
          <a:bodyPr rtlCol="0"/>
          <a:lstStyle/>
          <a:p>
            <a:pPr rtl="0"/>
            <a:r>
              <a:rPr lang="es-MX" noProof="0"/>
              <a:t>Título de presentación</a:t>
            </a:r>
          </a:p>
        </p:txBody>
      </p:sp>
      <p:sp>
        <p:nvSpPr>
          <p:cNvPr id="5" name="Marcador de posición de número de diapositiva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rtlCol="0"/>
          <a:lstStyle/>
          <a:p>
            <a:pPr rtl="0"/>
            <a:fld id="{D8DA9DAA-006C-4F4B-980E-E3DF019B24E2}" type="slidenum">
              <a:rPr lang="es-MX" noProof="0" smtClean="0"/>
              <a:t>‹Nº›</a:t>
            </a:fld>
            <a:endParaRPr lang="es-MX" noProof="0"/>
          </a:p>
        </p:txBody>
      </p:sp>
      <p:cxnSp>
        <p:nvCxnSpPr>
          <p:cNvPr id="6" name="Conector recto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3291002"/>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posición de fecha 1">
            <a:extLst>
              <a:ext uri="{FF2B5EF4-FFF2-40B4-BE49-F238E27FC236}">
                <a16:creationId xmlns:a16="http://schemas.microsoft.com/office/drawing/2014/main" id="{FDFF36D6-399B-43E3-84DD-9FC5119ECCE9}"/>
              </a:ext>
            </a:extLst>
          </p:cNvPr>
          <p:cNvSpPr>
            <a:spLocks noGrp="1"/>
          </p:cNvSpPr>
          <p:nvPr>
            <p:ph type="dt" sz="half" idx="10"/>
          </p:nvPr>
        </p:nvSpPr>
        <p:spPr/>
        <p:txBody>
          <a:bodyPr rtlCol="0"/>
          <a:lstStyle/>
          <a:p>
            <a:pPr rtl="0"/>
            <a:r>
              <a:rPr lang="es-MX" noProof="0"/>
              <a:t>3/9/20XX</a:t>
            </a:r>
          </a:p>
        </p:txBody>
      </p:sp>
      <p:sp>
        <p:nvSpPr>
          <p:cNvPr id="3" name="Marcador de posición de pie de página 2">
            <a:extLst>
              <a:ext uri="{FF2B5EF4-FFF2-40B4-BE49-F238E27FC236}">
                <a16:creationId xmlns:a16="http://schemas.microsoft.com/office/drawing/2014/main" id="{50234AB7-3B85-4028-A500-5A1BDBF45C56}"/>
              </a:ext>
            </a:extLst>
          </p:cNvPr>
          <p:cNvSpPr>
            <a:spLocks noGrp="1"/>
          </p:cNvSpPr>
          <p:nvPr>
            <p:ph type="ftr" sz="quarter" idx="11"/>
          </p:nvPr>
        </p:nvSpPr>
        <p:spPr/>
        <p:txBody>
          <a:bodyPr rtlCol="0"/>
          <a:lstStyle/>
          <a:p>
            <a:pPr rtl="0"/>
            <a:r>
              <a:rPr lang="es-MX" noProof="0"/>
              <a:t>Título de presentación</a:t>
            </a:r>
          </a:p>
        </p:txBody>
      </p:sp>
      <p:sp>
        <p:nvSpPr>
          <p:cNvPr id="4" name="Marcador de posición de número de diapositiva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rtlCol="0"/>
          <a:lstStyle/>
          <a:p>
            <a:pPr rtl="0"/>
            <a:fld id="{D8DA9DAA-006C-4F4B-980E-E3DF019B24E2}" type="slidenum">
              <a:rPr lang="es-MX" noProof="0" smtClean="0"/>
              <a:t>‹Nº›</a:t>
            </a:fld>
            <a:endParaRPr lang="es-MX" noProof="0"/>
          </a:p>
        </p:txBody>
      </p:sp>
      <p:cxnSp>
        <p:nvCxnSpPr>
          <p:cNvPr id="5" name="Conector recto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8676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40F214-646F-4D81-AD12-65628EC987DC}"/>
              </a:ext>
            </a:extLst>
          </p:cNvPr>
          <p:cNvSpPr>
            <a:spLocks noGrp="1"/>
          </p:cNvSpPr>
          <p:nvPr>
            <p:ph type="title" hasCustomPrompt="1"/>
          </p:nvPr>
        </p:nvSpPr>
        <p:spPr>
          <a:xfrm>
            <a:off x="839788" y="457200"/>
            <a:ext cx="3932237" cy="1600200"/>
          </a:xfrm>
        </p:spPr>
        <p:txBody>
          <a:bodyPr rtlCol="0" anchor="b"/>
          <a:lstStyle>
            <a:lvl1pPr>
              <a:defRPr sz="3200"/>
            </a:lvl1pPr>
          </a:lstStyle>
          <a:p>
            <a:pPr rtl="0"/>
            <a:r>
              <a:rPr lang="es-MX" noProof="0"/>
              <a:t>Haz clic para modificar el estilo de título del patrón</a:t>
            </a:r>
          </a:p>
        </p:txBody>
      </p:sp>
      <p:sp>
        <p:nvSpPr>
          <p:cNvPr id="3" name="Marcador de posición de contenido 2">
            <a:extLst>
              <a:ext uri="{FF2B5EF4-FFF2-40B4-BE49-F238E27FC236}">
                <a16:creationId xmlns:a16="http://schemas.microsoft.com/office/drawing/2014/main" id="{4EF71768-C3FA-49EF-99EF-06E6C3B2846F}"/>
              </a:ext>
            </a:extLst>
          </p:cNvPr>
          <p:cNvSpPr>
            <a:spLocks noGrp="1"/>
          </p:cNvSpPr>
          <p:nvPr>
            <p:ph idx="1" hasCustomPrompt="1"/>
          </p:nvPr>
        </p:nvSpPr>
        <p:spPr>
          <a:xfrm>
            <a:off x="5183188" y="987425"/>
            <a:ext cx="6172200" cy="4873625"/>
          </a:xfrm>
        </p:spPr>
        <p:txBody>
          <a:bodyPr rtlCol="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rtl="0"/>
            <a:r>
              <a:rPr lang="es-MX" noProof="0"/>
              <a:t>Haz clic para modificar los estilos del texto maestro</a:t>
            </a:r>
          </a:p>
          <a:p>
            <a:pPr lvl="1" rtl="0"/>
            <a:r>
              <a:rPr lang="es-MX" noProof="0"/>
              <a:t>Segundo nivel</a:t>
            </a:r>
          </a:p>
          <a:p>
            <a:pPr lvl="2" rtl="0"/>
            <a:r>
              <a:rPr lang="es-MX" noProof="0"/>
              <a:t>Tercer nivel</a:t>
            </a:r>
          </a:p>
          <a:p>
            <a:pPr lvl="3" rtl="0"/>
            <a:r>
              <a:rPr lang="es-MX" noProof="0"/>
              <a:t>Cuarto nivel</a:t>
            </a:r>
          </a:p>
          <a:p>
            <a:pPr lvl="4" rtl="0"/>
            <a:r>
              <a:rPr lang="es-MX" noProof="0"/>
              <a:t>Quinto nivel</a:t>
            </a:r>
          </a:p>
        </p:txBody>
      </p:sp>
      <p:sp>
        <p:nvSpPr>
          <p:cNvPr id="4" name="Marcador de posición de texto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Haga clic para modificar los estilos de texto del patrón</a:t>
            </a:r>
          </a:p>
        </p:txBody>
      </p:sp>
      <p:sp>
        <p:nvSpPr>
          <p:cNvPr id="5" name="Marcador de posición de fecha 4">
            <a:extLst>
              <a:ext uri="{FF2B5EF4-FFF2-40B4-BE49-F238E27FC236}">
                <a16:creationId xmlns:a16="http://schemas.microsoft.com/office/drawing/2014/main" id="{38E6AACE-FAFB-4934-8E3C-AB5B216353D8}"/>
              </a:ext>
            </a:extLst>
          </p:cNvPr>
          <p:cNvSpPr>
            <a:spLocks noGrp="1"/>
          </p:cNvSpPr>
          <p:nvPr>
            <p:ph type="dt" sz="half" idx="10"/>
          </p:nvPr>
        </p:nvSpPr>
        <p:spPr/>
        <p:txBody>
          <a:bodyPr rtlCol="0"/>
          <a:lstStyle/>
          <a:p>
            <a:pPr rtl="0"/>
            <a:r>
              <a:rPr lang="es-MX" noProof="0"/>
              <a:t>3/9/20XX</a:t>
            </a:r>
          </a:p>
        </p:txBody>
      </p:sp>
      <p:sp>
        <p:nvSpPr>
          <p:cNvPr id="6" name="Marcador de posición de pie de página 5">
            <a:extLst>
              <a:ext uri="{FF2B5EF4-FFF2-40B4-BE49-F238E27FC236}">
                <a16:creationId xmlns:a16="http://schemas.microsoft.com/office/drawing/2014/main" id="{181533EA-D0F8-4C79-8721-F190DE2D2DC0}"/>
              </a:ext>
            </a:extLst>
          </p:cNvPr>
          <p:cNvSpPr>
            <a:spLocks noGrp="1"/>
          </p:cNvSpPr>
          <p:nvPr>
            <p:ph type="ftr" sz="quarter" idx="11"/>
          </p:nvPr>
        </p:nvSpPr>
        <p:spPr/>
        <p:txBody>
          <a:bodyPr rtlCol="0"/>
          <a:lstStyle/>
          <a:p>
            <a:pPr rtl="0"/>
            <a:r>
              <a:rPr lang="es-MX" noProof="0"/>
              <a:t>Título de presentación</a:t>
            </a:r>
          </a:p>
        </p:txBody>
      </p:sp>
      <p:sp>
        <p:nvSpPr>
          <p:cNvPr id="7" name="Marcador de posición de número de diapositiva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rtlCol="0"/>
          <a:lstStyle/>
          <a:p>
            <a:pPr rtl="0"/>
            <a:fld id="{D8DA9DAA-006C-4F4B-980E-E3DF019B24E2}" type="slidenum">
              <a:rPr lang="es-MX" noProof="0" smtClean="0"/>
              <a:t>‹Nº›</a:t>
            </a:fld>
            <a:endParaRPr lang="es-MX" noProof="0"/>
          </a:p>
        </p:txBody>
      </p:sp>
      <p:cxnSp>
        <p:nvCxnSpPr>
          <p:cNvPr id="8" name="Conector recto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68059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4CB71F-B6C2-4866-BC97-304F78816E4F}"/>
              </a:ext>
            </a:extLst>
          </p:cNvPr>
          <p:cNvSpPr>
            <a:spLocks noGrp="1"/>
          </p:cNvSpPr>
          <p:nvPr>
            <p:ph type="title" hasCustomPrompt="1"/>
          </p:nvPr>
        </p:nvSpPr>
        <p:spPr>
          <a:xfrm>
            <a:off x="839788" y="457200"/>
            <a:ext cx="3932237" cy="1600200"/>
          </a:xfrm>
        </p:spPr>
        <p:txBody>
          <a:bodyPr rtlCol="0" anchor="b"/>
          <a:lstStyle>
            <a:lvl1pPr>
              <a:defRPr sz="3200"/>
            </a:lvl1pPr>
          </a:lstStyle>
          <a:p>
            <a:pPr rtl="0"/>
            <a:r>
              <a:rPr lang="es-MX" noProof="0"/>
              <a:t>Haz clic para modificar el estilo de título del patrón</a:t>
            </a:r>
          </a:p>
        </p:txBody>
      </p:sp>
      <p:sp>
        <p:nvSpPr>
          <p:cNvPr id="3" name="Marcador de posición de imagen 2">
            <a:extLst>
              <a:ext uri="{FF2B5EF4-FFF2-40B4-BE49-F238E27FC236}">
                <a16:creationId xmlns:a16="http://schemas.microsoft.com/office/drawing/2014/main" id="{C55ED73B-8413-478D-80D7-B78B69763B69}"/>
              </a:ext>
            </a:extLst>
          </p:cNvPr>
          <p:cNvSpPr>
            <a:spLocks noGrp="1"/>
          </p:cNvSpPr>
          <p:nvPr>
            <p:ph type="pic" idx="1" hasCustomPrompt="1"/>
          </p:nvPr>
        </p:nvSpPr>
        <p:spPr>
          <a:xfrm>
            <a:off x="5183188" y="987425"/>
            <a:ext cx="6172200" cy="4873625"/>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s-MX" noProof="0"/>
              <a:t>Haz clic en el ícono para agregar una imagen</a:t>
            </a:r>
          </a:p>
        </p:txBody>
      </p:sp>
      <p:sp>
        <p:nvSpPr>
          <p:cNvPr id="4" name="Marcador de posición de texto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Haga clic para modificar los estilos de texto del patrón</a:t>
            </a:r>
          </a:p>
        </p:txBody>
      </p:sp>
      <p:sp>
        <p:nvSpPr>
          <p:cNvPr id="5" name="Marcador de posición de fecha 4">
            <a:extLst>
              <a:ext uri="{FF2B5EF4-FFF2-40B4-BE49-F238E27FC236}">
                <a16:creationId xmlns:a16="http://schemas.microsoft.com/office/drawing/2014/main" id="{100C4E9A-CA29-4CCD-ACFA-B29F80FBA163}"/>
              </a:ext>
            </a:extLst>
          </p:cNvPr>
          <p:cNvSpPr>
            <a:spLocks noGrp="1"/>
          </p:cNvSpPr>
          <p:nvPr>
            <p:ph type="dt" sz="half" idx="10"/>
          </p:nvPr>
        </p:nvSpPr>
        <p:spPr/>
        <p:txBody>
          <a:bodyPr rtlCol="0"/>
          <a:lstStyle/>
          <a:p>
            <a:pPr rtl="0"/>
            <a:r>
              <a:rPr lang="es-MX" noProof="0"/>
              <a:t>3/9/20XX</a:t>
            </a:r>
          </a:p>
        </p:txBody>
      </p:sp>
      <p:sp>
        <p:nvSpPr>
          <p:cNvPr id="6" name="Marcador de posición de pie de página 5">
            <a:extLst>
              <a:ext uri="{FF2B5EF4-FFF2-40B4-BE49-F238E27FC236}">
                <a16:creationId xmlns:a16="http://schemas.microsoft.com/office/drawing/2014/main" id="{71A5B7BE-3F1B-4FF3-B1D7-6E39B99D07BD}"/>
              </a:ext>
            </a:extLst>
          </p:cNvPr>
          <p:cNvSpPr>
            <a:spLocks noGrp="1"/>
          </p:cNvSpPr>
          <p:nvPr>
            <p:ph type="ftr" sz="quarter" idx="11"/>
          </p:nvPr>
        </p:nvSpPr>
        <p:spPr/>
        <p:txBody>
          <a:bodyPr rtlCol="0"/>
          <a:lstStyle/>
          <a:p>
            <a:pPr rtl="0"/>
            <a:r>
              <a:rPr lang="es-MX" noProof="0"/>
              <a:t>Título de presentación</a:t>
            </a:r>
          </a:p>
        </p:txBody>
      </p:sp>
      <p:sp>
        <p:nvSpPr>
          <p:cNvPr id="7" name="Marcador de posición de número de diapositiva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rtlCol="0"/>
          <a:lstStyle/>
          <a:p>
            <a:pPr rtl="0"/>
            <a:fld id="{D8DA9DAA-006C-4F4B-980E-E3DF019B24E2}" type="slidenum">
              <a:rPr lang="es-MX" noProof="0" smtClean="0"/>
              <a:t>‹Nº›</a:t>
            </a:fld>
            <a:endParaRPr lang="es-MX" noProof="0"/>
          </a:p>
        </p:txBody>
      </p:sp>
      <p:cxnSp>
        <p:nvCxnSpPr>
          <p:cNvPr id="8" name="Conector recto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775527"/>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Diapositiva de Título 2">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1298448" y="594360"/>
            <a:ext cx="6272784" cy="2843784"/>
          </a:xfrm>
        </p:spPr>
        <p:txBody>
          <a:bodyPr rtlCol="0" anchor="b"/>
          <a:lstStyle>
            <a:lvl1pPr algn="l">
              <a:defRPr sz="5400" b="1" i="0" cap="all" baseline="0">
                <a:solidFill>
                  <a:schemeClr val="bg1"/>
                </a:solidFill>
              </a:defRPr>
            </a:lvl1pPr>
          </a:lstStyle>
          <a:p>
            <a:pPr rtl="0"/>
            <a:r>
              <a:rPr lang="es-MX" noProof="0"/>
              <a:t>Haz clic para modificar el estilo de título del patrón</a:t>
            </a:r>
          </a:p>
        </p:txBody>
      </p:sp>
      <p:sp>
        <p:nvSpPr>
          <p:cNvPr id="3" name="Subtítulo 2">
            <a:extLst>
              <a:ext uri="{FF2B5EF4-FFF2-40B4-BE49-F238E27FC236}">
                <a16:creationId xmlns:a16="http://schemas.microsoft.com/office/drawing/2014/main" id="{EC80FBD9-0977-4B2B-9318-30774BB0947C}"/>
              </a:ext>
            </a:extLst>
          </p:cNvPr>
          <p:cNvSpPr>
            <a:spLocks noGrp="1"/>
          </p:cNvSpPr>
          <p:nvPr>
            <p:ph type="subTitle" idx="1" hasCustomPrompt="1"/>
          </p:nvPr>
        </p:nvSpPr>
        <p:spPr>
          <a:xfrm>
            <a:off x="5641848" y="4700016"/>
            <a:ext cx="5093208" cy="1197864"/>
          </a:xfrm>
        </p:spPr>
        <p:txBody>
          <a:bodyPr rtlCol="0">
            <a:normAutofit/>
          </a:bodyPr>
          <a:lstStyle>
            <a:lvl1pPr marL="0" indent="0" algn="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MX" noProof="0"/>
              <a:t>Haz clic para modificar el estilo de subtítulo del patrón</a:t>
            </a:r>
          </a:p>
        </p:txBody>
      </p:sp>
      <p:cxnSp>
        <p:nvCxnSpPr>
          <p:cNvPr id="9" name="Conector recto 8">
            <a:extLst>
              <a:ext uri="{FF2B5EF4-FFF2-40B4-BE49-F238E27FC236}">
                <a16:creationId xmlns:a16="http://schemas.microsoft.com/office/drawing/2014/main" id="{8E825845-66DD-4B77-A729-CD97D156FE6C}"/>
              </a:ext>
            </a:extLst>
          </p:cNvPr>
          <p:cNvCxnSpPr>
            <a:cxnSpLocks/>
          </p:cNvCxnSpPr>
          <p:nvPr userDrawn="1"/>
        </p:nvCxnSpPr>
        <p:spPr>
          <a:xfrm>
            <a:off x="1301262"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9" name="Gráfico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pPr rtl="0"/>
            <a:endParaRPr lang="es-MX" noProof="0"/>
          </a:p>
        </p:txBody>
      </p:sp>
      <p:sp>
        <p:nvSpPr>
          <p:cNvPr id="21" name="Gráfico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pPr rtl="0"/>
            <a:endParaRPr lang="es-MX" noProof="0"/>
          </a:p>
        </p:txBody>
      </p:sp>
      <p:sp>
        <p:nvSpPr>
          <p:cNvPr id="23" name="Gráfico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pPr rtl="0"/>
            <a:endParaRPr lang="es-MX" noProof="0"/>
          </a:p>
        </p:txBody>
      </p:sp>
    </p:spTree>
    <p:extLst>
      <p:ext uri="{BB962C8B-B14F-4D97-AF65-F5344CB8AC3E}">
        <p14:creationId xmlns:p14="http://schemas.microsoft.com/office/powerpoint/2010/main" val="2137906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Solo el título">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19" name="Marcador de posición de imagen 18">
            <a:extLst>
              <a:ext uri="{FF2B5EF4-FFF2-40B4-BE49-F238E27FC236}">
                <a16:creationId xmlns:a16="http://schemas.microsoft.com/office/drawing/2014/main" id="{34120D15-E48C-4FBE-BB95-24DB36D9F458}"/>
              </a:ext>
            </a:extLst>
          </p:cNvPr>
          <p:cNvSpPr>
            <a:spLocks noGrp="1"/>
          </p:cNvSpPr>
          <p:nvPr>
            <p:ph type="pic" sz="quarter" idx="14"/>
          </p:nvPr>
        </p:nvSpPr>
        <p:spPr>
          <a:xfrm>
            <a:off x="1366432" y="2530058"/>
            <a:ext cx="3707972" cy="3707971"/>
          </a:xfrm>
          <a:custGeom>
            <a:avLst/>
            <a:gdLst>
              <a:gd name="connsiteX0" fmla="*/ 1853986 w 3707972"/>
              <a:gd name="connsiteY0" fmla="*/ 0 h 3707971"/>
              <a:gd name="connsiteX1" fmla="*/ 3707972 w 3707972"/>
              <a:gd name="connsiteY1" fmla="*/ 1853986 h 3707971"/>
              <a:gd name="connsiteX2" fmla="*/ 2043545 w 3707972"/>
              <a:gd name="connsiteY2" fmla="*/ 3698400 h 3707971"/>
              <a:gd name="connsiteX3" fmla="*/ 1854006 w 3707972"/>
              <a:gd name="connsiteY3" fmla="*/ 3707971 h 3707971"/>
              <a:gd name="connsiteX4" fmla="*/ 1853966 w 3707972"/>
              <a:gd name="connsiteY4" fmla="*/ 3707971 h 3707971"/>
              <a:gd name="connsiteX5" fmla="*/ 1664427 w 3707972"/>
              <a:gd name="connsiteY5" fmla="*/ 3698400 h 3707971"/>
              <a:gd name="connsiteX6" fmla="*/ 0 w 3707972"/>
              <a:gd name="connsiteY6" fmla="*/ 1853986 h 3707971"/>
              <a:gd name="connsiteX7" fmla="*/ 1853986 w 3707972"/>
              <a:gd name="connsiteY7" fmla="*/ 0 h 370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07972" h="3707971">
                <a:moveTo>
                  <a:pt x="1853986" y="0"/>
                </a:moveTo>
                <a:cubicBezTo>
                  <a:pt x="2877914" y="0"/>
                  <a:pt x="3707972" y="830058"/>
                  <a:pt x="3707972" y="1853986"/>
                </a:cubicBezTo>
                <a:cubicBezTo>
                  <a:pt x="3707972" y="2813919"/>
                  <a:pt x="2978429" y="3603458"/>
                  <a:pt x="2043545" y="3698400"/>
                </a:cubicBezTo>
                <a:lnTo>
                  <a:pt x="1854006" y="3707971"/>
                </a:lnTo>
                <a:lnTo>
                  <a:pt x="1853966" y="3707971"/>
                </a:lnTo>
                <a:lnTo>
                  <a:pt x="1664427" y="3698400"/>
                </a:lnTo>
                <a:cubicBezTo>
                  <a:pt x="729543" y="3603458"/>
                  <a:pt x="0" y="2813919"/>
                  <a:pt x="0" y="1853986"/>
                </a:cubicBezTo>
                <a:cubicBezTo>
                  <a:pt x="0" y="830058"/>
                  <a:pt x="830058" y="0"/>
                  <a:pt x="1853986" y="0"/>
                </a:cubicBezTo>
                <a:close/>
              </a:path>
            </a:pathLst>
          </a:custGeom>
        </p:spPr>
        <p:txBody>
          <a:bodyPr wrap="square" rtlCol="0" anchor="ctr">
            <a:noAutofit/>
          </a:bodyPr>
          <a:lstStyle>
            <a:lvl1pPr algn="ctr">
              <a:buNone/>
              <a:defRPr sz="1600" b="1">
                <a:solidFill>
                  <a:schemeClr val="bg1"/>
                </a:solidFill>
              </a:defRPr>
            </a:lvl1pPr>
          </a:lstStyle>
          <a:p>
            <a:pPr rtl="0"/>
            <a:r>
              <a:rPr lang="es-ES" noProof="0"/>
              <a:t>Haga clic en el icono para agregar una imagen</a:t>
            </a:r>
            <a:endParaRPr lang="es-MX" noProof="0"/>
          </a:p>
        </p:txBody>
      </p:sp>
      <p:sp>
        <p:nvSpPr>
          <p:cNvPr id="2" name="Título 1">
            <a:extLst>
              <a:ext uri="{FF2B5EF4-FFF2-40B4-BE49-F238E27FC236}">
                <a16:creationId xmlns:a16="http://schemas.microsoft.com/office/drawing/2014/main" id="{E969F227-D21C-48B3-828A-6BFA9585E82F}"/>
              </a:ext>
            </a:extLst>
          </p:cNvPr>
          <p:cNvSpPr>
            <a:spLocks noGrp="1"/>
          </p:cNvSpPr>
          <p:nvPr>
            <p:ph type="title" hasCustomPrompt="1"/>
          </p:nvPr>
        </p:nvSpPr>
        <p:spPr>
          <a:xfrm>
            <a:off x="5202936" y="585216"/>
            <a:ext cx="5833872" cy="2276856"/>
          </a:xfrm>
        </p:spPr>
        <p:txBody>
          <a:bodyPr rtlCol="0" anchor="b"/>
          <a:lstStyle>
            <a:lvl1pPr algn="r">
              <a:defRPr sz="6000" b="1" cap="all" spc="400" baseline="0">
                <a:solidFill>
                  <a:schemeClr val="bg1"/>
                </a:solidFill>
              </a:defRPr>
            </a:lvl1pPr>
          </a:lstStyle>
          <a:p>
            <a:pPr rtl="0"/>
            <a:r>
              <a:rPr lang="es-MX" noProof="0"/>
              <a:t>Título</a:t>
            </a:r>
          </a:p>
        </p:txBody>
      </p:sp>
      <p:sp>
        <p:nvSpPr>
          <p:cNvPr id="3" name="Marcador de posición de fecha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rtlCol="0"/>
          <a:lstStyle>
            <a:lvl1pPr>
              <a:defRPr>
                <a:solidFill>
                  <a:schemeClr val="bg1"/>
                </a:solidFill>
              </a:defRPr>
            </a:lvl1pPr>
          </a:lstStyle>
          <a:p>
            <a:pPr rtl="0"/>
            <a:r>
              <a:rPr lang="es-MX" noProof="0"/>
              <a:t>3/9/20XX</a:t>
            </a:r>
          </a:p>
        </p:txBody>
      </p:sp>
      <p:sp>
        <p:nvSpPr>
          <p:cNvPr id="4" name="Marcador de posición de pie de página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rtlCol="0"/>
          <a:lstStyle>
            <a:lvl1pPr>
              <a:defRPr>
                <a:solidFill>
                  <a:schemeClr val="bg1"/>
                </a:solidFill>
              </a:defRPr>
            </a:lvl1pPr>
          </a:lstStyle>
          <a:p>
            <a:pPr rtl="0"/>
            <a:r>
              <a:rPr lang="es-MX" noProof="0"/>
              <a:t>Título de la presentación</a:t>
            </a:r>
          </a:p>
        </p:txBody>
      </p:sp>
      <p:sp>
        <p:nvSpPr>
          <p:cNvPr id="5" name="Marcador de posición de número de diapositiva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rtlCol="0"/>
          <a:lstStyle>
            <a:lvl1pPr>
              <a:defRPr>
                <a:solidFill>
                  <a:schemeClr val="bg1"/>
                </a:solidFill>
              </a:defRPr>
            </a:lvl1pPr>
          </a:lstStyle>
          <a:p>
            <a:pPr rtl="0"/>
            <a:fld id="{D8DA9DAA-006C-4F4B-980E-E3DF019B24E2}" type="slidenum">
              <a:rPr lang="es-MX" noProof="0" smtClean="0"/>
              <a:pPr rtl="0"/>
              <a:t>‹Nº›</a:t>
            </a:fld>
            <a:endParaRPr lang="es-MX" noProof="0"/>
          </a:p>
        </p:txBody>
      </p:sp>
      <p:cxnSp>
        <p:nvCxnSpPr>
          <p:cNvPr id="14" name="Conector recto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Marcador de posición de texto 15">
            <a:extLst>
              <a:ext uri="{FF2B5EF4-FFF2-40B4-BE49-F238E27FC236}">
                <a16:creationId xmlns:a16="http://schemas.microsoft.com/office/drawing/2014/main" id="{A928810C-E773-43AE-A2A1-4073955CC8DA}"/>
              </a:ext>
            </a:extLst>
          </p:cNvPr>
          <p:cNvSpPr>
            <a:spLocks noGrp="1"/>
          </p:cNvSpPr>
          <p:nvPr>
            <p:ph type="body" sz="quarter" idx="13" hasCustomPrompt="1"/>
          </p:nvPr>
        </p:nvSpPr>
        <p:spPr>
          <a:xfrm>
            <a:off x="5202936" y="3127248"/>
            <a:ext cx="5833872" cy="3118104"/>
          </a:xfrm>
        </p:spPr>
        <p:txBody>
          <a:bodyPr rtlCol="0"/>
          <a:lstStyle>
            <a:lvl1pPr marL="0" indent="0" algn="r">
              <a:buNone/>
              <a:defRPr sz="1800">
                <a:solidFill>
                  <a:schemeClr val="bg1"/>
                </a:solidFill>
              </a:defRPr>
            </a:lvl1pPr>
          </a:lstStyle>
          <a:p>
            <a:pPr lvl="0" rtl="0"/>
            <a:r>
              <a:rPr lang="es-MX" noProof="0"/>
              <a:t>Haz clic para modificar los estilos del texto maestro</a:t>
            </a:r>
          </a:p>
        </p:txBody>
      </p:sp>
      <p:sp>
        <p:nvSpPr>
          <p:cNvPr id="11" name="Gráfico 12">
            <a:extLst>
              <a:ext uri="{FF2B5EF4-FFF2-40B4-BE49-F238E27FC236}">
                <a16:creationId xmlns:a16="http://schemas.microsoft.com/office/drawing/2014/main" id="{EA1B6985-3E5A-40F4-9268-D4AB3BBF8C91}"/>
              </a:ext>
            </a:extLst>
          </p:cNvPr>
          <p:cNvSpPr/>
          <p:nvPr userDrawn="1"/>
        </p:nvSpPr>
        <p:spPr>
          <a:xfrm>
            <a:off x="4745394" y="276027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pPr rtl="0"/>
            <a:endParaRPr lang="es-MX" noProof="0"/>
          </a:p>
        </p:txBody>
      </p:sp>
      <p:sp>
        <p:nvSpPr>
          <p:cNvPr id="13" name="Gráfico 13">
            <a:extLst>
              <a:ext uri="{FF2B5EF4-FFF2-40B4-BE49-F238E27FC236}">
                <a16:creationId xmlns:a16="http://schemas.microsoft.com/office/drawing/2014/main" id="{338BC906-9D03-4280-85E8-21A81BC21D73}"/>
              </a:ext>
            </a:extLst>
          </p:cNvPr>
          <p:cNvSpPr/>
          <p:nvPr userDrawn="1"/>
        </p:nvSpPr>
        <p:spPr>
          <a:xfrm>
            <a:off x="4386614" y="253098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pPr rtl="0"/>
            <a:endParaRPr lang="es-MX" noProof="0"/>
          </a:p>
        </p:txBody>
      </p:sp>
      <p:sp>
        <p:nvSpPr>
          <p:cNvPr id="17" name="Gráfico 15">
            <a:extLst>
              <a:ext uri="{FF2B5EF4-FFF2-40B4-BE49-F238E27FC236}">
                <a16:creationId xmlns:a16="http://schemas.microsoft.com/office/drawing/2014/main" id="{C5C06D53-C9F6-47E8-BFE1-B8193A1AED8B}"/>
              </a:ext>
            </a:extLst>
          </p:cNvPr>
          <p:cNvSpPr/>
          <p:nvPr userDrawn="1"/>
        </p:nvSpPr>
        <p:spPr>
          <a:xfrm>
            <a:off x="1669987" y="6031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pPr rtl="0"/>
            <a:endParaRPr lang="es-MX" noProof="0"/>
          </a:p>
        </p:txBody>
      </p:sp>
    </p:spTree>
    <p:extLst>
      <p:ext uri="{BB962C8B-B14F-4D97-AF65-F5344CB8AC3E}">
        <p14:creationId xmlns:p14="http://schemas.microsoft.com/office/powerpoint/2010/main" val="2490768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ítulo y contenido">
    <p:spTree>
      <p:nvGrpSpPr>
        <p:cNvPr id="1" name=""/>
        <p:cNvGrpSpPr/>
        <p:nvPr/>
      </p:nvGrpSpPr>
      <p:grpSpPr>
        <a:xfrm>
          <a:off x="0" y="0"/>
          <a:ext cx="0" cy="0"/>
          <a:chOff x="0" y="0"/>
          <a:chExt cx="0" cy="0"/>
        </a:xfrm>
      </p:grpSpPr>
      <p:sp>
        <p:nvSpPr>
          <p:cNvPr id="15" name="Marcador de posición de imagen 14">
            <a:extLst>
              <a:ext uri="{FF2B5EF4-FFF2-40B4-BE49-F238E27FC236}">
                <a16:creationId xmlns:a16="http://schemas.microsoft.com/office/drawing/2014/main" id="{E62FC6D8-DD87-4B93-8491-43C84EE63FE2}"/>
              </a:ext>
            </a:extLst>
          </p:cNvPr>
          <p:cNvSpPr>
            <a:spLocks noGrp="1"/>
          </p:cNvSpPr>
          <p:nvPr>
            <p:ph type="pic" sz="quarter" idx="13"/>
          </p:nvPr>
        </p:nvSpPr>
        <p:spPr>
          <a:xfrm>
            <a:off x="7451965" y="1665520"/>
            <a:ext cx="4266960" cy="4266968"/>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rtlCol="0" anchor="ctr">
            <a:noAutofit/>
          </a:bodyPr>
          <a:lstStyle>
            <a:lvl1pPr algn="ctr">
              <a:buNone/>
              <a:defRPr/>
            </a:lvl1pPr>
          </a:lstStyle>
          <a:p>
            <a:pPr rtl="0"/>
            <a:r>
              <a:rPr lang="es-ES" noProof="0"/>
              <a:t>Haga clic en el icono para agregar una imagen</a:t>
            </a:r>
            <a:endParaRPr lang="es-MX" noProof="0"/>
          </a:p>
        </p:txBody>
      </p:sp>
      <p:sp>
        <p:nvSpPr>
          <p:cNvPr id="2" name="Título 1">
            <a:extLst>
              <a:ext uri="{FF2B5EF4-FFF2-40B4-BE49-F238E27FC236}">
                <a16:creationId xmlns:a16="http://schemas.microsoft.com/office/drawing/2014/main" id="{9696CF8C-1EA0-4E47-AC60-CAC3B80A3C5D}"/>
              </a:ext>
            </a:extLst>
          </p:cNvPr>
          <p:cNvSpPr>
            <a:spLocks noGrp="1"/>
          </p:cNvSpPr>
          <p:nvPr>
            <p:ph type="title" hasCustomPrompt="1"/>
          </p:nvPr>
        </p:nvSpPr>
        <p:spPr>
          <a:xfrm>
            <a:off x="804672" y="1335024"/>
            <a:ext cx="6190488" cy="1179576"/>
          </a:xfrm>
        </p:spPr>
        <p:txBody>
          <a:bodyPr lIns="91440" tIns="45720" rIns="91440" bIns="45720" rtlCol="0" anchor="b"/>
          <a:lstStyle>
            <a:lvl1pPr>
              <a:defRPr sz="5400"/>
            </a:lvl1pPr>
          </a:lstStyle>
          <a:p>
            <a:pPr rtl="0"/>
            <a:r>
              <a:rPr lang="es-MX" noProof="0"/>
              <a:t>Haz clic para modificar el estilo de título del patrón</a:t>
            </a:r>
          </a:p>
        </p:txBody>
      </p:sp>
      <p:sp>
        <p:nvSpPr>
          <p:cNvPr id="3" name="Marcador de contenido 2">
            <a:extLst>
              <a:ext uri="{FF2B5EF4-FFF2-40B4-BE49-F238E27FC236}">
                <a16:creationId xmlns:a16="http://schemas.microsoft.com/office/drawing/2014/main" id="{628CABF8-19D8-4F3C-994F-4D35EC7A2C3E}"/>
              </a:ext>
            </a:extLst>
          </p:cNvPr>
          <p:cNvSpPr>
            <a:spLocks noGrp="1"/>
          </p:cNvSpPr>
          <p:nvPr>
            <p:ph idx="1" hasCustomPrompt="1"/>
          </p:nvPr>
        </p:nvSpPr>
        <p:spPr>
          <a:xfrm>
            <a:off x="850392" y="2825496"/>
            <a:ext cx="6190488" cy="3346704"/>
          </a:xfrm>
        </p:spPr>
        <p:txBody>
          <a:bodyPr rtlCol="0"/>
          <a:lstStyle>
            <a:lvl1pPr marL="0" indent="0">
              <a:lnSpc>
                <a:spcPct val="110000"/>
              </a:lnSpc>
              <a:buNone/>
              <a:defRPr sz="2000"/>
            </a:lvl1pPr>
            <a:lvl2pPr marL="228600">
              <a:defRPr sz="1800"/>
            </a:lvl2pPr>
            <a:lvl3pPr marL="457200">
              <a:defRPr sz="1600"/>
            </a:lvl3pPr>
            <a:lvl4pPr marL="685800">
              <a:defRPr sz="1400"/>
            </a:lvl4pPr>
            <a:lvl5pPr>
              <a:defRPr sz="1400"/>
            </a:lvl5pPr>
          </a:lstStyle>
          <a:p>
            <a:pPr lvl="0" rtl="0"/>
            <a:r>
              <a:rPr lang="es-MX" noProof="0"/>
              <a:t>Haz clic para modificar los estilos del texto maestro</a:t>
            </a:r>
          </a:p>
          <a:p>
            <a:pPr lvl="1" rtl="0"/>
            <a:r>
              <a:rPr lang="es-MX" noProof="0"/>
              <a:t>Segundo nivel</a:t>
            </a:r>
          </a:p>
          <a:p>
            <a:pPr lvl="2" rtl="0"/>
            <a:r>
              <a:rPr lang="es-MX" noProof="0"/>
              <a:t>Tercer nivel</a:t>
            </a:r>
          </a:p>
          <a:p>
            <a:pPr lvl="3" rtl="0"/>
            <a:r>
              <a:rPr lang="es-MX" noProof="0"/>
              <a:t>Cuarto nivel</a:t>
            </a:r>
          </a:p>
        </p:txBody>
      </p:sp>
      <p:sp>
        <p:nvSpPr>
          <p:cNvPr id="4" name="Marcador de posición de fecha 3">
            <a:extLst>
              <a:ext uri="{FF2B5EF4-FFF2-40B4-BE49-F238E27FC236}">
                <a16:creationId xmlns:a16="http://schemas.microsoft.com/office/drawing/2014/main" id="{D097BB2D-4E2C-4490-A2A3-4B68BCC5D2F9}"/>
              </a:ext>
            </a:extLst>
          </p:cNvPr>
          <p:cNvSpPr>
            <a:spLocks noGrp="1"/>
          </p:cNvSpPr>
          <p:nvPr>
            <p:ph type="dt" sz="half" idx="10"/>
          </p:nvPr>
        </p:nvSpPr>
        <p:spPr/>
        <p:txBody>
          <a:bodyPr rtlCol="0"/>
          <a:lstStyle>
            <a:lvl1pPr>
              <a:defRPr>
                <a:solidFill>
                  <a:schemeClr val="accent2"/>
                </a:solidFill>
              </a:defRPr>
            </a:lvl1pPr>
          </a:lstStyle>
          <a:p>
            <a:pPr rtl="0"/>
            <a:r>
              <a:rPr lang="es-MX" noProof="0"/>
              <a:t>3/9/20XX</a:t>
            </a:r>
          </a:p>
        </p:txBody>
      </p:sp>
      <p:sp>
        <p:nvSpPr>
          <p:cNvPr id="5" name="Marcador de posición de pie de página 4">
            <a:extLst>
              <a:ext uri="{FF2B5EF4-FFF2-40B4-BE49-F238E27FC236}">
                <a16:creationId xmlns:a16="http://schemas.microsoft.com/office/drawing/2014/main" id="{6140F15D-DD72-46D5-BF0F-F5064710700E}"/>
              </a:ext>
            </a:extLst>
          </p:cNvPr>
          <p:cNvSpPr>
            <a:spLocks noGrp="1"/>
          </p:cNvSpPr>
          <p:nvPr>
            <p:ph type="ftr" sz="quarter" idx="11"/>
          </p:nvPr>
        </p:nvSpPr>
        <p:spPr>
          <a:xfrm>
            <a:off x="7964424" y="621792"/>
            <a:ext cx="4114800" cy="365125"/>
          </a:xfrm>
        </p:spPr>
        <p:txBody>
          <a:bodyPr rtlCol="0"/>
          <a:lstStyle>
            <a:lvl1pPr>
              <a:defRPr baseline="0">
                <a:solidFill>
                  <a:schemeClr val="accent2"/>
                </a:solidFill>
              </a:defRPr>
            </a:lvl1pPr>
          </a:lstStyle>
          <a:p>
            <a:pPr rtl="0"/>
            <a:r>
              <a:rPr lang="es-MX" noProof="0"/>
              <a:t>Título de la presentación</a:t>
            </a:r>
          </a:p>
        </p:txBody>
      </p:sp>
      <p:sp>
        <p:nvSpPr>
          <p:cNvPr id="6" name="Marcador de posición de número de diapositiva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rtlCol="0"/>
          <a:lstStyle>
            <a:lvl1pPr>
              <a:defRPr>
                <a:solidFill>
                  <a:schemeClr val="accent2"/>
                </a:solidFill>
              </a:defRPr>
            </a:lvl1pPr>
          </a:lstStyle>
          <a:p>
            <a:pPr rtl="0"/>
            <a:fld id="{D8DA9DAA-006C-4F4B-980E-E3DF019B24E2}" type="slidenum">
              <a:rPr lang="es-MX" noProof="0" smtClean="0"/>
              <a:pPr rtl="0"/>
              <a:t>‹Nº›</a:t>
            </a:fld>
            <a:endParaRPr lang="es-MX" noProof="0"/>
          </a:p>
        </p:txBody>
      </p:sp>
      <p:cxnSp>
        <p:nvCxnSpPr>
          <p:cNvPr id="9" name="Conector recto 8">
            <a:extLst>
              <a:ext uri="{FF2B5EF4-FFF2-40B4-BE49-F238E27FC236}">
                <a16:creationId xmlns:a16="http://schemas.microsoft.com/office/drawing/2014/main" id="{FA8B3D0E-ED3F-46FA-AE79-5FEFDE9168E3}"/>
              </a:ext>
            </a:extLst>
          </p:cNvPr>
          <p:cNvCxnSpPr>
            <a:cxnSpLocks/>
          </p:cNvCxnSpPr>
          <p:nvPr userDrawn="1"/>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17" name="Gráfico 10">
            <a:extLst>
              <a:ext uri="{FF2B5EF4-FFF2-40B4-BE49-F238E27FC236}">
                <a16:creationId xmlns:a16="http://schemas.microsoft.com/office/drawing/2014/main" id="{AAD06B87-D9B2-4F94-B734-A8F039A2033F}"/>
              </a:ext>
            </a:extLst>
          </p:cNvPr>
          <p:cNvSpPr/>
          <p:nvPr userDrawn="1"/>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pPr rtl="0"/>
            <a:endParaRPr lang="es-MX" noProof="0"/>
          </a:p>
        </p:txBody>
      </p:sp>
      <p:sp>
        <p:nvSpPr>
          <p:cNvPr id="19" name="Gráfico 11">
            <a:extLst>
              <a:ext uri="{FF2B5EF4-FFF2-40B4-BE49-F238E27FC236}">
                <a16:creationId xmlns:a16="http://schemas.microsoft.com/office/drawing/2014/main" id="{BB13A13C-36EA-4B13-9175-C5FE95B34D33}"/>
              </a:ext>
            </a:extLst>
          </p:cNvPr>
          <p:cNvSpPr/>
          <p:nvPr userDrawn="1"/>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pPr rtl="0"/>
            <a:endParaRPr lang="es-MX" noProof="0"/>
          </a:p>
        </p:txBody>
      </p:sp>
    </p:spTree>
    <p:extLst>
      <p:ext uri="{BB962C8B-B14F-4D97-AF65-F5344CB8AC3E}">
        <p14:creationId xmlns:p14="http://schemas.microsoft.com/office/powerpoint/2010/main" val="1897111348"/>
      </p:ext>
    </p:extLst>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Encabezado de sección">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1524000" y="1463040"/>
            <a:ext cx="9144000" cy="2340864"/>
          </a:xfrm>
        </p:spPr>
        <p:txBody>
          <a:bodyPr rtlCol="0" anchor="b">
            <a:normAutofit/>
          </a:bodyPr>
          <a:lstStyle>
            <a:lvl1pPr algn="ctr">
              <a:defRPr sz="6000" b="1" i="0" cap="all" baseline="0">
                <a:solidFill>
                  <a:schemeClr val="bg1"/>
                </a:solidFill>
              </a:defRPr>
            </a:lvl1pPr>
          </a:lstStyle>
          <a:p>
            <a:pPr rtl="0"/>
            <a:r>
              <a:rPr lang="es-MX" noProof="0"/>
              <a:t>Haz clic para modificar el estilo de título del patrón</a:t>
            </a:r>
          </a:p>
        </p:txBody>
      </p:sp>
      <p:sp>
        <p:nvSpPr>
          <p:cNvPr id="3" name="Subtítulo 2">
            <a:extLst>
              <a:ext uri="{FF2B5EF4-FFF2-40B4-BE49-F238E27FC236}">
                <a16:creationId xmlns:a16="http://schemas.microsoft.com/office/drawing/2014/main" id="{EC80FBD9-0977-4B2B-9318-30774BB0947C}"/>
              </a:ext>
            </a:extLst>
          </p:cNvPr>
          <p:cNvSpPr>
            <a:spLocks noGrp="1"/>
          </p:cNvSpPr>
          <p:nvPr>
            <p:ph type="subTitle" idx="1" hasCustomPrompt="1"/>
          </p:nvPr>
        </p:nvSpPr>
        <p:spPr>
          <a:xfrm>
            <a:off x="1527048" y="3858768"/>
            <a:ext cx="9144000" cy="1325880"/>
          </a:xfrm>
        </p:spPr>
        <p:txBody>
          <a:bodyPr rtlCol="0">
            <a:norm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MX" noProof="0"/>
              <a:t>Haz clic para modificar el estilo de subtítulo del patrón</a:t>
            </a:r>
          </a:p>
        </p:txBody>
      </p:sp>
      <p:sp>
        <p:nvSpPr>
          <p:cNvPr id="4" name="Gráfico 12">
            <a:extLst>
              <a:ext uri="{FF2B5EF4-FFF2-40B4-BE49-F238E27FC236}">
                <a16:creationId xmlns:a16="http://schemas.microsoft.com/office/drawing/2014/main" id="{8A41917E-4B97-447C-98AB-970D625F1DE6}"/>
              </a:ext>
            </a:extLst>
          </p:cNvPr>
          <p:cNvSpPr/>
          <p:nvPr userDrawn="1"/>
        </p:nvSpPr>
        <p:spPr>
          <a:xfrm>
            <a:off x="10772266" y="3054359"/>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pPr rtl="0"/>
            <a:endParaRPr lang="es-MX" noProof="0"/>
          </a:p>
        </p:txBody>
      </p:sp>
      <p:sp>
        <p:nvSpPr>
          <p:cNvPr id="5" name="Gráfico 13">
            <a:extLst>
              <a:ext uri="{FF2B5EF4-FFF2-40B4-BE49-F238E27FC236}">
                <a16:creationId xmlns:a16="http://schemas.microsoft.com/office/drawing/2014/main" id="{3B3FD238-4561-4AF8-A1F1-185B0CAFE2AC}"/>
              </a:ext>
            </a:extLst>
          </p:cNvPr>
          <p:cNvSpPr/>
          <p:nvPr userDrawn="1"/>
        </p:nvSpPr>
        <p:spPr>
          <a:xfrm>
            <a:off x="10724364" y="2515838"/>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pPr rtl="0"/>
            <a:endParaRPr lang="es-MX" noProof="0"/>
          </a:p>
        </p:txBody>
      </p:sp>
      <p:sp>
        <p:nvSpPr>
          <p:cNvPr id="6" name="Gráfico 15">
            <a:extLst>
              <a:ext uri="{FF2B5EF4-FFF2-40B4-BE49-F238E27FC236}">
                <a16:creationId xmlns:a16="http://schemas.microsoft.com/office/drawing/2014/main" id="{BAB9414C-AE69-4648-873E-9CE6B2DF8A71}"/>
              </a:ext>
            </a:extLst>
          </p:cNvPr>
          <p:cNvSpPr/>
          <p:nvPr userDrawn="1"/>
        </p:nvSpPr>
        <p:spPr>
          <a:xfrm>
            <a:off x="11024834" y="2787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pPr rtl="0"/>
            <a:endParaRPr lang="es-MX" noProof="0"/>
          </a:p>
        </p:txBody>
      </p:sp>
      <p:sp>
        <p:nvSpPr>
          <p:cNvPr id="7" name="Gráfico 22">
            <a:extLst>
              <a:ext uri="{FF2B5EF4-FFF2-40B4-BE49-F238E27FC236}">
                <a16:creationId xmlns:a16="http://schemas.microsoft.com/office/drawing/2014/main" id="{3BF75235-4E6E-4184-82A5-EE6FE7993BBC}"/>
              </a:ext>
            </a:extLst>
          </p:cNvPr>
          <p:cNvSpPr/>
          <p:nvPr userDrawn="1"/>
        </p:nvSpPr>
        <p:spPr>
          <a:xfrm>
            <a:off x="1261869" y="2633448"/>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pPr rtl="0"/>
            <a:endParaRPr lang="es-MX" noProof="0"/>
          </a:p>
        </p:txBody>
      </p:sp>
      <p:sp>
        <p:nvSpPr>
          <p:cNvPr id="11" name="Gráfico 21">
            <a:extLst>
              <a:ext uri="{FF2B5EF4-FFF2-40B4-BE49-F238E27FC236}">
                <a16:creationId xmlns:a16="http://schemas.microsoft.com/office/drawing/2014/main" id="{E66FE37C-2F4B-42DA-BFF6-92DD00BDC49B}"/>
              </a:ext>
            </a:extLst>
          </p:cNvPr>
          <p:cNvSpPr/>
          <p:nvPr userDrawn="1"/>
        </p:nvSpPr>
        <p:spPr>
          <a:xfrm>
            <a:off x="1064053" y="3083338"/>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pPr rtl="0"/>
            <a:endParaRPr lang="es-MX" noProof="0"/>
          </a:p>
        </p:txBody>
      </p:sp>
      <p:sp>
        <p:nvSpPr>
          <p:cNvPr id="13" name="Gráfico 23">
            <a:extLst>
              <a:ext uri="{FF2B5EF4-FFF2-40B4-BE49-F238E27FC236}">
                <a16:creationId xmlns:a16="http://schemas.microsoft.com/office/drawing/2014/main" id="{DDD38822-731A-48DA-A8A0-FBBAF7A6D65D}"/>
              </a:ext>
            </a:extLst>
          </p:cNvPr>
          <p:cNvSpPr/>
          <p:nvPr userDrawn="1"/>
        </p:nvSpPr>
        <p:spPr>
          <a:xfrm>
            <a:off x="1413405" y="349287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pPr rtl="0"/>
            <a:endParaRPr lang="es-MX" noProof="0"/>
          </a:p>
        </p:txBody>
      </p:sp>
    </p:spTree>
    <p:extLst>
      <p:ext uri="{BB962C8B-B14F-4D97-AF65-F5344CB8AC3E}">
        <p14:creationId xmlns:p14="http://schemas.microsoft.com/office/powerpoint/2010/main" val="3442482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696CF8C-1EA0-4E47-AC60-CAC3B80A3C5D}"/>
              </a:ext>
            </a:extLst>
          </p:cNvPr>
          <p:cNvSpPr>
            <a:spLocks noGrp="1"/>
          </p:cNvSpPr>
          <p:nvPr>
            <p:ph type="title" hasCustomPrompt="1"/>
          </p:nvPr>
        </p:nvSpPr>
        <p:spPr/>
        <p:txBody>
          <a:bodyPr rtlCol="0"/>
          <a:lstStyle>
            <a:lvl1pPr>
              <a:defRPr sz="5400"/>
            </a:lvl1pPr>
          </a:lstStyle>
          <a:p>
            <a:pPr rtl="0"/>
            <a:r>
              <a:rPr lang="es-MX" noProof="0"/>
              <a:t>Haz clic para modificar el estilo de título del patrón</a:t>
            </a:r>
          </a:p>
        </p:txBody>
      </p:sp>
      <p:sp>
        <p:nvSpPr>
          <p:cNvPr id="3" name="Marcador de posición de contenido 2">
            <a:extLst>
              <a:ext uri="{FF2B5EF4-FFF2-40B4-BE49-F238E27FC236}">
                <a16:creationId xmlns:a16="http://schemas.microsoft.com/office/drawing/2014/main" id="{628CABF8-19D8-4F3C-994F-4D35EC7A2C3E}"/>
              </a:ext>
            </a:extLst>
          </p:cNvPr>
          <p:cNvSpPr>
            <a:spLocks noGrp="1"/>
          </p:cNvSpPr>
          <p:nvPr>
            <p:ph idx="1" hasCustomPrompt="1"/>
          </p:nvPr>
        </p:nvSpPr>
        <p:spPr/>
        <p:txBody>
          <a:bodyPr rtlCol="0"/>
          <a:lstStyle/>
          <a:p>
            <a:pPr lvl="0" rtl="0"/>
            <a:r>
              <a:rPr lang="es-MX" noProof="0"/>
              <a:t>Haz clic para modificar los estilos del texto maestro</a:t>
            </a:r>
          </a:p>
          <a:p>
            <a:pPr lvl="1" rtl="0"/>
            <a:r>
              <a:rPr lang="es-MX" noProof="0"/>
              <a:t>Segundo nivel</a:t>
            </a:r>
          </a:p>
          <a:p>
            <a:pPr lvl="2" rtl="0"/>
            <a:r>
              <a:rPr lang="es-MX" noProof="0"/>
              <a:t>Tercer nivel</a:t>
            </a:r>
          </a:p>
          <a:p>
            <a:pPr lvl="3" rtl="0"/>
            <a:r>
              <a:rPr lang="es-MX" noProof="0"/>
              <a:t>Cuarto nivel</a:t>
            </a:r>
          </a:p>
          <a:p>
            <a:pPr lvl="4" rtl="0"/>
            <a:r>
              <a:rPr lang="es-MX" noProof="0"/>
              <a:t>Quinto nivel</a:t>
            </a:r>
          </a:p>
        </p:txBody>
      </p:sp>
      <p:sp>
        <p:nvSpPr>
          <p:cNvPr id="6" name="Marcador de posición de número de diapositiva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rtlCol="0"/>
          <a:lstStyle/>
          <a:p>
            <a:pPr rtl="0"/>
            <a:fld id="{D8DA9DAA-006C-4F4B-980E-E3DF019B24E2}" type="slidenum">
              <a:rPr lang="es-MX" noProof="0" smtClean="0"/>
              <a:t>‹Nº›</a:t>
            </a:fld>
            <a:endParaRPr lang="es-MX" noProof="0"/>
          </a:p>
        </p:txBody>
      </p:sp>
      <p:cxnSp>
        <p:nvCxnSpPr>
          <p:cNvPr id="7" name="Conector recto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1745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Diapositiva del título ">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640AAD-80AF-40E7-BE3F-43D32FC68ED4}"/>
              </a:ext>
            </a:extLst>
          </p:cNvPr>
          <p:cNvSpPr>
            <a:spLocks noGrp="1"/>
          </p:cNvSpPr>
          <p:nvPr>
            <p:ph type="ctrTitle"/>
          </p:nvPr>
        </p:nvSpPr>
        <p:spPr>
          <a:xfrm>
            <a:off x="6391656" y="841248"/>
            <a:ext cx="4434840" cy="3236976"/>
          </a:xfrm>
        </p:spPr>
        <p:txBody>
          <a:bodyPr rtlCol="0" anchor="b"/>
          <a:lstStyle>
            <a:lvl1pPr algn="l">
              <a:lnSpc>
                <a:spcPct val="110000"/>
              </a:lnSpc>
              <a:spcBef>
                <a:spcPts val="1000"/>
              </a:spcBef>
              <a:defRPr sz="3600" b="0" i="0" cap="none" baseline="0"/>
            </a:lvl1pPr>
          </a:lstStyle>
          <a:p>
            <a:pPr rtl="0"/>
            <a:r>
              <a:rPr lang="es-ES" noProof="0"/>
              <a:t>Haga clic para modificar el estilo de título del patrón</a:t>
            </a:r>
            <a:endParaRPr lang="es-MX" noProof="0"/>
          </a:p>
        </p:txBody>
      </p:sp>
      <p:sp>
        <p:nvSpPr>
          <p:cNvPr id="3" name="Subtítulo 2">
            <a:extLst>
              <a:ext uri="{FF2B5EF4-FFF2-40B4-BE49-F238E27FC236}">
                <a16:creationId xmlns:a16="http://schemas.microsoft.com/office/drawing/2014/main" id="{EC80FBD9-0977-4B2B-9318-30774BB0947C}"/>
              </a:ext>
            </a:extLst>
          </p:cNvPr>
          <p:cNvSpPr>
            <a:spLocks noGrp="1"/>
          </p:cNvSpPr>
          <p:nvPr>
            <p:ph type="subTitle" idx="1" hasCustomPrompt="1"/>
          </p:nvPr>
        </p:nvSpPr>
        <p:spPr>
          <a:xfrm>
            <a:off x="6391655" y="4498848"/>
            <a:ext cx="4434835" cy="510474"/>
          </a:xfrm>
        </p:spPr>
        <p:txBody>
          <a:bodyPr rtlCol="0"/>
          <a:lstStyle>
            <a:lvl1pPr marL="0" indent="0" algn="l">
              <a:lnSpc>
                <a:spcPct val="11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MX" noProof="0"/>
              <a:t>Haz clic para editar el estilo de subtítulo del patrón</a:t>
            </a:r>
          </a:p>
        </p:txBody>
      </p:sp>
      <p:sp>
        <p:nvSpPr>
          <p:cNvPr id="5" name="Marcador de posición de pie de página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rtlCol="0"/>
          <a:lstStyle>
            <a:lvl1pPr>
              <a:defRPr>
                <a:solidFill>
                  <a:schemeClr val="accent2"/>
                </a:solidFill>
              </a:defRPr>
            </a:lvl1pPr>
          </a:lstStyle>
          <a:p>
            <a:pPr rtl="0"/>
            <a:r>
              <a:rPr lang="es-MX" noProof="0"/>
              <a:t>Título de la presentación</a:t>
            </a:r>
          </a:p>
        </p:txBody>
      </p:sp>
      <p:sp>
        <p:nvSpPr>
          <p:cNvPr id="6" name="Marcador de posición de número de diapositiva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rtlCol="0"/>
          <a:lstStyle>
            <a:lvl1pPr>
              <a:defRPr>
                <a:solidFill>
                  <a:schemeClr val="accent2"/>
                </a:solidFill>
              </a:defRPr>
            </a:lvl1pPr>
          </a:lstStyle>
          <a:p>
            <a:pPr rtl="0"/>
            <a:fld id="{D8DA9DAA-006C-4F4B-980E-E3DF019B24E2}" type="slidenum">
              <a:rPr lang="es-MX" noProof="0" smtClean="0"/>
              <a:pPr rtl="0"/>
              <a:t>‹Nº›</a:t>
            </a:fld>
            <a:endParaRPr lang="es-MX" noProof="0"/>
          </a:p>
        </p:txBody>
      </p:sp>
      <p:cxnSp>
        <p:nvCxnSpPr>
          <p:cNvPr id="7" name="Conector recto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ángulo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MX" noProof="0"/>
          </a:p>
        </p:txBody>
      </p:sp>
      <p:sp>
        <p:nvSpPr>
          <p:cNvPr id="13" name="Marcador de posición de imagen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01752"/>
            <a:ext cx="5221224" cy="6263640"/>
          </a:xfrm>
        </p:spPr>
        <p:txBody>
          <a:bodyPr rtlCol="0" anchor="ctr"/>
          <a:lstStyle>
            <a:lvl1pPr algn="ctr">
              <a:buNone/>
              <a:defRPr>
                <a:solidFill>
                  <a:schemeClr val="bg1"/>
                </a:solidFill>
              </a:defRPr>
            </a:lvl1pPr>
          </a:lstStyle>
          <a:p>
            <a:pPr rtl="0"/>
            <a:r>
              <a:rPr lang="es-ES" noProof="0"/>
              <a:t>Haga clic en el icono para agregar una imagen</a:t>
            </a:r>
            <a:endParaRPr lang="es-MX" noProof="0"/>
          </a:p>
        </p:txBody>
      </p:sp>
    </p:spTree>
    <p:extLst>
      <p:ext uri="{BB962C8B-B14F-4D97-AF65-F5344CB8AC3E}">
        <p14:creationId xmlns:p14="http://schemas.microsoft.com/office/powerpoint/2010/main" val="1299048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3_Título y contenido">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696CF8C-1EA0-4E47-AC60-CAC3B80A3C5D}"/>
              </a:ext>
            </a:extLst>
          </p:cNvPr>
          <p:cNvSpPr>
            <a:spLocks noGrp="1"/>
          </p:cNvSpPr>
          <p:nvPr>
            <p:ph type="title" hasCustomPrompt="1"/>
          </p:nvPr>
        </p:nvSpPr>
        <p:spPr>
          <a:xfrm>
            <a:off x="576072" y="365125"/>
            <a:ext cx="10771632" cy="1325563"/>
          </a:xfrm>
        </p:spPr>
        <p:txBody>
          <a:bodyPr rtlCol="0"/>
          <a:lstStyle>
            <a:lvl1pPr>
              <a:defRPr sz="5400" b="1" cap="all" baseline="0">
                <a:solidFill>
                  <a:schemeClr val="bg1"/>
                </a:solidFill>
              </a:defRPr>
            </a:lvl1pPr>
          </a:lstStyle>
          <a:p>
            <a:pPr rtl="0"/>
            <a:r>
              <a:rPr lang="es-MX" noProof="0"/>
              <a:t>Título</a:t>
            </a:r>
          </a:p>
        </p:txBody>
      </p:sp>
      <p:sp>
        <p:nvSpPr>
          <p:cNvPr id="3" name="Marcador de posición de contenido 2">
            <a:extLst>
              <a:ext uri="{FF2B5EF4-FFF2-40B4-BE49-F238E27FC236}">
                <a16:creationId xmlns:a16="http://schemas.microsoft.com/office/drawing/2014/main" id="{628CABF8-19D8-4F3C-994F-4D35EC7A2C3E}"/>
              </a:ext>
            </a:extLst>
          </p:cNvPr>
          <p:cNvSpPr>
            <a:spLocks noGrp="1"/>
          </p:cNvSpPr>
          <p:nvPr>
            <p:ph idx="1" hasCustomPrompt="1"/>
          </p:nvPr>
        </p:nvSpPr>
        <p:spPr>
          <a:xfrm>
            <a:off x="576072" y="1825625"/>
            <a:ext cx="10771632" cy="4351338"/>
          </a:xfrm>
        </p:spPr>
        <p:txBody>
          <a:bodyPr rtlCol="0"/>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es-MX" noProof="0"/>
              <a:t>Haz clic para modificar los estilos del texto maestro</a:t>
            </a:r>
          </a:p>
          <a:p>
            <a:pPr lvl="1" rtl="0"/>
            <a:r>
              <a:rPr lang="es-MX" noProof="0"/>
              <a:t>Segundo nivel</a:t>
            </a:r>
          </a:p>
          <a:p>
            <a:pPr lvl="2" rtl="0"/>
            <a:r>
              <a:rPr lang="es-MX" noProof="0"/>
              <a:t>Tercer nivel</a:t>
            </a:r>
          </a:p>
          <a:p>
            <a:pPr lvl="3" rtl="0"/>
            <a:r>
              <a:rPr lang="es-MX" noProof="0"/>
              <a:t>Cuarto nivel</a:t>
            </a:r>
          </a:p>
          <a:p>
            <a:pPr lvl="4" rtl="0"/>
            <a:r>
              <a:rPr lang="es-MX" noProof="0"/>
              <a:t>Quinto nivel</a:t>
            </a:r>
          </a:p>
        </p:txBody>
      </p:sp>
      <p:sp>
        <p:nvSpPr>
          <p:cNvPr id="4" name="Marcador de posición de fecha 3">
            <a:extLst>
              <a:ext uri="{FF2B5EF4-FFF2-40B4-BE49-F238E27FC236}">
                <a16:creationId xmlns:a16="http://schemas.microsoft.com/office/drawing/2014/main" id="{D097BB2D-4E2C-4490-A2A3-4B68BCC5D2F9}"/>
              </a:ext>
            </a:extLst>
          </p:cNvPr>
          <p:cNvSpPr>
            <a:spLocks noGrp="1"/>
          </p:cNvSpPr>
          <p:nvPr>
            <p:ph type="dt" sz="half" idx="10"/>
          </p:nvPr>
        </p:nvSpPr>
        <p:spPr>
          <a:xfrm>
            <a:off x="658368" y="6356350"/>
            <a:ext cx="2743200" cy="365125"/>
          </a:xfrm>
        </p:spPr>
        <p:txBody>
          <a:bodyPr rtlCol="0"/>
          <a:lstStyle>
            <a:lvl1pPr>
              <a:defRPr>
                <a:solidFill>
                  <a:schemeClr val="bg1"/>
                </a:solidFill>
              </a:defRPr>
            </a:lvl1pPr>
          </a:lstStyle>
          <a:p>
            <a:pPr rtl="0"/>
            <a:r>
              <a:rPr lang="es-MX" noProof="0"/>
              <a:t>3/9/20XX</a:t>
            </a:r>
          </a:p>
        </p:txBody>
      </p:sp>
      <p:sp>
        <p:nvSpPr>
          <p:cNvPr id="5" name="Marcador de posición de pie de página 4">
            <a:extLst>
              <a:ext uri="{FF2B5EF4-FFF2-40B4-BE49-F238E27FC236}">
                <a16:creationId xmlns:a16="http://schemas.microsoft.com/office/drawing/2014/main" id="{6140F15D-DD72-46D5-BF0F-F5064710700E}"/>
              </a:ext>
            </a:extLst>
          </p:cNvPr>
          <p:cNvSpPr>
            <a:spLocks noGrp="1"/>
          </p:cNvSpPr>
          <p:nvPr>
            <p:ph type="ftr" sz="quarter" idx="11"/>
          </p:nvPr>
        </p:nvSpPr>
        <p:spPr>
          <a:xfrm>
            <a:off x="8503920" y="841248"/>
            <a:ext cx="3630168" cy="365125"/>
          </a:xfrm>
        </p:spPr>
        <p:txBody>
          <a:bodyPr rtlCol="0"/>
          <a:lstStyle>
            <a:lvl1pPr>
              <a:defRPr>
                <a:solidFill>
                  <a:schemeClr val="bg1"/>
                </a:solidFill>
              </a:defRPr>
            </a:lvl1pPr>
          </a:lstStyle>
          <a:p>
            <a:pPr rtl="0"/>
            <a:r>
              <a:rPr lang="es-MX" noProof="0"/>
              <a:t>Título de la presentación</a:t>
            </a:r>
          </a:p>
        </p:txBody>
      </p:sp>
      <p:sp>
        <p:nvSpPr>
          <p:cNvPr id="6" name="Marcador de posición de número de diapositiva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rtlCol="0"/>
          <a:lstStyle>
            <a:lvl1pPr>
              <a:defRPr>
                <a:solidFill>
                  <a:schemeClr val="bg1"/>
                </a:solidFill>
              </a:defRPr>
            </a:lvl1pPr>
          </a:lstStyle>
          <a:p>
            <a:pPr rtl="0"/>
            <a:fld id="{D8DA9DAA-006C-4F4B-980E-E3DF019B24E2}" type="slidenum">
              <a:rPr lang="es-MX" noProof="0" smtClean="0"/>
              <a:pPr rtl="0"/>
              <a:t>‹Nº›</a:t>
            </a:fld>
            <a:endParaRPr lang="es-MX" noProof="0"/>
          </a:p>
        </p:txBody>
      </p:sp>
      <p:sp>
        <p:nvSpPr>
          <p:cNvPr id="9" name="Gráfico 22">
            <a:extLst>
              <a:ext uri="{FF2B5EF4-FFF2-40B4-BE49-F238E27FC236}">
                <a16:creationId xmlns:a16="http://schemas.microsoft.com/office/drawing/2014/main" id="{4EADA2ED-8A8C-4D17-8798-F26BF3B4CE25}"/>
              </a:ext>
            </a:extLst>
          </p:cNvPr>
          <p:cNvSpPr/>
          <p:nvPr userDrawn="1"/>
        </p:nvSpPr>
        <p:spPr>
          <a:xfrm>
            <a:off x="11202264" y="344083"/>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pPr rtl="0"/>
            <a:endParaRPr lang="es-MX" noProof="0"/>
          </a:p>
        </p:txBody>
      </p:sp>
      <p:sp>
        <p:nvSpPr>
          <p:cNvPr id="11" name="Gráfico 23">
            <a:extLst>
              <a:ext uri="{FF2B5EF4-FFF2-40B4-BE49-F238E27FC236}">
                <a16:creationId xmlns:a16="http://schemas.microsoft.com/office/drawing/2014/main" id="{54AB3A25-6605-4446-9E53-ACEECD25E27B}"/>
              </a:ext>
            </a:extLst>
          </p:cNvPr>
          <p:cNvSpPr/>
          <p:nvPr userDrawn="1"/>
        </p:nvSpPr>
        <p:spPr>
          <a:xfrm>
            <a:off x="11563141" y="59091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pPr rtl="0"/>
            <a:endParaRPr lang="es-MX" noProof="0"/>
          </a:p>
        </p:txBody>
      </p:sp>
    </p:spTree>
    <p:extLst>
      <p:ext uri="{BB962C8B-B14F-4D97-AF65-F5344CB8AC3E}">
        <p14:creationId xmlns:p14="http://schemas.microsoft.com/office/powerpoint/2010/main" val="122263523"/>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257166-6921-4546-BA2C-99E464681F40}"/>
              </a:ext>
            </a:extLst>
          </p:cNvPr>
          <p:cNvSpPr>
            <a:spLocks noGrp="1"/>
          </p:cNvSpPr>
          <p:nvPr>
            <p:ph type="title" hasCustomPrompt="1"/>
          </p:nvPr>
        </p:nvSpPr>
        <p:spPr/>
        <p:txBody>
          <a:bodyPr rtlCol="0"/>
          <a:lstStyle/>
          <a:p>
            <a:pPr rtl="0"/>
            <a:r>
              <a:rPr lang="es-MX" noProof="0"/>
              <a:t>Haz clic para modificar el estilo de título del patrón</a:t>
            </a:r>
          </a:p>
        </p:txBody>
      </p:sp>
      <p:sp>
        <p:nvSpPr>
          <p:cNvPr id="3" name="Marcador de posición de contenido 2">
            <a:extLst>
              <a:ext uri="{FF2B5EF4-FFF2-40B4-BE49-F238E27FC236}">
                <a16:creationId xmlns:a16="http://schemas.microsoft.com/office/drawing/2014/main" id="{695B9122-6371-4049-B57A-33DED7DA2F76}"/>
              </a:ext>
            </a:extLst>
          </p:cNvPr>
          <p:cNvSpPr>
            <a:spLocks noGrp="1"/>
          </p:cNvSpPr>
          <p:nvPr>
            <p:ph sz="half" idx="1" hasCustomPrompt="1"/>
          </p:nvPr>
        </p:nvSpPr>
        <p:spPr>
          <a:xfrm>
            <a:off x="1444752" y="1825625"/>
            <a:ext cx="4553712" cy="4351338"/>
          </a:xfrm>
        </p:spPr>
        <p:txBody>
          <a:bodyPr rtlCol="0">
            <a:normAutofit/>
          </a:bodyPr>
          <a:lstStyle>
            <a:lvl1pPr>
              <a:defRPr sz="2400"/>
            </a:lvl1pPr>
            <a:lvl2pPr>
              <a:defRPr sz="2000"/>
            </a:lvl2pPr>
            <a:lvl3pPr>
              <a:defRPr sz="1800"/>
            </a:lvl3pPr>
            <a:lvl4pPr>
              <a:defRPr sz="1600"/>
            </a:lvl4pPr>
            <a:lvl5pPr>
              <a:defRPr sz="1600"/>
            </a:lvl5pPr>
          </a:lstStyle>
          <a:p>
            <a:pPr lvl="0" rtl="0"/>
            <a:r>
              <a:rPr lang="es-MX" noProof="0"/>
              <a:t>Haz clic para modificar los estilos del texto maestro</a:t>
            </a:r>
          </a:p>
          <a:p>
            <a:pPr lvl="1" rtl="0"/>
            <a:r>
              <a:rPr lang="es-MX" noProof="0"/>
              <a:t>Segundo nivel</a:t>
            </a:r>
          </a:p>
          <a:p>
            <a:pPr lvl="2" rtl="0"/>
            <a:r>
              <a:rPr lang="es-MX" noProof="0"/>
              <a:t>Tercer nivel</a:t>
            </a:r>
          </a:p>
          <a:p>
            <a:pPr lvl="3" rtl="0"/>
            <a:r>
              <a:rPr lang="es-MX" noProof="0"/>
              <a:t>Cuarto nivel</a:t>
            </a:r>
          </a:p>
          <a:p>
            <a:pPr lvl="4" rtl="0"/>
            <a:r>
              <a:rPr lang="es-MX" noProof="0"/>
              <a:t>Quinto nivel</a:t>
            </a:r>
          </a:p>
        </p:txBody>
      </p:sp>
      <p:sp>
        <p:nvSpPr>
          <p:cNvPr id="4" name="Marcador de posición de contenido 3">
            <a:extLst>
              <a:ext uri="{FF2B5EF4-FFF2-40B4-BE49-F238E27FC236}">
                <a16:creationId xmlns:a16="http://schemas.microsoft.com/office/drawing/2014/main" id="{BA14555D-0753-4312-A26B-2338813F9BB1}"/>
              </a:ext>
            </a:extLst>
          </p:cNvPr>
          <p:cNvSpPr>
            <a:spLocks noGrp="1"/>
          </p:cNvSpPr>
          <p:nvPr>
            <p:ph sz="half" idx="2" hasCustomPrompt="1"/>
          </p:nvPr>
        </p:nvSpPr>
        <p:spPr>
          <a:xfrm>
            <a:off x="6784848" y="1825625"/>
            <a:ext cx="4553712" cy="4351338"/>
          </a:xfrm>
        </p:spPr>
        <p:txBody>
          <a:bodyPr rtlCol="0">
            <a:normAutofit/>
          </a:bodyPr>
          <a:lstStyle>
            <a:lvl1pPr>
              <a:defRPr sz="2400"/>
            </a:lvl1pPr>
            <a:lvl2pPr>
              <a:defRPr sz="2000"/>
            </a:lvl2pPr>
            <a:lvl3pPr>
              <a:defRPr sz="1800"/>
            </a:lvl3pPr>
            <a:lvl4pPr>
              <a:defRPr sz="1600"/>
            </a:lvl4pPr>
            <a:lvl5pPr>
              <a:defRPr sz="1600"/>
            </a:lvl5pPr>
          </a:lstStyle>
          <a:p>
            <a:pPr lvl="0" rtl="0"/>
            <a:r>
              <a:rPr lang="es-MX" noProof="0"/>
              <a:t>Haz clic para modificar los estilos de texto del patrón</a:t>
            </a:r>
          </a:p>
          <a:p>
            <a:pPr lvl="1" rtl="0"/>
            <a:r>
              <a:rPr lang="es-MX" noProof="0"/>
              <a:t>Segundo nivel</a:t>
            </a:r>
          </a:p>
          <a:p>
            <a:pPr lvl="2" rtl="0"/>
            <a:r>
              <a:rPr lang="es-MX" noProof="0"/>
              <a:t>Tercer nivel</a:t>
            </a:r>
          </a:p>
          <a:p>
            <a:pPr lvl="3" rtl="0"/>
            <a:r>
              <a:rPr lang="es-MX" noProof="0"/>
              <a:t>Cuarto nivel</a:t>
            </a:r>
          </a:p>
          <a:p>
            <a:pPr lvl="4" rtl="0"/>
            <a:r>
              <a:rPr lang="es-MX" noProof="0"/>
              <a:t>Quinto nivel</a:t>
            </a:r>
          </a:p>
        </p:txBody>
      </p:sp>
      <p:cxnSp>
        <p:nvCxnSpPr>
          <p:cNvPr id="8" name="Conector recto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0" name="Gráfico 15">
            <a:extLst>
              <a:ext uri="{FF2B5EF4-FFF2-40B4-BE49-F238E27FC236}">
                <a16:creationId xmlns:a16="http://schemas.microsoft.com/office/drawing/2014/main" id="{D8685329-C6A1-4CB4-8AAE-150D0341F6A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pPr rtl="0"/>
            <a:endParaRPr lang="es-MX" noProof="0"/>
          </a:p>
        </p:txBody>
      </p:sp>
      <p:sp>
        <p:nvSpPr>
          <p:cNvPr id="12" name="Gráfico 16">
            <a:extLst>
              <a:ext uri="{FF2B5EF4-FFF2-40B4-BE49-F238E27FC236}">
                <a16:creationId xmlns:a16="http://schemas.microsoft.com/office/drawing/2014/main" id="{83CE1DAA-30A3-41AE-8AE1-A7EE5C48A6F3}"/>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pPr rtl="0"/>
            <a:endParaRPr lang="es-MX" noProof="0"/>
          </a:p>
        </p:txBody>
      </p:sp>
      <p:sp>
        <p:nvSpPr>
          <p:cNvPr id="14" name="Gráfico 14">
            <a:extLst>
              <a:ext uri="{FF2B5EF4-FFF2-40B4-BE49-F238E27FC236}">
                <a16:creationId xmlns:a16="http://schemas.microsoft.com/office/drawing/2014/main" id="{065162DD-7ACB-4F9C-90DD-24C743035892}"/>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pPr rtl="0"/>
            <a:endParaRPr lang="es-MX" noProof="0"/>
          </a:p>
        </p:txBody>
      </p:sp>
    </p:spTree>
    <p:extLst>
      <p:ext uri="{BB962C8B-B14F-4D97-AF65-F5344CB8AC3E}">
        <p14:creationId xmlns:p14="http://schemas.microsoft.com/office/powerpoint/2010/main" val="1205288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título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es-MX" noProof="0"/>
              <a:t>Haga clic para modificar el estilo de título del patrón</a:t>
            </a:r>
          </a:p>
        </p:txBody>
      </p:sp>
      <p:sp>
        <p:nvSpPr>
          <p:cNvPr id="3" name="Marcador de posición de texto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es-MX" noProof="0"/>
              <a:t>Haga clic para modificar los estilos de texto del patrón</a:t>
            </a:r>
          </a:p>
          <a:p>
            <a:pPr lvl="1" rtl="0"/>
            <a:r>
              <a:rPr lang="es-MX" noProof="0"/>
              <a:t>Segundo nivel</a:t>
            </a:r>
          </a:p>
          <a:p>
            <a:pPr lvl="2" rtl="0"/>
            <a:r>
              <a:rPr lang="es-MX" noProof="0"/>
              <a:t>Tercer nivel</a:t>
            </a:r>
          </a:p>
          <a:p>
            <a:pPr lvl="3" rtl="0"/>
            <a:r>
              <a:rPr lang="es-MX" noProof="0"/>
              <a:t>Cuarto nivel</a:t>
            </a:r>
          </a:p>
          <a:p>
            <a:pPr lvl="4" rtl="0"/>
            <a:r>
              <a:rPr lang="es-MX" noProof="0"/>
              <a:t>Quinto nivel</a:t>
            </a:r>
          </a:p>
        </p:txBody>
      </p:sp>
      <p:sp>
        <p:nvSpPr>
          <p:cNvPr id="4" name="Marcador de posición de fecha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pPr rtl="0"/>
            <a:r>
              <a:rPr lang="es-MX" noProof="0"/>
              <a:t>3/9/20XX</a:t>
            </a:r>
          </a:p>
        </p:txBody>
      </p:sp>
      <p:sp>
        <p:nvSpPr>
          <p:cNvPr id="5" name="Marcador de posición de pie de página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pPr rtl="0"/>
            <a:r>
              <a:rPr lang="es-MX" noProof="0"/>
              <a:t>Título de presentación</a:t>
            </a:r>
          </a:p>
        </p:txBody>
      </p:sp>
      <p:sp>
        <p:nvSpPr>
          <p:cNvPr id="6" name="Marcador de número de diapositiva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pPr rtl="0"/>
            <a:fld id="{D8DA9DAA-006C-4F4B-980E-E3DF019B24E2}" type="slidenum">
              <a:rPr lang="es-MX" noProof="0" smtClean="0"/>
              <a:t>‹Nº›</a:t>
            </a:fld>
            <a:endParaRPr lang="es-MX" noProof="0"/>
          </a:p>
        </p:txBody>
      </p:sp>
    </p:spTree>
    <p:extLst>
      <p:ext uri="{BB962C8B-B14F-4D97-AF65-F5344CB8AC3E}">
        <p14:creationId xmlns:p14="http://schemas.microsoft.com/office/powerpoint/2010/main" val="1999713800"/>
      </p:ext>
    </p:extLst>
  </p:cSld>
  <p:clrMap bg1="lt1" tx1="dk1" bg2="lt2" tx2="dk2" accent1="accent1" accent2="accent2" accent3="accent3" accent4="accent4" accent5="accent5" accent6="accent6" hlink="hlink" folHlink="folHlink"/>
  <p:sldLayoutIdLst>
    <p:sldLayoutId id="2147483697" r:id="rId1"/>
    <p:sldLayoutId id="2147483708" r:id="rId2"/>
    <p:sldLayoutId id="2147483717" r:id="rId3"/>
    <p:sldLayoutId id="2147483710" r:id="rId4"/>
    <p:sldLayoutId id="2147483709" r:id="rId5"/>
    <p:sldLayoutId id="2147483698" r:id="rId6"/>
    <p:sldLayoutId id="2147483713" r:id="rId7"/>
    <p:sldLayoutId id="2147483712" r:id="rId8"/>
    <p:sldLayoutId id="2147483700" r:id="rId9"/>
    <p:sldLayoutId id="2147483701" r:id="rId10"/>
    <p:sldLayoutId id="2147483716" r:id="rId11"/>
    <p:sldLayoutId id="2147483714" r:id="rId12"/>
    <p:sldLayoutId id="2147483715" r:id="rId13"/>
    <p:sldLayoutId id="2147483702" r:id="rId14"/>
    <p:sldLayoutId id="2147483703" r:id="rId15"/>
    <p:sldLayoutId id="2147483704" r:id="rId16"/>
    <p:sldLayoutId id="2147483705" r:id="rId17"/>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A9968B-2619-4F71-AB00-4C493E120805}"/>
              </a:ext>
            </a:extLst>
          </p:cNvPr>
          <p:cNvSpPr>
            <a:spLocks noGrp="1"/>
          </p:cNvSpPr>
          <p:nvPr>
            <p:ph type="ctrTitle"/>
          </p:nvPr>
        </p:nvSpPr>
        <p:spPr/>
        <p:txBody>
          <a:bodyPr rtlCol="0"/>
          <a:lstStyle/>
          <a:p>
            <a:pPr rtl="0"/>
            <a:r>
              <a:rPr lang="es-MX" dirty="0"/>
              <a:t>presentación</a:t>
            </a:r>
          </a:p>
        </p:txBody>
      </p:sp>
      <p:sp>
        <p:nvSpPr>
          <p:cNvPr id="3" name="Subtítulo 2">
            <a:extLst>
              <a:ext uri="{FF2B5EF4-FFF2-40B4-BE49-F238E27FC236}">
                <a16:creationId xmlns:a16="http://schemas.microsoft.com/office/drawing/2014/main" id="{A5F14073-9F68-4B7E-A576-26899D58C7A9}"/>
              </a:ext>
            </a:extLst>
          </p:cNvPr>
          <p:cNvSpPr>
            <a:spLocks noGrp="1"/>
          </p:cNvSpPr>
          <p:nvPr>
            <p:ph type="subTitle" idx="1"/>
          </p:nvPr>
        </p:nvSpPr>
        <p:spPr/>
        <p:txBody>
          <a:bodyPr rtlCol="0">
            <a:normAutofit fontScale="77500" lnSpcReduction="20000"/>
          </a:bodyPr>
          <a:lstStyle/>
          <a:p>
            <a:pPr rtl="0"/>
            <a:r>
              <a:rPr lang="es-MX" dirty="0"/>
              <a:t>HERNANDEZ LUIS JOSE DE JESUS</a:t>
            </a:r>
          </a:p>
          <a:p>
            <a:pPr rtl="0"/>
            <a:r>
              <a:rPr lang="es-MX" dirty="0"/>
              <a:t>ALONSO SALINAS DAVID</a:t>
            </a:r>
          </a:p>
          <a:p>
            <a:pPr rtl="0"/>
            <a:r>
              <a:rPr lang="es-MX" dirty="0"/>
              <a:t>GARCIA LEON ANGEL DANIEL</a:t>
            </a:r>
          </a:p>
          <a:p>
            <a:pPr rtl="0"/>
            <a:r>
              <a:rPr lang="es-MX" dirty="0"/>
              <a:t>ARGUELLO CHAVEZ DAVID DANIEL</a:t>
            </a:r>
          </a:p>
        </p:txBody>
      </p:sp>
    </p:spTree>
    <p:extLst>
      <p:ext uri="{BB962C8B-B14F-4D97-AF65-F5344CB8AC3E}">
        <p14:creationId xmlns:p14="http://schemas.microsoft.com/office/powerpoint/2010/main" val="1147698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1F0E33-4418-9CAF-D499-609C6B6DB35D}"/>
              </a:ext>
            </a:extLst>
          </p:cNvPr>
          <p:cNvSpPr>
            <a:spLocks noGrp="1"/>
          </p:cNvSpPr>
          <p:nvPr>
            <p:ph type="ctrTitle"/>
          </p:nvPr>
        </p:nvSpPr>
        <p:spPr/>
        <p:txBody>
          <a:bodyPr/>
          <a:lstStyle/>
          <a:p>
            <a:r>
              <a:rPr lang="es-MX" dirty="0"/>
              <a:t>.</a:t>
            </a:r>
          </a:p>
        </p:txBody>
      </p:sp>
      <p:sp>
        <p:nvSpPr>
          <p:cNvPr id="3" name="Subtítulo 2">
            <a:extLst>
              <a:ext uri="{FF2B5EF4-FFF2-40B4-BE49-F238E27FC236}">
                <a16:creationId xmlns:a16="http://schemas.microsoft.com/office/drawing/2014/main" id="{67D2BC5D-2D61-74E8-0D53-48802215A931}"/>
              </a:ext>
            </a:extLst>
          </p:cNvPr>
          <p:cNvSpPr>
            <a:spLocks noGrp="1"/>
          </p:cNvSpPr>
          <p:nvPr>
            <p:ph type="subTitle" idx="1"/>
          </p:nvPr>
        </p:nvSpPr>
        <p:spPr/>
        <p:txBody>
          <a:bodyPr/>
          <a:lstStyle/>
          <a:p>
            <a:endParaRPr lang="es-MX"/>
          </a:p>
        </p:txBody>
      </p:sp>
      <p:pic>
        <p:nvPicPr>
          <p:cNvPr id="5" name="Imagen 4">
            <a:extLst>
              <a:ext uri="{FF2B5EF4-FFF2-40B4-BE49-F238E27FC236}">
                <a16:creationId xmlns:a16="http://schemas.microsoft.com/office/drawing/2014/main" id="{CE16E913-C7C5-BAF6-5776-A788CA450189}"/>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5226905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3E09E3A-9990-33C4-CDFF-B7F0F6FED543}"/>
              </a:ext>
            </a:extLst>
          </p:cNvPr>
          <p:cNvSpPr>
            <a:spLocks noGrp="1"/>
          </p:cNvSpPr>
          <p:nvPr>
            <p:ph type="ctrTitle"/>
          </p:nvPr>
        </p:nvSpPr>
        <p:spPr/>
        <p:txBody>
          <a:bodyPr/>
          <a:lstStyle/>
          <a:p>
            <a:r>
              <a:rPr lang="es-MX" dirty="0"/>
              <a:t>.</a:t>
            </a:r>
          </a:p>
        </p:txBody>
      </p:sp>
      <p:sp>
        <p:nvSpPr>
          <p:cNvPr id="3" name="Subtítulo 2">
            <a:extLst>
              <a:ext uri="{FF2B5EF4-FFF2-40B4-BE49-F238E27FC236}">
                <a16:creationId xmlns:a16="http://schemas.microsoft.com/office/drawing/2014/main" id="{F4FEA22E-EBC5-0B47-7688-9F0D48853B8F}"/>
              </a:ext>
            </a:extLst>
          </p:cNvPr>
          <p:cNvSpPr>
            <a:spLocks noGrp="1"/>
          </p:cNvSpPr>
          <p:nvPr>
            <p:ph type="subTitle" idx="1"/>
          </p:nvPr>
        </p:nvSpPr>
        <p:spPr/>
        <p:txBody>
          <a:bodyPr/>
          <a:lstStyle/>
          <a:p>
            <a:endParaRPr lang="es-MX"/>
          </a:p>
        </p:txBody>
      </p:sp>
      <p:pic>
        <p:nvPicPr>
          <p:cNvPr id="5" name="Imagen 4">
            <a:extLst>
              <a:ext uri="{FF2B5EF4-FFF2-40B4-BE49-F238E27FC236}">
                <a16:creationId xmlns:a16="http://schemas.microsoft.com/office/drawing/2014/main" id="{A392AA99-14EB-ECA8-7420-FF5F8A93F82F}"/>
              </a:ext>
            </a:extLst>
          </p:cNvPr>
          <p:cNvPicPr>
            <a:picLocks noChangeAspect="1"/>
          </p:cNvPicPr>
          <p:nvPr/>
        </p:nvPicPr>
        <p:blipFill>
          <a:blip r:embed="rId3"/>
          <a:stretch>
            <a:fillRect/>
          </a:stretch>
        </p:blipFill>
        <p:spPr>
          <a:xfrm>
            <a:off x="851755" y="87086"/>
            <a:ext cx="10488489" cy="6694714"/>
          </a:xfrm>
          <a:prstGeom prst="rect">
            <a:avLst/>
          </a:prstGeom>
        </p:spPr>
      </p:pic>
    </p:spTree>
    <p:extLst>
      <p:ext uri="{BB962C8B-B14F-4D97-AF65-F5344CB8AC3E}">
        <p14:creationId xmlns:p14="http://schemas.microsoft.com/office/powerpoint/2010/main" val="29599641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CAE8192-A6C4-80B4-9819-B50F212DCB22}"/>
              </a:ext>
            </a:extLst>
          </p:cNvPr>
          <p:cNvSpPr>
            <a:spLocks noGrp="1"/>
          </p:cNvSpPr>
          <p:nvPr>
            <p:ph type="ctrTitle"/>
          </p:nvPr>
        </p:nvSpPr>
        <p:spPr/>
        <p:txBody>
          <a:bodyPr/>
          <a:lstStyle/>
          <a:p>
            <a:r>
              <a:rPr lang="es-MX" dirty="0" err="1"/>
              <a:t>topology</a:t>
            </a:r>
            <a:endParaRPr lang="es-MX" dirty="0"/>
          </a:p>
        </p:txBody>
      </p:sp>
      <p:sp>
        <p:nvSpPr>
          <p:cNvPr id="3" name="Subtítulo 2">
            <a:extLst>
              <a:ext uri="{FF2B5EF4-FFF2-40B4-BE49-F238E27FC236}">
                <a16:creationId xmlns:a16="http://schemas.microsoft.com/office/drawing/2014/main" id="{7EC01002-D3C2-77A4-F87D-C0ECE7536873}"/>
              </a:ext>
            </a:extLst>
          </p:cNvPr>
          <p:cNvSpPr>
            <a:spLocks noGrp="1"/>
          </p:cNvSpPr>
          <p:nvPr>
            <p:ph type="subTitle" idx="1"/>
          </p:nvPr>
        </p:nvSpPr>
        <p:spPr>
          <a:xfrm>
            <a:off x="5641848" y="3810000"/>
            <a:ext cx="5093208" cy="2087880"/>
          </a:xfrm>
        </p:spPr>
        <p:txBody>
          <a:bodyPr>
            <a:normAutofit lnSpcReduction="10000"/>
          </a:bodyPr>
          <a:lstStyle/>
          <a:p>
            <a:r>
              <a:rPr lang="en-US" dirty="0"/>
              <a:t>Network topology incorporates elements of star topology (where each node is connected to a central hub) and mesh topology (where nodes are interconnected with many redundant connections). This was done thinking about the various failures that may occur. </a:t>
            </a:r>
            <a:endParaRPr lang="es-MX" dirty="0"/>
          </a:p>
        </p:txBody>
      </p:sp>
    </p:spTree>
    <p:extLst>
      <p:ext uri="{BB962C8B-B14F-4D97-AF65-F5344CB8AC3E}">
        <p14:creationId xmlns:p14="http://schemas.microsoft.com/office/powerpoint/2010/main" val="40547461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DD0D15-EBAE-EE43-ED9B-C43F96A513C8}"/>
              </a:ext>
            </a:extLst>
          </p:cNvPr>
          <p:cNvSpPr>
            <a:spLocks noGrp="1"/>
          </p:cNvSpPr>
          <p:nvPr>
            <p:ph type="ctrTitle"/>
          </p:nvPr>
        </p:nvSpPr>
        <p:spPr/>
        <p:txBody>
          <a:bodyPr/>
          <a:lstStyle/>
          <a:p>
            <a:r>
              <a:rPr lang="es-MX" dirty="0"/>
              <a:t>.</a:t>
            </a:r>
          </a:p>
        </p:txBody>
      </p:sp>
      <p:sp>
        <p:nvSpPr>
          <p:cNvPr id="3" name="Subtítulo 2">
            <a:extLst>
              <a:ext uri="{FF2B5EF4-FFF2-40B4-BE49-F238E27FC236}">
                <a16:creationId xmlns:a16="http://schemas.microsoft.com/office/drawing/2014/main" id="{6F10C1B8-4D10-72C8-1CF0-9695E34B6048}"/>
              </a:ext>
            </a:extLst>
          </p:cNvPr>
          <p:cNvSpPr>
            <a:spLocks noGrp="1"/>
          </p:cNvSpPr>
          <p:nvPr>
            <p:ph type="subTitle" idx="1"/>
          </p:nvPr>
        </p:nvSpPr>
        <p:spPr>
          <a:xfrm>
            <a:off x="903513" y="217714"/>
            <a:ext cx="11157857" cy="6313715"/>
          </a:xfrm>
        </p:spPr>
        <p:txBody>
          <a:bodyPr>
            <a:normAutofit/>
          </a:bodyPr>
          <a:lstStyle/>
          <a:p>
            <a:r>
              <a:rPr lang="en-US" sz="6000" dirty="0"/>
              <a:t>Material and tools</a:t>
            </a:r>
          </a:p>
          <a:p>
            <a:r>
              <a:rPr lang="en-US" dirty="0"/>
              <a:t>Previously, in order to save costs, it had been considered using the bus topology, but this was discarded due to its unsafety. In its place it was replaced by the "mesh" topology. This in order to reduce possible failures in the network</a:t>
            </a:r>
          </a:p>
          <a:p>
            <a:endParaRPr lang="en-US" dirty="0"/>
          </a:p>
          <a:p>
            <a:r>
              <a:rPr lang="en-US" dirty="0"/>
              <a:t>What are the advantages of a mesh network?</a:t>
            </a:r>
          </a:p>
          <a:p>
            <a:r>
              <a:rPr lang="en-US" dirty="0"/>
              <a:t>Greater stability. Single points of failure do not harm the entire </a:t>
            </a:r>
            <a:r>
              <a:rPr lang="en-US" dirty="0" err="1"/>
              <a:t>network.Greater</a:t>
            </a:r>
            <a:r>
              <a:rPr lang="en-US" dirty="0"/>
              <a:t> reach. Mesh networks can transmit signals over greater distances. They have fewer dead spots where Wi-Fi signals don't reach.</a:t>
            </a:r>
          </a:p>
          <a:p>
            <a:endParaRPr lang="en-US" dirty="0"/>
          </a:p>
          <a:p>
            <a:r>
              <a:rPr lang="en-US" dirty="0"/>
              <a:t>Direct communication. Nodes can send messages to each other directly. The intervention of a central access point is not necessary.</a:t>
            </a:r>
            <a:endParaRPr lang="es-MX" dirty="0"/>
          </a:p>
        </p:txBody>
      </p:sp>
    </p:spTree>
    <p:extLst>
      <p:ext uri="{BB962C8B-B14F-4D97-AF65-F5344CB8AC3E}">
        <p14:creationId xmlns:p14="http://schemas.microsoft.com/office/powerpoint/2010/main" val="1351273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7EF71D0-99B0-2D27-5C8D-45291E941642}"/>
              </a:ext>
            </a:extLst>
          </p:cNvPr>
          <p:cNvSpPr>
            <a:spLocks noGrp="1"/>
          </p:cNvSpPr>
          <p:nvPr>
            <p:ph type="ctrTitle"/>
          </p:nvPr>
        </p:nvSpPr>
        <p:spPr/>
        <p:txBody>
          <a:bodyPr/>
          <a:lstStyle/>
          <a:p>
            <a:r>
              <a:rPr lang="es-MX" dirty="0"/>
              <a:t>.</a:t>
            </a:r>
          </a:p>
        </p:txBody>
      </p:sp>
      <p:sp>
        <p:nvSpPr>
          <p:cNvPr id="3" name="Subtítulo 2">
            <a:extLst>
              <a:ext uri="{FF2B5EF4-FFF2-40B4-BE49-F238E27FC236}">
                <a16:creationId xmlns:a16="http://schemas.microsoft.com/office/drawing/2014/main" id="{9AB36FFC-2AE4-BF49-FBA1-22BAC0F61E28}"/>
              </a:ext>
            </a:extLst>
          </p:cNvPr>
          <p:cNvSpPr>
            <a:spLocks noGrp="1"/>
          </p:cNvSpPr>
          <p:nvPr>
            <p:ph type="subTitle" idx="1"/>
          </p:nvPr>
        </p:nvSpPr>
        <p:spPr>
          <a:xfrm>
            <a:off x="5043134" y="-108818"/>
            <a:ext cx="7148866" cy="3060627"/>
          </a:xfrm>
        </p:spPr>
        <p:txBody>
          <a:bodyPr>
            <a:normAutofit fontScale="92500" lnSpcReduction="20000"/>
          </a:bodyPr>
          <a:lstStyle/>
          <a:p>
            <a:endParaRPr lang="en-US" dirty="0"/>
          </a:p>
          <a:p>
            <a:r>
              <a:rPr lang="en-US" dirty="0"/>
              <a:t>Regarding materials, it is intended to use UTP category 5e cable, since it has more range than UTP category 6. That is why this type of material is being chosen.</a:t>
            </a:r>
          </a:p>
          <a:p>
            <a:endParaRPr lang="en-US" dirty="0"/>
          </a:p>
          <a:p>
            <a:endParaRPr lang="en-US" dirty="0"/>
          </a:p>
          <a:p>
            <a:r>
              <a:rPr lang="en-US" dirty="0"/>
              <a:t>In order to protect the cables from human or natural factors, it was thought to use PVC conduit tube, this given that said material is highly resistant to said factors, and is used in installations of some networks, also, it is the most viable and reliable option, in addition to being one of the most economical. </a:t>
            </a:r>
            <a:endParaRPr lang="es-MX" dirty="0"/>
          </a:p>
        </p:txBody>
      </p:sp>
      <p:sp>
        <p:nvSpPr>
          <p:cNvPr id="4" name="Subtítulo 2">
            <a:extLst>
              <a:ext uri="{FF2B5EF4-FFF2-40B4-BE49-F238E27FC236}">
                <a16:creationId xmlns:a16="http://schemas.microsoft.com/office/drawing/2014/main" id="{4694D66B-7E73-937E-1B10-445816463E42}"/>
              </a:ext>
            </a:extLst>
          </p:cNvPr>
          <p:cNvSpPr txBox="1">
            <a:spLocks/>
          </p:cNvSpPr>
          <p:nvPr/>
        </p:nvSpPr>
        <p:spPr>
          <a:xfrm>
            <a:off x="1657676" y="3056273"/>
            <a:ext cx="5093208" cy="1197864"/>
          </a:xfrm>
          <a:prstGeom prst="rect">
            <a:avLst/>
          </a:prstGeom>
        </p:spPr>
        <p:txBody>
          <a:bodyPr vert="horz" lIns="91440" tIns="45720" rIns="91440" bIns="45720" rtlCol="0">
            <a:normAutofit/>
          </a:bodyPr>
          <a:lstStyle>
            <a:lvl1pPr marL="0" indent="0" algn="r" defTabSz="914400" rtl="0" eaLnBrk="1" latinLnBrk="0" hangingPunct="1">
              <a:lnSpc>
                <a:spcPct val="90000"/>
              </a:lnSpc>
              <a:spcBef>
                <a:spcPts val="1000"/>
              </a:spcBef>
              <a:buFont typeface="Arial" panose="020B0604020202020204" pitchFamily="34" charset="0"/>
              <a:buNone/>
              <a:defRPr sz="200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11" name="CuadroTexto 10">
            <a:extLst>
              <a:ext uri="{FF2B5EF4-FFF2-40B4-BE49-F238E27FC236}">
                <a16:creationId xmlns:a16="http://schemas.microsoft.com/office/drawing/2014/main" id="{EA7712B6-5D4E-9067-F924-226215BE22A8}"/>
              </a:ext>
            </a:extLst>
          </p:cNvPr>
          <p:cNvSpPr txBox="1"/>
          <p:nvPr/>
        </p:nvSpPr>
        <p:spPr>
          <a:xfrm>
            <a:off x="1506582" y="3438144"/>
            <a:ext cx="6096000" cy="923330"/>
          </a:xfrm>
          <a:prstGeom prst="rect">
            <a:avLst/>
          </a:prstGeom>
          <a:noFill/>
        </p:spPr>
        <p:txBody>
          <a:bodyPr wrap="square">
            <a:spAutoFit/>
          </a:bodyPr>
          <a:lstStyle/>
          <a:p>
            <a:endParaRPr lang="en-US" dirty="0"/>
          </a:p>
          <a:p>
            <a:r>
              <a:rPr lang="en-US" dirty="0">
                <a:solidFill>
                  <a:schemeClr val="bg1"/>
                </a:solidFill>
              </a:rPr>
              <a:t>RJ45 connectors will be used for category 5e UTP cable. </a:t>
            </a:r>
            <a:endParaRPr lang="es-MX" dirty="0">
              <a:solidFill>
                <a:schemeClr val="bg1"/>
              </a:solidFill>
            </a:endParaRPr>
          </a:p>
        </p:txBody>
      </p:sp>
      <p:sp>
        <p:nvSpPr>
          <p:cNvPr id="14" name="CuadroTexto 13">
            <a:extLst>
              <a:ext uri="{FF2B5EF4-FFF2-40B4-BE49-F238E27FC236}">
                <a16:creationId xmlns:a16="http://schemas.microsoft.com/office/drawing/2014/main" id="{B7778232-FC2E-0390-5A91-E5B38B44C68D}"/>
              </a:ext>
            </a:extLst>
          </p:cNvPr>
          <p:cNvSpPr txBox="1"/>
          <p:nvPr/>
        </p:nvSpPr>
        <p:spPr>
          <a:xfrm>
            <a:off x="1499613" y="4700593"/>
            <a:ext cx="6221186" cy="646331"/>
          </a:xfrm>
          <a:prstGeom prst="rect">
            <a:avLst/>
          </a:prstGeom>
          <a:noFill/>
        </p:spPr>
        <p:txBody>
          <a:bodyPr wrap="square">
            <a:spAutoFit/>
          </a:bodyPr>
          <a:lstStyle/>
          <a:p>
            <a:r>
              <a:rPr lang="en-US" dirty="0" err="1">
                <a:solidFill>
                  <a:schemeClr val="bg1"/>
                </a:solidFill>
              </a:rPr>
              <a:t>Trunking</a:t>
            </a:r>
            <a:r>
              <a:rPr lang="en-US" dirty="0">
                <a:solidFill>
                  <a:schemeClr val="bg1"/>
                </a:solidFill>
              </a:rPr>
              <a:t> to protect cables indoors, in this case in buildings. </a:t>
            </a:r>
            <a:endParaRPr lang="es-MX" dirty="0">
              <a:solidFill>
                <a:schemeClr val="bg1"/>
              </a:solidFill>
            </a:endParaRPr>
          </a:p>
        </p:txBody>
      </p:sp>
      <p:sp>
        <p:nvSpPr>
          <p:cNvPr id="17" name="CuadroTexto 16">
            <a:extLst>
              <a:ext uri="{FF2B5EF4-FFF2-40B4-BE49-F238E27FC236}">
                <a16:creationId xmlns:a16="http://schemas.microsoft.com/office/drawing/2014/main" id="{E5CAF8C6-E132-3D82-A812-848F86B6E8A8}"/>
              </a:ext>
            </a:extLst>
          </p:cNvPr>
          <p:cNvSpPr txBox="1"/>
          <p:nvPr/>
        </p:nvSpPr>
        <p:spPr>
          <a:xfrm>
            <a:off x="1443989" y="5709560"/>
            <a:ext cx="6221186" cy="646331"/>
          </a:xfrm>
          <a:prstGeom prst="rect">
            <a:avLst/>
          </a:prstGeom>
          <a:noFill/>
        </p:spPr>
        <p:txBody>
          <a:bodyPr wrap="square">
            <a:spAutoFit/>
          </a:bodyPr>
          <a:lstStyle/>
          <a:p>
            <a:r>
              <a:rPr lang="en-US" dirty="0">
                <a:solidFill>
                  <a:schemeClr val="bg1"/>
                </a:solidFill>
              </a:rPr>
              <a:t>Necessary tool, such as drills, screwdrivers, pliers, puncher, connectivity testers, among others</a:t>
            </a:r>
            <a:endParaRPr lang="es-MX" dirty="0">
              <a:solidFill>
                <a:schemeClr val="bg1"/>
              </a:solidFill>
            </a:endParaRPr>
          </a:p>
        </p:txBody>
      </p:sp>
    </p:spTree>
    <p:extLst>
      <p:ext uri="{BB962C8B-B14F-4D97-AF65-F5344CB8AC3E}">
        <p14:creationId xmlns:p14="http://schemas.microsoft.com/office/powerpoint/2010/main" val="11373419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FE0B8B-2F14-3FC3-88C5-E4A345B0CA07}"/>
              </a:ext>
            </a:extLst>
          </p:cNvPr>
          <p:cNvSpPr>
            <a:spLocks noGrp="1"/>
          </p:cNvSpPr>
          <p:nvPr>
            <p:ph type="ctrTitle"/>
          </p:nvPr>
        </p:nvSpPr>
        <p:spPr>
          <a:xfrm>
            <a:off x="97972" y="348342"/>
            <a:ext cx="6103838" cy="2162121"/>
          </a:xfrm>
        </p:spPr>
        <p:txBody>
          <a:bodyPr>
            <a:normAutofit fontScale="90000"/>
          </a:bodyPr>
          <a:lstStyle/>
          <a:p>
            <a:br>
              <a:rPr lang="es-MX" dirty="0"/>
            </a:br>
            <a:r>
              <a:rPr lang="es-MX" dirty="0" err="1"/>
              <a:t>Wiring</a:t>
            </a:r>
            <a:r>
              <a:rPr lang="es-MX" dirty="0"/>
              <a:t> </a:t>
            </a:r>
            <a:r>
              <a:rPr lang="es-MX" dirty="0" err="1"/>
              <a:t>Implementation</a:t>
            </a:r>
            <a:endParaRPr lang="es-MX" dirty="0"/>
          </a:p>
        </p:txBody>
      </p:sp>
      <p:sp>
        <p:nvSpPr>
          <p:cNvPr id="3" name="Subtítulo 2">
            <a:extLst>
              <a:ext uri="{FF2B5EF4-FFF2-40B4-BE49-F238E27FC236}">
                <a16:creationId xmlns:a16="http://schemas.microsoft.com/office/drawing/2014/main" id="{091F8369-FAEA-C61A-998A-3C1C0090FE42}"/>
              </a:ext>
            </a:extLst>
          </p:cNvPr>
          <p:cNvSpPr>
            <a:spLocks noGrp="1"/>
          </p:cNvSpPr>
          <p:nvPr>
            <p:ph type="subTitle" idx="1"/>
          </p:nvPr>
        </p:nvSpPr>
        <p:spPr>
          <a:xfrm>
            <a:off x="5674504" y="1937657"/>
            <a:ext cx="6103838" cy="4145280"/>
          </a:xfrm>
        </p:spPr>
        <p:txBody>
          <a:bodyPr>
            <a:normAutofit fontScale="85000" lnSpcReduction="20000"/>
          </a:bodyPr>
          <a:lstStyle/>
          <a:p>
            <a:r>
              <a:rPr lang="es-MX" dirty="0"/>
              <a:t>Horizontal </a:t>
            </a:r>
            <a:r>
              <a:rPr lang="es-MX" dirty="0" err="1"/>
              <a:t>Wiring</a:t>
            </a:r>
            <a:br>
              <a:rPr lang="es-MX" dirty="0"/>
            </a:br>
            <a:br>
              <a:rPr lang="es-MX" dirty="0"/>
            </a:br>
            <a:r>
              <a:rPr lang="en-US" dirty="0"/>
              <a:t>Cables: Category 5e (Cat 5e), which supports speeds up to 1 Gbps (1000 Mbps) and frequencies up to 100 </a:t>
            </a:r>
            <a:r>
              <a:rPr lang="en-US" dirty="0" err="1"/>
              <a:t>MHz.</a:t>
            </a:r>
            <a:endParaRPr lang="en-US" dirty="0"/>
          </a:p>
          <a:p>
            <a:endParaRPr lang="en-US" dirty="0"/>
          </a:p>
          <a:p>
            <a:endParaRPr lang="en-US" dirty="0"/>
          </a:p>
          <a:p>
            <a:r>
              <a:rPr lang="en-US" dirty="0"/>
              <a:t>Connectors: RJ45 connectors on each end of the cable.</a:t>
            </a:r>
          </a:p>
          <a:p>
            <a:endParaRPr lang="en-US" dirty="0"/>
          </a:p>
          <a:p>
            <a:r>
              <a:rPr lang="en-US" dirty="0"/>
              <a:t>Network Outlets (Wall Plates): Wall plates with RJ45 ports at each workstation.</a:t>
            </a:r>
          </a:p>
          <a:p>
            <a:endParaRPr lang="en-US" dirty="0"/>
          </a:p>
          <a:p>
            <a:r>
              <a:rPr lang="en-US" dirty="0"/>
              <a:t>On the outside, the arrangement of the tubes to be used to protect the cables</a:t>
            </a:r>
          </a:p>
          <a:p>
            <a:endParaRPr lang="en-US" dirty="0"/>
          </a:p>
          <a:p>
            <a:r>
              <a:rPr lang="en-US" dirty="0"/>
              <a:t>Inside the buildings, gutters will be installed to facilitate cable management.</a:t>
            </a:r>
            <a:endParaRPr lang="es-MX" dirty="0"/>
          </a:p>
        </p:txBody>
      </p:sp>
    </p:spTree>
    <p:extLst>
      <p:ext uri="{BB962C8B-B14F-4D97-AF65-F5344CB8AC3E}">
        <p14:creationId xmlns:p14="http://schemas.microsoft.com/office/powerpoint/2010/main" val="1218981537"/>
      </p:ext>
    </p:extLst>
  </p:cSld>
  <p:clrMapOvr>
    <a:masterClrMapping/>
  </p:clrMapOvr>
</p:sld>
</file>

<file path=ppt/theme/theme1.xml><?xml version="1.0" encoding="utf-8"?>
<a:theme xmlns:a="http://schemas.openxmlformats.org/drawingml/2006/main" name="GradientUnivers">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48167188_TF89338750_Win32" id="{99642FD9-2D40-4169-AF7A-B31F6C9CC1AE}" vid="{D727949C-CFAC-4660-B9F1-1FD59523C610}"/>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9919F73-B6C2-4A43-95E2-833EC48925FE}">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3C8E00D1-8EA3-4E42-801D-0253E1EAFC21}">
  <ds:schemaRefs>
    <ds:schemaRef ds:uri="http://schemas.microsoft.com/sharepoint/v3/contenttype/forms"/>
  </ds:schemaRefs>
</ds:datastoreItem>
</file>

<file path=customXml/itemProps3.xml><?xml version="1.0" encoding="utf-8"?>
<ds:datastoreItem xmlns:ds="http://schemas.openxmlformats.org/officeDocument/2006/customXml" ds:itemID="{ABC329F5-30EE-4BF7-AA2A-B837B51416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{A9DF25A6-5C7E-4BEB-B1AA-3802487E4888}tf89338750_win32</Template>
  <TotalTime>43</TotalTime>
  <Words>414</Words>
  <Application>Microsoft Office PowerPoint</Application>
  <PresentationFormat>Panorámica</PresentationFormat>
  <Paragraphs>40</Paragraphs>
  <Slides>7</Slides>
  <Notes>2</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7</vt:i4>
      </vt:variant>
    </vt:vector>
  </HeadingPairs>
  <TitlesOfParts>
    <vt:vector size="11" baseType="lpstr">
      <vt:lpstr>Arial</vt:lpstr>
      <vt:lpstr>Calibri</vt:lpstr>
      <vt:lpstr>Univers</vt:lpstr>
      <vt:lpstr>GradientUnivers</vt:lpstr>
      <vt:lpstr>presentación</vt:lpstr>
      <vt:lpstr>.</vt:lpstr>
      <vt:lpstr>.</vt:lpstr>
      <vt:lpstr>topology</vt:lpstr>
      <vt:lpstr>.</vt:lpstr>
      <vt:lpstr>.</vt:lpstr>
      <vt:lpstr> Wiring Implementation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presentacion</dc:title>
  <dc:creator>JOSE DE JESUS HERNANDEZ LUIS</dc:creator>
  <cp:lastModifiedBy>JOSE DE JESUS HERNANDEZ LUIS</cp:lastModifiedBy>
  <cp:revision>2</cp:revision>
  <dcterms:created xsi:type="dcterms:W3CDTF">2024-05-23T04:00:19Z</dcterms:created>
  <dcterms:modified xsi:type="dcterms:W3CDTF">2024-05-23T14:06:45Z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