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70A181-5B03-51FD-150D-AE5C8910B410}"/>
              </a:ext>
            </a:extLst>
          </p:cNvPr>
          <p:cNvSpPr/>
          <p:nvPr/>
        </p:nvSpPr>
        <p:spPr>
          <a:xfrm>
            <a:off x="1987920" y="1119116"/>
            <a:ext cx="8216160" cy="3470385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24543A-2D59-F37C-FBB4-0C54CA7D3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s-MX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9600" dirty="0">
                <a:latin typeface="Arial" panose="020B0604020202020204" pitchFamily="34" charset="0"/>
                <a:cs typeface="Arial" panose="020B0604020202020204" pitchFamily="34" charset="0"/>
              </a:rPr>
              <a:t> VoIP</a:t>
            </a:r>
            <a:br>
              <a:rPr lang="es-MX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96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6AF64-94BD-A8B4-0232-F1644CD9D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36" y="5280846"/>
            <a:ext cx="11169565" cy="1378571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ARGUELLO CHAVEZ DAVID DANIEL – 202119013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HERNANDEZ LUIS JOSE DE JESUS – 202118425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ALONSO SALINAS DAVID – 202118372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GARCIA LEON ANGEL DANIEL - </a:t>
            </a:r>
          </a:p>
        </p:txBody>
      </p:sp>
      <p:pic>
        <p:nvPicPr>
          <p:cNvPr id="1026" name="Picture 2" descr="Inicio de Sesión">
            <a:extLst>
              <a:ext uri="{FF2B5EF4-FFF2-40B4-BE49-F238E27FC236}">
                <a16:creationId xmlns:a16="http://schemas.microsoft.com/office/drawing/2014/main" id="{CAFC0344-A273-1E2B-9538-A1A199F4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2" y="71086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5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B25ED8-9938-9156-8AC2-139FE8FFD032}"/>
              </a:ext>
            </a:extLst>
          </p:cNvPr>
          <p:cNvSpPr txBox="1"/>
          <p:nvPr/>
        </p:nvSpPr>
        <p:spPr>
          <a:xfrm>
            <a:off x="3094181" y="62499"/>
            <a:ext cx="533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LOGICAL DESIGN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6508F1-4A79-8ECC-47D1-C6714068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164"/>
            <a:ext cx="12192000" cy="62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8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011A7B-F905-E5D2-37CB-939AB26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80" y="383043"/>
            <a:ext cx="11072175" cy="64749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627E443-698B-6586-4ABF-C1A39ED0764A}"/>
              </a:ext>
            </a:extLst>
          </p:cNvPr>
          <p:cNvSpPr txBox="1"/>
          <p:nvPr/>
        </p:nvSpPr>
        <p:spPr>
          <a:xfrm>
            <a:off x="2581563" y="-124896"/>
            <a:ext cx="702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IP ADDRESSING TABLE</a:t>
            </a:r>
          </a:p>
        </p:txBody>
      </p:sp>
    </p:spTree>
    <p:extLst>
      <p:ext uri="{BB962C8B-B14F-4D97-AF65-F5344CB8AC3E}">
        <p14:creationId xmlns:p14="http://schemas.microsoft.com/office/powerpoint/2010/main" val="348045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13B1C6-ED82-5A5A-8F69-1D1E78B2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86" y="0"/>
            <a:ext cx="6823531" cy="67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61DDAC-EA49-D9C5-BDB0-3147B00A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7" y="809302"/>
            <a:ext cx="11201466" cy="52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9CEF-76FD-8CA2-0A9E-B7431055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B3998D-8A74-755D-596E-2CCB78B216F5}"/>
              </a:ext>
            </a:extLst>
          </p:cNvPr>
          <p:cNvSpPr txBox="1"/>
          <p:nvPr/>
        </p:nvSpPr>
        <p:spPr>
          <a:xfrm>
            <a:off x="120073" y="2419927"/>
            <a:ext cx="119241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analysis of requirements and needs for the implementation of the VoIP service in the technological college of higher education of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Ixtapaluca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described, in order to make it functional for the institution.</a:t>
            </a: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 management, type of network cabling necessary, devices to be used were analyzed.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A83F0-8AE7-7D41-41CA-253A46FD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266492-1A7A-2F6D-C781-EFABF5EE90D9}"/>
              </a:ext>
            </a:extLst>
          </p:cNvPr>
          <p:cNvSpPr txBox="1"/>
          <p:nvPr/>
        </p:nvSpPr>
        <p:spPr>
          <a:xfrm>
            <a:off x="92364" y="2530765"/>
            <a:ext cx="11813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Telephone service management is required, covering communication needs, establishing an efficient infrastructure, having control over its quality and performance.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7727B5-26B1-D388-96BA-04DB10A48868}"/>
              </a:ext>
            </a:extLst>
          </p:cNvPr>
          <p:cNvSpPr txBox="1"/>
          <p:nvPr/>
        </p:nvSpPr>
        <p:spPr>
          <a:xfrm>
            <a:off x="341745" y="304800"/>
            <a:ext cx="1157316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</a:p>
          <a:p>
            <a:r>
              <a:rPr lang="en-US" sz="3100" cap="all" dirty="0">
                <a:latin typeface="Arial" panose="020B0604020202020204" pitchFamily="34" charset="0"/>
                <a:cs typeface="Arial" panose="020B0604020202020204" pitchFamily="34" charset="0"/>
              </a:rPr>
              <a:t>-Ease of system maintenance management (security and monitoring tools.</a:t>
            </a:r>
          </a:p>
          <a:p>
            <a:endParaRPr lang="en-US" sz="31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100" cap="all" dirty="0">
                <a:latin typeface="Arial" panose="020B0604020202020204" pitchFamily="34" charset="0"/>
                <a:cs typeface="Arial" panose="020B0604020202020204" pitchFamily="34" charset="0"/>
              </a:rPr>
              <a:t>-Reliable access to the service on a temporary basis.</a:t>
            </a:r>
            <a:endParaRPr lang="es-MX" sz="31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1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6DFD-C6FA-CC32-442F-C6C2C92A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2AC93F-94D9-7A55-D04A-4AE7C87B5CAC}"/>
              </a:ext>
            </a:extLst>
          </p:cNvPr>
          <p:cNvSpPr txBox="1"/>
          <p:nvPr/>
        </p:nvSpPr>
        <p:spPr>
          <a:xfrm>
            <a:off x="184727" y="2244436"/>
            <a:ext cx="11757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 and management: 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the user registers on the page and is registered in the database along with a temporary extension.</a:t>
            </a:r>
          </a:p>
          <a:p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deletion and availability: 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Upon expiration of the concession time, the user is deleted from the database and the extension is released to be used again.</a:t>
            </a:r>
          </a:p>
          <a:p>
            <a:endParaRPr lang="en-US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NON-FUNCTIONAL</a:t>
            </a:r>
          </a:p>
          <a:p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Performance: 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support 50 simultaneous users without service degradation.</a:t>
            </a:r>
          </a:p>
          <a:p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Security: 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authentication for user registration (registration and name).</a:t>
            </a:r>
          </a:p>
          <a:p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Usability: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 intuitive and easy-to-understand web interface for the user.</a:t>
            </a:r>
          </a:p>
          <a:p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Compatibility: 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compatible with standard devices and software.</a:t>
            </a:r>
          </a:p>
          <a:p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 only if it is possible to increase the number of maximum simultaneous users and increase coverage.</a:t>
            </a:r>
            <a:endParaRPr lang="es-MX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8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A6BD5-D0BB-460D-3B8E-1DC3728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8D0F3D-9AB0-FF0E-3172-7E24E8FB16DE}"/>
              </a:ext>
            </a:extLst>
          </p:cNvPr>
          <p:cNvSpPr txBox="1"/>
          <p:nvPr/>
        </p:nvSpPr>
        <p:spPr>
          <a:xfrm>
            <a:off x="281708" y="2149050"/>
            <a:ext cx="11628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REQUIREMENTS</a:t>
            </a:r>
          </a:p>
          <a:p>
            <a:r>
              <a:rPr lang="es-MX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in </a:t>
            </a:r>
            <a:r>
              <a:rPr lang="es-MX" sz="2400" i="1" cap="all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Issabel</a:t>
            </a:r>
            <a:r>
              <a:rPr lang="es-MX" sz="24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CentOS.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i="1" cap="all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MX" sz="24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DB.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2400" i="1" cap="all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cabling</a:t>
            </a:r>
            <a:r>
              <a:rPr lang="es-MX" sz="24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UTP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5/6.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i="1" cap="all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es-MX" sz="24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cap="all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repeaters</a:t>
            </a:r>
            <a:r>
              <a:rPr lang="es-MX" sz="2400" i="1" cap="all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compatible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-Fi 802.11ac.</a:t>
            </a:r>
          </a:p>
          <a:p>
            <a:endParaRPr lang="es-MX" sz="2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Asterisk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Issabel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 web interface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cap="all" dirty="0" err="1"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  <a:r>
              <a:rPr lang="es-MX" sz="2400" i="1" cap="al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79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AB9B80-499D-B361-A1B1-C672A2F26D4E}"/>
              </a:ext>
            </a:extLst>
          </p:cNvPr>
          <p:cNvSpPr txBox="1"/>
          <p:nvPr/>
        </p:nvSpPr>
        <p:spPr>
          <a:xfrm>
            <a:off x="0" y="110837"/>
            <a:ext cx="11628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RESTRICTIONS AND ASSUMPTIONS</a:t>
            </a:r>
          </a:p>
          <a:p>
            <a:r>
              <a:rPr lang="es-MX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&gt;LIMITED BUDGET FOR HARDWARE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&gt;IMPLEMENTATION TIME AVAILABLE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Isabel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adapts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cap="all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es-MX" sz="2400" cap="all" dirty="0">
                <a:latin typeface="Arial" panose="020B0604020202020204" pitchFamily="34" charset="0"/>
                <a:cs typeface="Arial" panose="020B0604020202020204" pitchFamily="34" charset="0"/>
              </a:rPr>
              <a:t> load.</a:t>
            </a:r>
          </a:p>
        </p:txBody>
      </p:sp>
    </p:spTree>
    <p:extLst>
      <p:ext uri="{BB962C8B-B14F-4D97-AF65-F5344CB8AC3E}">
        <p14:creationId xmlns:p14="http://schemas.microsoft.com/office/powerpoint/2010/main" val="216662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1294-05D2-9E85-77FA-421CAD26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atin typeface="Arial" panose="020B0604020202020204" pitchFamily="34" charset="0"/>
                <a:cs typeface="Arial" panose="020B0604020202020204" pitchFamily="34" charset="0"/>
              </a:rPr>
              <a:t>Material budget: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DC9EEB-BBA4-C342-359F-B83DE1E1E79B}"/>
              </a:ext>
            </a:extLst>
          </p:cNvPr>
          <p:cNvSpPr txBox="1"/>
          <p:nvPr/>
        </p:nvSpPr>
        <p:spPr>
          <a:xfrm>
            <a:off x="0" y="1850478"/>
            <a:ext cx="115177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>
                <a:solidFill>
                  <a:srgbClr val="FF0000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 access Point </a:t>
            </a:r>
            <a:r>
              <a:rPr lang="en-US" sz="2000" b="1" cap="all" dirty="0" err="1">
                <a:solidFill>
                  <a:srgbClr val="FF0000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en-US" sz="2000" b="1" cap="all" dirty="0">
              <a:solidFill>
                <a:srgbClr val="FF0000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Unit price: $108 Mexican pesos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Total: $972 Mexican pesos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	Characteristics: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Network: 2.4 GHz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PoE (Power over Ethernet)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Transmission frequency: 100 bps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Connection types: wired and wireless</a:t>
            </a:r>
          </a:p>
          <a:p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switches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Unit price: $130 Mexican pesos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Total: $1170 Mexican pesos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	Characteristics: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ports: 5 RJ45 ports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Telecommunication type: Store and forward (this for emails)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Auto-MDI/MDIX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10/100 Mbps speeds per port</a:t>
            </a:r>
          </a:p>
        </p:txBody>
      </p:sp>
    </p:spTree>
    <p:extLst>
      <p:ext uri="{BB962C8B-B14F-4D97-AF65-F5344CB8AC3E}">
        <p14:creationId xmlns:p14="http://schemas.microsoft.com/office/powerpoint/2010/main" val="380089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A5CC45-999A-8EE7-82C1-3BA3B28CA210}"/>
              </a:ext>
            </a:extLst>
          </p:cNvPr>
          <p:cNvSpPr txBox="1"/>
          <p:nvPr/>
        </p:nvSpPr>
        <p:spPr>
          <a:xfrm>
            <a:off x="83127" y="138545"/>
            <a:ext cx="1197956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RJ45 Cat 5e Connectors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Price per package (100 pieces): $83.72 Mexican pesos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Outdoor cat 5e UTP cable: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Price per roll (305 m): $1131 Mexican pesos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to use:</a:t>
            </a:r>
          </a:p>
          <a:p>
            <a:pPr algn="just"/>
            <a:r>
              <a:rPr lang="en-US" sz="24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Issabel</a:t>
            </a:r>
            <a:r>
              <a:rPr lang="en-US" sz="24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pbx</a:t>
            </a:r>
            <a:r>
              <a:rPr lang="en-US" sz="24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(server for </a:t>
            </a:r>
            <a:r>
              <a:rPr lang="en-US" sz="24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voip</a:t>
            </a:r>
            <a:r>
              <a:rPr lang="en-US" sz="24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emails)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License cost: None, since it is Open Source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Softphone:</a:t>
            </a:r>
          </a:p>
          <a:p>
            <a:pPr algn="just"/>
            <a:r>
              <a:rPr lang="en-US" sz="24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Zoiper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License cost per year: $3,968.09 Mexican pesos, this price may vary and is subject to change due to the conversion of dollars to Mexican pesos (239 dollars)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Note: For what is required, the license is not necessary, the free version is enough.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Total, approximate: The approximate total to spend on the material described is $3356.72 Mexican pesos. (not counting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zoiper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 license)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8643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144</TotalTime>
  <Words>583</Words>
  <Application>Microsoft Office PowerPoint</Application>
  <PresentationFormat>Panorámica</PresentationFormat>
  <Paragraphs>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Citable</vt:lpstr>
      <vt:lpstr>  VoIP PROJECT</vt:lpstr>
      <vt:lpstr>INTRODUCTION</vt:lpstr>
      <vt:lpstr>CONTEXT</vt:lpstr>
      <vt:lpstr>Presentación de PowerPoint</vt:lpstr>
      <vt:lpstr>REQUIREMENTS</vt:lpstr>
      <vt:lpstr>TOOLS</vt:lpstr>
      <vt:lpstr>Presentación de PowerPoint</vt:lpstr>
      <vt:lpstr>Material budget: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VoIP PROJECT</dc:title>
  <dc:creator>David Daniel Argüello Chávez</dc:creator>
  <cp:lastModifiedBy>JOSE DE JESUS HERNANDEZ LUIS</cp:lastModifiedBy>
  <cp:revision>5</cp:revision>
  <dcterms:created xsi:type="dcterms:W3CDTF">2024-05-19T22:29:31Z</dcterms:created>
  <dcterms:modified xsi:type="dcterms:W3CDTF">2024-05-20T15:44:06Z</dcterms:modified>
</cp:coreProperties>
</file>