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5F47C6E-62D2-4765-963B-8E5D102D70A7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1C10631-7DED-44DB-8813-AD322CE2C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75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7C6E-62D2-4765-963B-8E5D102D70A7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0631-7DED-44DB-8813-AD322CE2C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85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7C6E-62D2-4765-963B-8E5D102D70A7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0631-7DED-44DB-8813-AD322CE2C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7358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7C6E-62D2-4765-963B-8E5D102D70A7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0631-7DED-44DB-8813-AD322CE2C86C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9601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7C6E-62D2-4765-963B-8E5D102D70A7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0631-7DED-44DB-8813-AD322CE2C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561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7C6E-62D2-4765-963B-8E5D102D70A7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0631-7DED-44DB-8813-AD322CE2C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801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7C6E-62D2-4765-963B-8E5D102D70A7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0631-7DED-44DB-8813-AD322CE2C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026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7C6E-62D2-4765-963B-8E5D102D70A7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0631-7DED-44DB-8813-AD322CE2C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092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7C6E-62D2-4765-963B-8E5D102D70A7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0631-7DED-44DB-8813-AD322CE2C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457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7C6E-62D2-4765-963B-8E5D102D70A7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0631-7DED-44DB-8813-AD322CE2C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7C6E-62D2-4765-963B-8E5D102D70A7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0631-7DED-44DB-8813-AD322CE2C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35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7C6E-62D2-4765-963B-8E5D102D70A7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0631-7DED-44DB-8813-AD322CE2C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60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7C6E-62D2-4765-963B-8E5D102D70A7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0631-7DED-44DB-8813-AD322CE2C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121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7C6E-62D2-4765-963B-8E5D102D70A7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0631-7DED-44DB-8813-AD322CE2C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691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7C6E-62D2-4765-963B-8E5D102D70A7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0631-7DED-44DB-8813-AD322CE2C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58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7C6E-62D2-4765-963B-8E5D102D70A7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0631-7DED-44DB-8813-AD322CE2C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12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7C6E-62D2-4765-963B-8E5D102D70A7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0631-7DED-44DB-8813-AD322CE2C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32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7C6E-62D2-4765-963B-8E5D102D70A7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10631-7DED-44DB-8813-AD322CE2C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563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Proyecto </a:t>
            </a:r>
            <a:r>
              <a:rPr lang="es-ES" dirty="0" err="1" smtClean="0"/>
              <a:t>sublimade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697162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Equipo Rojo</a:t>
            </a:r>
          </a:p>
          <a:p>
            <a:r>
              <a:rPr lang="es-ES" dirty="0" smtClean="0"/>
              <a:t>Integrantes: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Jesus </a:t>
            </a:r>
            <a:r>
              <a:rPr lang="es-ES" dirty="0" err="1" smtClean="0"/>
              <a:t>alcala</a:t>
            </a:r>
            <a:r>
              <a:rPr lang="es-ES" dirty="0" smtClean="0"/>
              <a:t> luna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Jorge Horacio barrón </a:t>
            </a:r>
            <a:r>
              <a:rPr lang="es-ES" dirty="0" err="1" smtClean="0"/>
              <a:t>argumaniz</a:t>
            </a:r>
            <a:endParaRPr lang="es-E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Arturo Eduardo favela </a:t>
            </a:r>
            <a:r>
              <a:rPr lang="es-ES" dirty="0" err="1" smtClean="0"/>
              <a:t>godina</a:t>
            </a:r>
            <a:endParaRPr lang="es-E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 smtClean="0"/>
              <a:t>Josue</a:t>
            </a:r>
            <a:r>
              <a:rPr lang="es-ES" dirty="0" smtClean="0"/>
              <a:t> Abraham Aguirre cerda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26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DEscripcion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Sublimade</a:t>
            </a:r>
            <a:r>
              <a:rPr lang="es-ES" dirty="0" smtClean="0"/>
              <a:t> </a:t>
            </a:r>
            <a:r>
              <a:rPr lang="es-ES" dirty="0" err="1"/>
              <a:t>S</a:t>
            </a:r>
            <a:r>
              <a:rPr lang="es-ES" dirty="0" err="1" smtClean="0"/>
              <a:t>ystem</a:t>
            </a:r>
            <a:r>
              <a:rPr lang="es-ES" dirty="0" smtClean="0"/>
              <a:t> es un proyecto web para una tienda de sublimado que fungirá como tienda online para la misma. Nuestro sistema es un complemento a un proyecto de escritorio anteriormente realizado con el mismo nombre que se presento el cuatrimestre pasado.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756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Casos de uso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93" y="1957388"/>
            <a:ext cx="4719736" cy="445611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957388"/>
            <a:ext cx="5591955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8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30" y="1167302"/>
            <a:ext cx="4285070" cy="4816737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07" y="1167302"/>
            <a:ext cx="4810504" cy="470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7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34" y="1220788"/>
            <a:ext cx="4679166" cy="504550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79" y="1347788"/>
            <a:ext cx="5723012" cy="47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1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030287"/>
            <a:ext cx="5221808" cy="4985693"/>
          </a:xfrm>
        </p:spPr>
      </p:pic>
    </p:spTree>
    <p:extLst>
      <p:ext uri="{BB962C8B-B14F-4D97-AF65-F5344CB8AC3E}">
        <p14:creationId xmlns:p14="http://schemas.microsoft.com/office/powerpoint/2010/main" val="3248449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</TotalTime>
  <Words>69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Circuito</vt:lpstr>
      <vt:lpstr>Proyecto sublimade system</vt:lpstr>
      <vt:lpstr>DEscripcion</vt:lpstr>
      <vt:lpstr>Casos de uso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sublimade system</dc:title>
  <dc:creator>Jesus Alcala</dc:creator>
  <cp:lastModifiedBy>Jesus Alcala</cp:lastModifiedBy>
  <cp:revision>1</cp:revision>
  <dcterms:created xsi:type="dcterms:W3CDTF">2018-12-13T14:41:56Z</dcterms:created>
  <dcterms:modified xsi:type="dcterms:W3CDTF">2018-12-13T14:49:45Z</dcterms:modified>
</cp:coreProperties>
</file>